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3EA0E-D8DE-4229-8C09-8944243E1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BFFA8C-E06E-4D22-AA7B-D0849298E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1390A-8D09-482D-A501-A6B534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DB5CA-BC99-48E9-A8F6-0E7A275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C31A9-2AC4-4941-83A4-AA391010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86BFD-6038-46F0-B54A-AE71331C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F8C106-723B-4A90-BA12-C3B59F665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EEC85B-2958-4137-A751-D5ABEBB4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24222-93A2-4DEA-A1A3-261E751E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F435F-7FE9-45DA-9FEE-791FD009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5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0356D7-8E4E-43F5-858B-9B68F172F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C99D77-0032-43F9-BD16-9EF23E4C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C13A0-94D2-4E65-B280-F1D0F88C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F0159-71C3-44F8-9373-8C186349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F8B7B-5100-447A-B9EB-EFBD4F0E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35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B14FA-6D61-4E6B-A70D-253FB061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F6A84-7114-4B16-A577-44493D16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8724C-C7C4-44A4-A92A-CFD290B3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1BB7E-ED4C-450E-A283-E39C510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73071-6491-4250-8532-775F7259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1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6731E-DC5E-4A1D-80A8-B64FB005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DB05E0-7AFC-4EEE-860F-BF410BFB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93C9B-23E6-477A-97A3-580C9E4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98281-49B1-409C-85F8-5A3485E1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BC63D-1E2C-44AE-B14B-2413594C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F0F8-8E4D-4FF5-B929-405A41A4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6B6EF-6605-40AA-9FFB-329C2217A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A9E8C3-A072-4ACE-9B45-6543D5F87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E8E4B-4E62-43A6-A61E-5C9773D2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4F61B-2033-422B-8D23-F6E29AF9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C1AFF9-E70A-4118-B30C-05A51208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0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884AE-B16F-4F8E-BB6E-F4F46636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2E155-AC39-431F-A211-14EEBBAF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84A985-9901-4CA6-BA1B-DD6CF3C44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570ED2-831A-4D43-B747-5437CC0BD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01648F-0ED1-4FD2-9AF2-E816A496A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D7E296-7017-45F5-AA36-6C097FEC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C5AC77-F254-47F5-B6FC-BAC1CAD4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0D3EB2-33B7-4E97-9533-DA987FA0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7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B54F4-3170-4E57-B52E-52BF658E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69439A-3914-4545-AB0A-CBA851AD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4C42DF-22BB-4ADD-AAFF-05FF564A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62D7C8-90ED-4BB6-AA3A-88F19493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8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3FFFD6-37CA-461A-9966-472156BB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8153E4-FB60-44D1-9A61-8734B85D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28DDD3-E322-47EF-ACCB-92D6E3C0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F2575-15B9-44AE-8C86-57E2E610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4697C-01F4-4FA6-A213-183CA931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7A281-F77E-4BDF-A41C-DF8CE4CD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7B40F2-2AE0-4F52-9B64-D6C9AB9C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FD750F-48CA-4950-AFBA-1B93A8B4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12E0C-068E-4D4F-BDFE-63530976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3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A4421-D94E-41F4-A783-4E11E211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112FEE-4E26-4099-9EDA-1ECCE960F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519098-6D34-4A4F-BD29-D2B03139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08F59-46B2-499B-9373-CCF5D415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827991-832A-4899-8FB2-F802A98A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64D377-E45E-4C14-91DA-01C98876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8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1449F-BFEC-4EC4-AA3B-FA7497CE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362EA-08F6-4B07-9544-D32C009E4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1943FF-AFD6-427F-A85D-F126B022F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F5B6-93C5-4DBA-ACF6-5E190DDFE43D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B2344-9BCA-4570-8226-BA75E74D3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3D13E-CD7D-413A-9569-C2D97FC3E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72D1-2683-4EB5-9ABF-48CBF12AC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38108-E1AD-4E0D-882D-7B79D32F7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Титульник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1B12DE-9F6A-4088-8415-54CD4192C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8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444C-B8AC-427F-80E1-D59D16C3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Что-то после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4A211-409B-42DE-8AB7-D71781FB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Бла-бла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38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C2254-6D09-442C-B481-EB0A3D5C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что-то после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21EDC-D554-4E6E-9C7B-7CD000EC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Чел ты…</a:t>
            </a:r>
          </a:p>
        </p:txBody>
      </p:sp>
    </p:spTree>
    <p:extLst>
      <p:ext uri="{BB962C8B-B14F-4D97-AF65-F5344CB8AC3E}">
        <p14:creationId xmlns:p14="http://schemas.microsoft.com/office/powerpoint/2010/main" val="2498686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Титульник</vt:lpstr>
      <vt:lpstr>Что-то после</vt:lpstr>
      <vt:lpstr>Еще что-то после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ACER</dc:creator>
  <cp:lastModifiedBy>ACER</cp:lastModifiedBy>
  <cp:revision>1</cp:revision>
  <dcterms:created xsi:type="dcterms:W3CDTF">2022-02-20T07:57:20Z</dcterms:created>
  <dcterms:modified xsi:type="dcterms:W3CDTF">2022-02-20T07:57:59Z</dcterms:modified>
</cp:coreProperties>
</file>