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7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6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Introduce the app -- what it’s for, etc.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Adventurer’s Archive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D&amp;D 5e Companion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Equipment Activity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Requests basic information about equipment.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Can also delete the equipment via trash button.</a:t>
            </a:r>
          </a:p>
        </p:txBody>
      </p:sp>
      <p:pic>
        <p:nvPicPr>
          <p:cNvPr descr="Activity_Equipment_Add_01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Spellbook Activity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Keep track of known spells and prepared spells.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See all spells available to your class.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spells to your spellbook.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known spells to your prepared spells list.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Tap spell name to see spell details.</a:t>
            </a:r>
          </a:p>
        </p:txBody>
      </p:sp>
      <p:pic>
        <p:nvPicPr>
          <p:cNvPr descr="Activity_Character_Spellbook_01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Display Spell Activity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Shows all relevant spell information.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Action overflow lets you to learn/prepare spell.</a:t>
            </a:r>
          </a:p>
        </p:txBody>
      </p:sp>
      <p:pic>
        <p:nvPicPr>
          <p:cNvPr descr="Activity_Display_Spell_01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Skills Activity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Displays all character skills and skill bonuses.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Allows you to make skill checks.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Skill checks displayed in a toast.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Shows roll and bonus, then total.</a:t>
            </a:r>
          </a:p>
        </p:txBody>
      </p:sp>
      <p:pic>
        <p:nvPicPr>
          <p:cNvPr descr="Activity_Character_Skills_01.png"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Darin Beaudreau (Project Leader)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Ethan Goldman (Project Idea, Programming)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Anthony Rinaldi (Programming, Team Report)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Adventurer’s Archive?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companion app for keeping track of character information.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Designed with D&amp;D 5th Edition in mind.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Keep track of your equipment and spells!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Roll skills during gameplay!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Share your character sheet with friends!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Main Activity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first activity you’ll see.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From here you can create or load a character.</a:t>
            </a:r>
          </a:p>
        </p:txBody>
      </p:sp>
      <p:pic>
        <p:nvPicPr>
          <p:cNvPr descr="Activity_Main_01.png"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4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Create Character Activity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Enter basic character information.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Saves your character to a file.</a:t>
            </a:r>
          </a:p>
        </p:txBody>
      </p:sp>
      <p:pic>
        <p:nvPicPr>
          <p:cNvPr descr="Activity_Create_Character_01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Load Character Activity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From here, load character information from files.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Or, delete your characters.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Saves all characters to “.aci” files.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Files are CharacterInfo objects serialized.</a:t>
            </a:r>
          </a:p>
        </p:txBody>
      </p:sp>
      <p:pic>
        <p:nvPicPr>
          <p:cNvPr descr="Activity_Load_Character_01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Main Activity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Takes you to all the character info activities.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Character Sheet has all important character info.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Equipment has details on equipment and wealth.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Spellbook keeps track of all your spells.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Skills lets you roll skill checks.</a:t>
            </a:r>
          </a:p>
        </p:txBody>
      </p:sp>
      <p:pic>
        <p:nvPicPr>
          <p:cNvPr descr="Activity_Character_Main_01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Sheet Activity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All important character information.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character info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Ability scores and modifiers/saves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Vitals (HP, AC, etc)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Death saving throw successes/failures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Proficiencies, Languages, Features/Traits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Automatically updates immutable fields</a:t>
            </a:r>
          </a:p>
        </p:txBody>
      </p:sp>
      <p:pic>
        <p:nvPicPr>
          <p:cNvPr descr="Activity_Character_Sheet_01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4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Character Equipment Activity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Displays character wealth and lets you edit it.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Displays equipment in character inventory.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add more equipment via “Add Loot”.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Shows equipment load and total weight.</a:t>
            </a:r>
          </a:p>
        </p:txBody>
      </p:sp>
      <p:pic>
        <p:nvPicPr>
          <p:cNvPr descr="Activity_Character_Equipment_01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Wealth Activity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Add/Subtract money from your current total.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Values are automatically converted.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Activity_Edit_Wealth_01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100" y="445025"/>
            <a:ext cx="2893199" cy="41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