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77b5a7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77b5a7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77b5a7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77b5a7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77b5a7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77b5a7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77b5a7b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77b5a7b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77b5a7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77b5a7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77b5a7b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77b5a7b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77b5a7b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77b5a7b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77b5a7b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477b5a7b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77b5a7b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77b5a7b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77b5a7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77b5a7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77b5a7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77b5a7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77b5a7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77b5a7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77b5a7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77b5a7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77b5a7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77b5a7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77b5a7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77b5a7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77b5a7b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77b5a7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77b5a7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77b5a7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worldbank/world-development-indicators?select=Indicators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8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search of longevity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retrospective study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17700"/>
            <a:ext cx="8520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lang="en"/>
              <a:t>randon Vidro, </a:t>
            </a:r>
            <a:r>
              <a:rPr b="1" lang="en"/>
              <a:t>A</a:t>
            </a:r>
            <a:r>
              <a:rPr lang="en"/>
              <a:t>darsh Balakrishnan, </a:t>
            </a:r>
            <a:r>
              <a:rPr b="1" lang="en"/>
              <a:t>D</a:t>
            </a:r>
            <a:r>
              <a:rPr lang="en"/>
              <a:t>an Gilroy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B.A.D.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selected - inference information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5" y="1017725"/>
            <a:ext cx="8324234" cy="31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interpretation 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coefficients where </a:t>
            </a:r>
            <a:r>
              <a:rPr lang="en"/>
              <a:t>extremely</a:t>
            </a:r>
            <a:r>
              <a:rPr lang="en"/>
              <a:t> significant and positively correlated with life expectancy.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an F-statistic of 1.572e+04 resulting in essentially 0 P-Value, the model is considered significant.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top 3 impactful coefficients in terms of scale would be: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Arable land (hectares per person)Permanent cropland (% of land area)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Permanent cropland (% of land area)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population (% of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r>
              <a:rPr lang="en"/>
              <a:t>models</a:t>
            </a:r>
            <a:r>
              <a:rPr lang="en"/>
              <a:t> explored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regression </a:t>
            </a:r>
            <a:r>
              <a:rPr lang="en"/>
              <a:t>models</a:t>
            </a:r>
            <a:r>
              <a:rPr lang="en"/>
              <a:t> were explored to see how prediction accuracy performed.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Perceptron: 0.569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(n=12): 0.75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Multilinear: 0.754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Forest: 0.88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</a:t>
            </a:r>
            <a:r>
              <a:rPr lang="en"/>
              <a:t>regression outperformed the others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 Results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KNN: 0.845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Regression: 0.855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Perceptron: 0.819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Forest: 0.893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performed well due to dense space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performance was optimal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 C</a:t>
            </a:r>
            <a:r>
              <a:rPr lang="en"/>
              <a:t>hosen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r>
              <a:rPr lang="en"/>
              <a:t>Classification</a:t>
            </a:r>
            <a:r>
              <a:rPr lang="en"/>
              <a:t> model performed best (sample 3:1 train/test):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659000"/>
            <a:ext cx="4486275" cy="33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547" y="1659000"/>
            <a:ext cx="3722078" cy="3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Importance information	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information obtained from Random Forest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interesting to note the difference in rankings between the </a:t>
            </a:r>
            <a:r>
              <a:rPr lang="en"/>
              <a:t>multiple</a:t>
            </a:r>
            <a:r>
              <a:rPr lang="en"/>
              <a:t> linear regression coefficients and the Random Classifier. It could be the scale of the feature.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571625"/>
            <a:ext cx="4352925" cy="21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conclusions indicate that the following factors are key contributors to life </a:t>
            </a:r>
            <a:r>
              <a:rPr lang="en"/>
              <a:t>expectancy: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per capita (current US$)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Adolescent fertility rate (births per 1,000 women ages 15-19)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Arable land (hectares per person)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Permanent cropland (% of land area)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Urban population (% of total)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Urban population being the overlapping feature in both the Random Forest Classifier Importance and Multilinear regression models coefficients weight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r>
              <a:rPr lang="en"/>
              <a:t> Continued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outperformed all other models tested, for both linear and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could be due to underlying non-linearity of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 the multilinear regression model was second, and would probably perform better when extrapolating to life expectancy outside the range of data presented in its training samples.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Revisit </a:t>
            </a:r>
            <a:r>
              <a:rPr lang="en"/>
              <a:t>predictor</a:t>
            </a:r>
            <a:r>
              <a:rPr lang="en"/>
              <a:t> selection leveraging all the following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 Selection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Backward Selection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Forward/Backward Selection Combinations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Importance selection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the feature selection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exclusion based on VIF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deeper into the differences presented in MultiLinear regression </a:t>
            </a:r>
            <a:r>
              <a:rPr lang="en"/>
              <a:t>coefficient</a:t>
            </a:r>
            <a:r>
              <a:rPr lang="en"/>
              <a:t> ranks vs the Feature Importance </a:t>
            </a:r>
            <a:r>
              <a:rPr lang="en"/>
              <a:t>identified</a:t>
            </a:r>
            <a:r>
              <a:rPr lang="en"/>
              <a:t> in the Random Forest modelling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just the scale of data causing the difference? If so, what can be done?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Identify factors that influence life expectancy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Obtain data from around the world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Obtain inferential information from these predictors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Identify an optimal model to classify predictors as above or below average life expectancy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Leverage both predictive and inferential modelling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various feature selection techniques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factors that could be influenced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world development indicators from here: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https://www.kaggle.com/worldbank/world-development-indicators?select=Indicators.csv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it has ~550 MB of world health data, a lot of factors to choose from.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factors are high (~1344) to choose from, so it is expected to take some work to identify principal factors of concern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years of data available is 55 over 247 country names.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little over a million rows of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r>
              <a:rPr lang="en"/>
              <a:t> selection Part 1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parameter set of 1344 features needed to be paired down to a more manageable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criteria was to ensure the number of observations was much greater than the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cutoff of 10000 observations per feature requirement was determined to be adequate from general exploratory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reduced the amount of features from 1344 to 64. This reduced the overall number of observations for each feature to ~ 6260, do to inner join of data for features selected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2 Prep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 was stacked/tall, multiple transformations were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Unstack data to obtain a wide, dense dataset with columns per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Sparseness was eliminated by removing rows with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Resultant dataset had 6260 rows of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decision was made to attempt to reduce the parameters space to 10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</a:t>
            </a:r>
            <a:r>
              <a:rPr lang="en"/>
              <a:t> would give over 600 rows per feature given 10 features in the final modelling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Part 2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the process of reducing the parameters space to 10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initial reduction of parameters was performed via domain experience, by removing features that would obviously be a functions of life expectancy or uncontrollable factors.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'Population ages 65 and above (% of total)' - this is essentially life expectancy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 - uncontrollable and it is expected that life expectancy increases over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 Part 3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iterative process, as follows, until a feature set of 10 was attained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two techniques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Forward selection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features selected for 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these features highly correlated?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 - remove </a:t>
            </a:r>
            <a:r>
              <a:rPr lang="en"/>
              <a:t>highest feature with highest Variance Inflation Factor (VIF)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 - use the features set (Forward Selection or Lasso) based on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89600"/>
            <a:ext cx="358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Lasso selection involved identifying the optimal lambda (alpha in the plot) via cross validation.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lambda was used for the feature selection.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Illustration of lambda selection process during cross validation.</a:t>
            </a:r>
            <a:endParaRPr sz="1800"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Part 3 Deep Dive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25" y="1350550"/>
            <a:ext cx="4401525" cy="32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Classification model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was performed based on the average life expectancy for a given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models were optimized (where appropriate) and run on the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(n=5)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 (solver='adam', activation='tanh', hidden layers=(5,2)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(features per split 3, criterion gini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model comparisons were performed via 10 fold cross validation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