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0dd97d8a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0dd97d8a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0dd97d8a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0dd97d8a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0dd97d8a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0dd97d8a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0dd97d8a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0dd97d8a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0dd97d8a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0dd97d8a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0dd97d8a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0dd97d8a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97150" y="2750300"/>
            <a:ext cx="6567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Integrating Agent-Based Traffic Modeling with Pollution Emission and Dispersion Models: A Comprehensive Approach to Simulate Urban Air Pollution</a:t>
            </a:r>
            <a:endParaRPr sz="2340"/>
          </a:p>
        </p:txBody>
      </p:sp>
      <p:sp>
        <p:nvSpPr>
          <p:cNvPr id="278" name="Google Shape;278;p13"/>
          <p:cNvSpPr txBox="1"/>
          <p:nvPr/>
        </p:nvSpPr>
        <p:spPr>
          <a:xfrm>
            <a:off x="4523725" y="4575700"/>
            <a:ext cx="42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Ahnaf Hassan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752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</a:t>
            </a:r>
            <a:r>
              <a:rPr lang="en" sz="1500"/>
              <a:t>ntegrates the models </a:t>
            </a:r>
            <a:r>
              <a:rPr lang="en" sz="1500"/>
              <a:t>DYNEMO</a:t>
            </a:r>
            <a:r>
              <a:rPr lang="en" sz="1500"/>
              <a:t> for traffic flow, a statistical model for emissions based on vehicle type and activity, and DYMOS for pollution dispersion.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Submodels are used in the following order: traffic flow model to traffic emission model to the air pollution simulation system.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models are parallelized and implemented in a distributed computing environment.</a:t>
            </a:r>
            <a:endParaRPr sz="1500"/>
          </a:p>
        </p:txBody>
      </p:sp>
      <p:sp>
        <p:nvSpPr>
          <p:cNvPr id="286" name="Google Shape;286;p14"/>
          <p:cNvSpPr txBox="1"/>
          <p:nvPr/>
        </p:nvSpPr>
        <p:spPr>
          <a:xfrm>
            <a:off x="1303800" y="4189475"/>
            <a:ext cx="427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paper: An integrated simulation system for trafﬁc induced air pollution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752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Developed agent-based model concept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Outlined model purpose, entities, initialization plans.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Described how agents make decisions based on activities.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Detailed modules and data sources to include.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4" name="Google Shape;294;p15"/>
          <p:cNvSpPr txBox="1"/>
          <p:nvPr/>
        </p:nvSpPr>
        <p:spPr>
          <a:xfrm>
            <a:off x="1303800" y="3736375"/>
            <a:ext cx="4278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paper: Agent-based modeling of traffic behavior in growing metropolitan areas  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752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Instead of using a traffic simulation, used real time measurements of traffic flow and traffic emissions in certain areas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Submodels are used in the following order: traffic flow model to traffic emission model to the air pollution simulation system.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results were then modeled using emission models</a:t>
            </a:r>
            <a:endParaRPr sz="1500"/>
          </a:p>
        </p:txBody>
      </p:sp>
      <p:sp>
        <p:nvSpPr>
          <p:cNvPr id="302" name="Google Shape;302;p16"/>
          <p:cNvSpPr txBox="1"/>
          <p:nvPr/>
        </p:nvSpPr>
        <p:spPr>
          <a:xfrm>
            <a:off x="1303800" y="3691800"/>
            <a:ext cx="427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paper: A new approach to link transport emissions and air quality: An intelligent transport system based on the control of traffic air pollution</a:t>
            </a:r>
            <a:endParaRPr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Previous traffic flow models used repetitive driving cycles limiting realism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 was getting appropriate data to feed from traffic models into emission models as emission models have specific input data needs that are hard to gather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0" name="Google Shape;31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Outline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Simulate traffic flow in urban area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 hotspots for traffic and vehicle type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Simulate emission of different particles with respect to their vehicle types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Simulate dispersion of pollutants with dispersion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different pollution metrics in crowded areas/central areas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Agent-based methods model each vehicle individually for better realism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Agent-based traffic models allow gathering details on individual vehicles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data matches the needs of emission models; easier to connect agent traffic modeling with emission and dispersion simulations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4" name="Google Shape;32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