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d3c5c55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d3c5c55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3c5c55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3c5c55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d3c5c556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d3c5c556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d3c5c556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d3c5c556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d3c5c556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d3c5c556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3c5c556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d3c5c556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d3c5c556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d3c5c556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d3c5c556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d3c5c556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A new approach to link transport emissions and air quality: An intelligent transport system based on the control of traffic air pollution</a:t>
            </a:r>
            <a:endParaRPr sz="27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Road transport is major source of urban emissions and air pollution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 relationship between emissions and concentrations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Proposes integrated modeling framework to analyze management strategies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Links transportation, emission, and air quality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Enables assessment of traffic impacts on air quality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environmental objectives for air quality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Establish emission reduction targets and concentration relationships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Monitor air quality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 input data on potential emission reduction measures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Conduct preliminary assessments to guide future air quality strategies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Decisional diagram of the Beijing ITS-TAP project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963" y="1976550"/>
            <a:ext cx="241006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System Components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Centre for integrated system management with traffic-environmental modeling tool (TEM)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 of air quality monitoring stations (AQMS)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 of private traffic monitoring stations (TMS)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Public Transport Management Subsystem (PTMS)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 runs air quality calculations to identify strategies to manage private and public transport using two simulation tools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scheme of the Beijing ITS-TAP project.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24" y="1999425"/>
            <a:ext cx="4357575" cy="2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Air quality and traffic flow measurements input transportation and dispersion models in TEM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Transportation model calculates traffic emissions, dispersion model calculates concentrations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If pollution exceeds targets, areas can be restricted for polluting vehicles (low emission zones)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Traffic monitoring stations control restricted areas, public transit provides alternatives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System tracks data on restrictions to study relationship between air pollution and traffic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System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Set up transportation and dispersion models to simulate scenarios and calculate emissions and air quality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Measure pollutant concentrations in ambient air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Measure traffic-generated emissions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Monitor traffic sources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Manage public transportation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Integrated system links traffic and air quality measurements through modeling modules to automate assessment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727950" y="2571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Thank You</a:t>
            </a:r>
            <a:endParaRPr sz="33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