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35bda7c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35bda7c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3e5c46be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3e5c46be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3e5c46be8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3e5c46be8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5bda7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5bda7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5bda7c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5bda7c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35bda7c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35bda7c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35bda7c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35bda7c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35bda7c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35bda7c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35bda7c7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35bda7c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875200" y="174125"/>
            <a:ext cx="5183700" cy="21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Integrating Agent-Based Traffic Modeling with Pollution Emission and Dispersion Models: A Comprehensive Approach to Simulate Urban Air Pollution</a:t>
            </a:r>
            <a:endParaRPr sz="1979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75200" y="2270250"/>
            <a:ext cx="42555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8"/>
              <a:t>Group 10</a:t>
            </a:r>
            <a:endParaRPr b="1" sz="195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Fatema Tuj Jahura (23366007)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Ahnaf Hassan (21341009)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Warsi Sarjeel Rahman (23141089)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Course Code: CSE 718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Course Instructor: Annajiat Alim Rasel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Farah Binta Haque (ST)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Ehsanur Rahman Rhythm (RA)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634500" y="724200"/>
            <a:ext cx="4433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CMEM outputs emission estimates for PM, NOx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temporal analysis of emission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 geographic distribution of emissions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in the road network identifies </a:t>
            </a:r>
            <a:r>
              <a:rPr lang="en"/>
              <a:t>high emission areas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572000" y="724200"/>
            <a:ext cx="444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Climate Change impact due to traffic and air pollution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700"/>
              <a:t>Challenges in Traffic and Air Pollution Management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/>
              <a:t>Agent-Based Simulation as a Solution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Study Objectives and Evaluation</a:t>
            </a:r>
            <a:endParaRPr sz="24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634500" y="724200"/>
            <a:ext cx="4433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Urbanization and Emerging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Impacts of Air Pollution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of </a:t>
            </a:r>
            <a:r>
              <a:rPr lang="en"/>
              <a:t>Traditional</a:t>
            </a:r>
            <a:r>
              <a:rPr lang="en"/>
              <a:t>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Approach: Integrating Agent-Based Modeling with Dispersion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of the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 and Findings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634500" y="724200"/>
            <a:ext cx="4433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SIMTRAP integrates traffic, emissions, and air quality models to assess transportation impacts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mesoscopic traffic model DYNEMO to simulate vehicle 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emissions based on vehicle types and driving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pollution transport model DYMOS simulates pollutant dispersion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of Berlin demonstrates integrated simulation workflow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634500" y="724200"/>
            <a:ext cx="4433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approach takes real-world measurements for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Monitors traffic and pollutants at stations to measure emissions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management system connects measurements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estimate emissions from observed traffic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Compares modeled concentrations to measurements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634500" y="724200"/>
            <a:ext cx="4433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MATSim open source traffic simulator enables emissions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co-evolutionary optimization once configured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Fits full individual vehicle trips for emissions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 to couple with third party emissions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AIMSUN uses microscopic route-based simulation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634500" y="724200"/>
            <a:ext cx="4433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route-based microscopic traffic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Assigns vehicles origins and destinations to follow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Calculates initial shortest paths using predefined link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Simulates demand over short time periods to collect 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Repeatedly updates route information provided to vehicles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Simulates dynamic environment through iterative updates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634500" y="724200"/>
            <a:ext cx="4433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Synthesizes time-dependent data from AIMSUN traffic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Collects link speeds, travel times, path flows, queues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Identifies congestion areas and flaws in road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Tracks detailed vehicle movements and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inputs for emissions modeling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634500" y="724200"/>
            <a:ext cx="4433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CMEM emissions model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simplified assumptions of constant trip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light, medium and heavy duty vehicles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third world country vehicle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second-by-second emissions profiles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