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3a5b7a87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3a5b7a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83a5b7a8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83a5b7a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3a5b7a8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3a5b7a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3a5b7a8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3a5b7a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3a5b7a87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3a5b7a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3a5b7a8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3a5b7a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3a5b7a8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3a5b7a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simulation system for traffic induced air pollution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4449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Sub-models to Model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618875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Integrates the models into a coupled system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Traffic model DYNEMO feeds emission model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Emission model feeds air quality model DYMOS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Enables dynamic simulation of traffic emissions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Implemented on distributed high performance computing</a:t>
            </a:r>
            <a:endParaRPr sz="13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900" y="1618875"/>
            <a:ext cx="39243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Purpose/Motivation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72050" y="12809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Paper aims to develop integrated simulation system for traffic, emissions, and air pollution</a:t>
            </a:r>
            <a:endParaRPr sz="13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Motivated by growing traffic and emissions decreasing urban air quality</a:t>
            </a:r>
            <a:endParaRPr sz="13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Traffic is major source of emissions in cities</a:t>
            </a:r>
            <a:endParaRPr sz="1300"/>
          </a:p>
          <a:p>
            <a:pPr indent="-311150" lvl="0" marL="457200" rtl="0" algn="ctr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Current methods can't simulate management strategies</a:t>
            </a:r>
            <a:endParaRPr sz="1300"/>
          </a:p>
          <a:p>
            <a:pPr indent="-311150" lvl="0" marL="457200" rtl="0" algn="ctr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Proposes coupling models for traffic, emissions, and air quality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4449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Transport Model DYMOS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618875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Integrates mesoscale atmospheric model REWIMET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Adds atmospheric chemistry model CBM-IV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REWIMET models transport and dispersion over urban scales (movement)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CBM-IV models ozone and photochemical reactions (chemistry)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Parallel implementation enables operational use</a:t>
            </a:r>
            <a:endParaRPr sz="13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50" y="773975"/>
            <a:ext cx="25527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4449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Flow Model DYNEMO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18875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Incorporates mesoscopic traffic model DYNEMO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Combines microscopic vehicle interactions and macroscopic traffic flow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Models individual vehicle speeds and congestion propagation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Implemented in parallel for computational performance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Provides input to emission model</a:t>
            </a:r>
            <a:endParaRPr sz="1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50" y="1580025"/>
            <a:ext cx="25431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4449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Emission Modelling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18875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Emission model based on vehicle type and activities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Uses measurements to estimate emissions for driving conditions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Applies standard driving cycles or empirical driving patterns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Adds cold start emissions using test data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Integrated directly into dynamic traffic model</a:t>
            </a:r>
            <a:endParaRPr sz="13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4925"/>
            <a:ext cx="4260136" cy="2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44493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Sub-models to Final Model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618875"/>
            <a:ext cx="39999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Integrates the models into a coupled system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Traffic model DYNEMO feeds emission model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Emission model feeds air quality model DYMOS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Enables dynamic simulation of traffic emissions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Implemented on distributed high performance computing</a:t>
            </a:r>
            <a:endParaRPr sz="13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900" y="1618875"/>
            <a:ext cx="39243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run details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Demonstrates system for Berlin/Brandenburg region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5 million people over 150 x 150 km domain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model includes major highways and city roads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dynamic CO emissions across road network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Air quality model predicts ozone concentrations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Accuracy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against monitoring networks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match well with field measurements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Demonstrates feasibility of integrated modeling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testing traffic management strategies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Advances state-of-the-art in dynamic traffic emissions modeling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Novel integrated modeling system coupling models for traffic, emissions, and air pollution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Incorporates state-of-the-art mesoscopic traffic model and atmospheric chemistry model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on parallel computing for operational use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Demonstrated for Berlin region with good validation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Provides platform for testing traffic and emissions management strategies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