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7E8F-0CB9-D481-0B36-7C9D39BF18D2}" v="1257" dt="2021-06-22T10:19:52.527"/>
    <p1510:client id="{745B97C2-3737-447D-B797-0F222D6A63F6}" v="1" dt="2021-06-24T14:42:10.736"/>
    <p1510:client id="{A7A4A339-0C83-414F-B92A-1BC737433B83}" v="12" dt="2021-05-29T09:21:59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7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6/24/2021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6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Immagine 8" descr="Sfondo astratto di linee blu connesse">
            <a:extLst>
              <a:ext uri="{FF2B5EF4-FFF2-40B4-BE49-F238E27FC236}">
                <a16:creationId xmlns:a16="http://schemas.microsoft.com/office/drawing/2014/main" id="{E2A7FA8C-F211-4602-AF80-3BBFF5704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Oval 78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80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82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84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6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8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90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92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94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de-DE" sz="6000">
                <a:solidFill>
                  <a:srgbClr val="FFFFFF"/>
                </a:solidFill>
                <a:cs typeface="Calibri Light"/>
              </a:rPr>
              <a:t>Progetto telematica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77240" y="5121835"/>
            <a:ext cx="8731683" cy="615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200">
                <a:solidFill>
                  <a:srgbClr val="FFFFFF"/>
                </a:solidFill>
                <a:cs typeface="Calibri"/>
              </a:rPr>
              <a:t>Sito web biblioteca </a:t>
            </a:r>
            <a:endParaRPr lang="de-DE" sz="2200">
              <a:solidFill>
                <a:srgbClr val="FFFFFF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338828-1B8A-4359-8D6A-DF8FC7F3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181"/>
            <a:ext cx="5316745" cy="43275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B1261E-6B1F-454D-9E18-125C29A61BA9}"/>
              </a:ext>
            </a:extLst>
          </p:cNvPr>
          <p:cNvSpPr txBox="1"/>
          <p:nvPr/>
        </p:nvSpPr>
        <p:spPr>
          <a:xfrm>
            <a:off x="5903344" y="16907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Installazione </a:t>
            </a:r>
            <a:r>
              <a:rPr lang="it-IT" dirty="0" err="1"/>
              <a:t>openssl</a:t>
            </a:r>
            <a:endParaRPr lang="it-IT" dirty="0" err="1"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D9F019F-FEA6-4CD0-97BE-56914A39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3" y="3825798"/>
            <a:ext cx="6668218" cy="30307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C5DA4D-617E-4ECC-8672-117C0FEDFB46}"/>
              </a:ext>
            </a:extLst>
          </p:cNvPr>
          <p:cNvSpPr txBox="1"/>
          <p:nvPr/>
        </p:nvSpPr>
        <p:spPr>
          <a:xfrm>
            <a:off x="1905539" y="534172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Generazione certificato e chiavi </a:t>
            </a:r>
          </a:p>
        </p:txBody>
      </p:sp>
    </p:spTree>
    <p:extLst>
      <p:ext uri="{BB962C8B-B14F-4D97-AF65-F5344CB8AC3E}">
        <p14:creationId xmlns:p14="http://schemas.microsoft.com/office/powerpoint/2010/main" val="19368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FC8C9B-31D2-417D-AA7A-6CA75695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65" y="2356147"/>
            <a:ext cx="5863085" cy="4503587"/>
          </a:xfrm>
          <a:prstGeom prst="rect">
            <a:avLst/>
          </a:prstGeom>
        </p:spPr>
      </p:pic>
      <p:pic>
        <p:nvPicPr>
          <p:cNvPr id="6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5F8B62-72FD-4686-9E25-0CE5C48C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1803"/>
            <a:ext cx="6193763" cy="33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0913E-7589-4868-BD9A-1992C4B0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095526"/>
          </a:xfrm>
        </p:spPr>
        <p:txBody>
          <a:bodyPr/>
          <a:lstStyle/>
          <a:p>
            <a:r>
              <a:rPr lang="it-IT" dirty="0"/>
              <a:t>         Realizzazione sito web 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4EBB55-966F-4B6B-B5A9-3A527ACD27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72" y="2037330"/>
            <a:ext cx="6105204" cy="3942304"/>
          </a:xfrm>
        </p:spPr>
      </p:pic>
      <p:pic>
        <p:nvPicPr>
          <p:cNvPr id="6" name="Elemento grafico 53" descr="Internet contorno">
            <a:extLst>
              <a:ext uri="{FF2B5EF4-FFF2-40B4-BE49-F238E27FC236}">
                <a16:creationId xmlns:a16="http://schemas.microsoft.com/office/drawing/2014/main" id="{36089EA8-831B-41E3-9A50-0EB96259A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302" y="110406"/>
            <a:ext cx="914400" cy="914400"/>
          </a:xfrm>
        </p:spPr>
      </p:pic>
      <p:pic>
        <p:nvPicPr>
          <p:cNvPr id="54" name="Immagine 55">
            <a:extLst>
              <a:ext uri="{FF2B5EF4-FFF2-40B4-BE49-F238E27FC236}">
                <a16:creationId xmlns:a16="http://schemas.microsoft.com/office/drawing/2014/main" id="{8F2D30C7-7A5C-47D6-B1A4-F6E3D9A7E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0" r="552" b="12136"/>
          <a:stretch/>
        </p:blipFill>
        <p:spPr>
          <a:xfrm>
            <a:off x="6435307" y="1665438"/>
            <a:ext cx="5176722" cy="2251836"/>
          </a:xfrm>
          <a:prstGeom prst="rect">
            <a:avLst/>
          </a:prstGeom>
        </p:spPr>
      </p:pic>
      <p:pic>
        <p:nvPicPr>
          <p:cNvPr id="56" name="Immagine 57">
            <a:extLst>
              <a:ext uri="{FF2B5EF4-FFF2-40B4-BE49-F238E27FC236}">
                <a16:creationId xmlns:a16="http://schemas.microsoft.com/office/drawing/2014/main" id="{DE1C1AF6-3214-4589-A48C-2FFF7C829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306" y="4069589"/>
            <a:ext cx="5187350" cy="22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4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E5237-65D4-440C-AD80-FDCD1347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886"/>
            <a:ext cx="6711350" cy="307852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01B997-D9BF-4B3C-AE50-B23A4BB742D1}"/>
              </a:ext>
            </a:extLst>
          </p:cNvPr>
          <p:cNvSpPr txBox="1"/>
          <p:nvPr/>
        </p:nvSpPr>
        <p:spPr>
          <a:xfrm>
            <a:off x="1820173" y="334417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Esempio connessione al Database e query in </a:t>
            </a:r>
            <a:r>
              <a:rPr lang="it-IT" dirty="0" err="1"/>
              <a:t>Xampp</a:t>
            </a:r>
            <a:endParaRPr lang="it-IT" dirty="0" err="1">
              <a:cs typeface="Calibri"/>
            </a:endParaRP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1A80FE-6EF9-4886-BDF2-2EFF3289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92" y="-2576"/>
            <a:ext cx="4166558" cy="2693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DB6811-F638-4463-9020-8B5B3AA9002C}"/>
              </a:ext>
            </a:extLst>
          </p:cNvPr>
          <p:cNvSpPr txBox="1"/>
          <p:nvPr/>
        </p:nvSpPr>
        <p:spPr>
          <a:xfrm>
            <a:off x="8921691" y="279693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Controlla se l' utente ha già fatto l'accesso</a:t>
            </a:r>
          </a:p>
        </p:txBody>
      </p: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DC09C1-DEBF-4FDC-A000-6285FDEE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58" y="4790529"/>
            <a:ext cx="4482860" cy="12882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56C293-E115-4D20-96BF-B2203150ECF4}"/>
              </a:ext>
            </a:extLst>
          </p:cNvPr>
          <p:cNvSpPr txBox="1"/>
          <p:nvPr/>
        </p:nvSpPr>
        <p:spPr>
          <a:xfrm>
            <a:off x="8676376" y="5067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Impostazione del cookie</a:t>
            </a:r>
          </a:p>
        </p:txBody>
      </p:sp>
    </p:spTree>
    <p:extLst>
      <p:ext uri="{BB962C8B-B14F-4D97-AF65-F5344CB8AC3E}">
        <p14:creationId xmlns:p14="http://schemas.microsoft.com/office/powerpoint/2010/main" val="158963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45989-5E35-4D1B-8328-0738839E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Installazione e configurazione macchina virtuale 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05DE12-16DC-45D7-90E9-D32B72724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227" b="4032"/>
          <a:stretch/>
        </p:blipFill>
        <p:spPr>
          <a:xfrm>
            <a:off x="-42270" y="1707315"/>
            <a:ext cx="6277751" cy="3351444"/>
          </a:xfr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AE914D-1990-4EB8-A6E4-D1F2A70B0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6387860" y="1696586"/>
            <a:ext cx="5541034" cy="345922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17BFC0-7F89-444B-BEA2-F59340C7D487}"/>
              </a:ext>
            </a:extLst>
          </p:cNvPr>
          <p:cNvSpPr txBox="1"/>
          <p:nvPr/>
        </p:nvSpPr>
        <p:spPr>
          <a:xfrm>
            <a:off x="2107721" y="571643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Configurazione macchina virtuale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A3DFF4F-2FFA-46CF-BA8C-839C5D109642}"/>
              </a:ext>
            </a:extLst>
          </p:cNvPr>
          <p:cNvSpPr txBox="1"/>
          <p:nvPr/>
        </p:nvSpPr>
        <p:spPr>
          <a:xfrm>
            <a:off x="8346596" y="5571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Assegnazione del file .ISO</a:t>
            </a:r>
          </a:p>
        </p:txBody>
      </p:sp>
      <p:pic>
        <p:nvPicPr>
          <p:cNvPr id="9" name="Elemento grafico 9" descr="Ingranaggi con riempimento a tinta unita">
            <a:extLst>
              <a:ext uri="{FF2B5EF4-FFF2-40B4-BE49-F238E27FC236}">
                <a16:creationId xmlns:a16="http://schemas.microsoft.com/office/drawing/2014/main" id="{215D2566-E25A-40DE-B2E8-2AB00390A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0" y="67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8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88952" cy="6752493"/>
            <a:chOff x="-1" y="-1"/>
            <a:chExt cx="12188952" cy="675249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01567" y="6212210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2A3EB2-29AE-4634-8B24-31635E72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45" y="-208059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Configurazione</a:t>
            </a:r>
            <a:r>
              <a:rPr lang="en-US" sz="6000" dirty="0">
                <a:solidFill>
                  <a:srgbClr val="FFFFFF"/>
                </a:solidFill>
              </a:rPr>
              <a:t> web server 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3C536D-44F3-4823-8A46-D9DC8664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1" y="1125827"/>
            <a:ext cx="4928558" cy="853855"/>
          </a:xfrm>
          <a:prstGeom prst="rect">
            <a:avLst/>
          </a:prstGeo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9C55EE-A883-419A-BA2D-F800353F5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1" y="2927628"/>
            <a:ext cx="6927011" cy="413273"/>
          </a:xfrm>
          <a:prstGeom prst="rect">
            <a:avLst/>
          </a:prstGeom>
        </p:spPr>
      </p:pic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9FB222-3CA8-4BEC-9372-FBE9C5DFA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061" y="3618595"/>
            <a:ext cx="5633048" cy="216560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E9C778-EA8B-44D1-9F94-1A15EA976FB5}"/>
              </a:ext>
            </a:extLst>
          </p:cNvPr>
          <p:cNvSpPr txBox="1"/>
          <p:nvPr/>
        </p:nvSpPr>
        <p:spPr>
          <a:xfrm>
            <a:off x="3372928" y="4408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Status </a:t>
            </a:r>
            <a:r>
              <a:rPr lang="it-IT" dirty="0" err="1">
                <a:solidFill>
                  <a:schemeClr val="bg1"/>
                </a:solidFill>
              </a:rPr>
              <a:t>httpd</a:t>
            </a:r>
            <a:endParaRPr lang="it-IT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B08474-5E14-4814-9FD6-D7BCADE52AE9}"/>
              </a:ext>
            </a:extLst>
          </p:cNvPr>
          <p:cNvSpPr txBox="1"/>
          <p:nvPr/>
        </p:nvSpPr>
        <p:spPr>
          <a:xfrm>
            <a:off x="3357652" y="13735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cs typeface="Calibri"/>
              </a:rPr>
              <a:t>Httpd</a:t>
            </a:r>
            <a:r>
              <a:rPr lang="it-IT" dirty="0">
                <a:solidFill>
                  <a:schemeClr val="bg1"/>
                </a:solidFill>
                <a:cs typeface="Calibri"/>
              </a:rPr>
              <a:t>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install</a:t>
            </a:r>
            <a:endParaRPr lang="it-IT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2D1F52-068D-41D8-B78F-AFFFDDF336B1}"/>
              </a:ext>
            </a:extLst>
          </p:cNvPr>
          <p:cNvSpPr txBox="1"/>
          <p:nvPr/>
        </p:nvSpPr>
        <p:spPr>
          <a:xfrm>
            <a:off x="7713093" y="28535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/>
              </a:rPr>
              <a:t>Start </a:t>
            </a:r>
            <a:r>
              <a:rPr lang="it-IT" dirty="0" err="1">
                <a:solidFill>
                  <a:schemeClr val="bg1"/>
                </a:solidFill>
                <a:cs typeface="Calibri"/>
              </a:rPr>
              <a:t>httpd</a:t>
            </a:r>
            <a:r>
              <a:rPr lang="it-IT" dirty="0">
                <a:solidFill>
                  <a:schemeClr val="bg1"/>
                </a:solidFill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436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5139DC-9743-4AA1-980B-53213781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890"/>
            <a:ext cx="5877464" cy="126698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0099CB-F108-471B-A7BE-E9D22C509DBC}"/>
              </a:ext>
            </a:extLst>
          </p:cNvPr>
          <p:cNvSpPr txBox="1"/>
          <p:nvPr/>
        </p:nvSpPr>
        <p:spPr>
          <a:xfrm>
            <a:off x="1618891" y="1532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Impostazione firewall</a:t>
            </a: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D80F239-5951-425D-BF35-A5560556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51" y="2813133"/>
            <a:ext cx="8077199" cy="40496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801D3-F182-4AA6-A8BD-DA6C5E82B7E8}"/>
              </a:ext>
            </a:extLst>
          </p:cNvPr>
          <p:cNvSpPr txBox="1"/>
          <p:nvPr/>
        </p:nvSpPr>
        <p:spPr>
          <a:xfrm>
            <a:off x="1445464" y="42778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Installazione </a:t>
            </a:r>
            <a:r>
              <a:rPr lang="it-IT" dirty="0" err="1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57373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429E52-EB5C-483A-A3B6-4CFE494DBF06}"/>
              </a:ext>
            </a:extLst>
          </p:cNvPr>
          <p:cNvSpPr txBox="1"/>
          <p:nvPr/>
        </p:nvSpPr>
        <p:spPr>
          <a:xfrm>
            <a:off x="7628627" y="1532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Installazione </a:t>
            </a:r>
            <a:r>
              <a:rPr lang="it-IT" dirty="0" err="1"/>
              <a:t>MySql</a:t>
            </a:r>
          </a:p>
        </p:txBody>
      </p:sp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A761C2-BB49-4782-8394-D65EE60C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916"/>
            <a:ext cx="6495690" cy="4592922"/>
          </a:xfrm>
          <a:prstGeom prst="rect">
            <a:avLst/>
          </a:prstGeom>
        </p:spPr>
      </p:pic>
      <p:pic>
        <p:nvPicPr>
          <p:cNvPr id="9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83ABAC-59A9-41CA-A0E6-957D336F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31" y="5637002"/>
            <a:ext cx="10032520" cy="121992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771DAA-10CD-4E9A-B296-98A3F7CF8DB8}"/>
              </a:ext>
            </a:extLst>
          </p:cNvPr>
          <p:cNvSpPr txBox="1"/>
          <p:nvPr/>
        </p:nvSpPr>
        <p:spPr>
          <a:xfrm>
            <a:off x="437251" y="6001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Password root </a:t>
            </a:r>
          </a:p>
        </p:txBody>
      </p:sp>
    </p:spTree>
    <p:extLst>
      <p:ext uri="{BB962C8B-B14F-4D97-AF65-F5344CB8AC3E}">
        <p14:creationId xmlns:p14="http://schemas.microsoft.com/office/powerpoint/2010/main" val="238507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B3E3BE-49CA-4154-948C-F74E4D17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830"/>
            <a:ext cx="6754482" cy="4022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D11A54-89C0-4B6A-A21E-45770F87845B}"/>
              </a:ext>
            </a:extLst>
          </p:cNvPr>
          <p:cNvSpPr txBox="1"/>
          <p:nvPr/>
        </p:nvSpPr>
        <p:spPr>
          <a:xfrm>
            <a:off x="8563155" y="1762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Installazione </a:t>
            </a:r>
            <a:r>
              <a:rPr lang="it-IT" dirty="0" err="1">
                <a:cs typeface="Calibri"/>
              </a:rPr>
              <a:t>PhpMyadmin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74BB90-E180-48AF-8C3D-271D524E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84" y="4169350"/>
            <a:ext cx="6409425" cy="26743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4AE3B2-724F-4CF1-BBD3-3CEEB44F8FF0}"/>
              </a:ext>
            </a:extLst>
          </p:cNvPr>
          <p:cNvSpPr txBox="1"/>
          <p:nvPr/>
        </p:nvSpPr>
        <p:spPr>
          <a:xfrm>
            <a:off x="2178709" y="5140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Importazione database</a:t>
            </a:r>
          </a:p>
        </p:txBody>
      </p:sp>
    </p:spTree>
    <p:extLst>
      <p:ext uri="{BB962C8B-B14F-4D97-AF65-F5344CB8AC3E}">
        <p14:creationId xmlns:p14="http://schemas.microsoft.com/office/powerpoint/2010/main" val="330871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57E26-4D48-4E78-AF69-8A4DA93E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</a:t>
            </a:r>
            <a:r>
              <a:rPr lang="it-IT" dirty="0" err="1"/>
              <a:t>Document</a:t>
            </a:r>
            <a:r>
              <a:rPr lang="it-IT" dirty="0"/>
              <a:t> root 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FB9B9CC6-E532-489A-88F2-D9BF4FAFA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523" y="1604527"/>
            <a:ext cx="6996598" cy="276632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6F24E7-AA0F-4638-B754-0B50335BED04}"/>
              </a:ext>
            </a:extLst>
          </p:cNvPr>
          <p:cNvSpPr txBox="1"/>
          <p:nvPr/>
        </p:nvSpPr>
        <p:spPr>
          <a:xfrm>
            <a:off x="8117457" y="205021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Dopo aver modificato i permessi è stato inserito il sito web nella cartella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41785A15-AFA6-43D3-AEC1-D29A11A3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2" y="4209913"/>
            <a:ext cx="5029199" cy="2650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7CFAA-344C-4883-B1BC-0A7A0F81CD39}"/>
              </a:ext>
            </a:extLst>
          </p:cNvPr>
          <p:cNvSpPr txBox="1"/>
          <p:nvPr/>
        </p:nvSpPr>
        <p:spPr>
          <a:xfrm>
            <a:off x="2969464" y="5356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Configurazione Robots.txt</a:t>
            </a:r>
          </a:p>
        </p:txBody>
      </p:sp>
      <p:pic>
        <p:nvPicPr>
          <p:cNvPr id="9" name="Elemento grafico 9" descr="Singolo ingranaggio contorno">
            <a:extLst>
              <a:ext uri="{FF2B5EF4-FFF2-40B4-BE49-F238E27FC236}">
                <a16:creationId xmlns:a16="http://schemas.microsoft.com/office/drawing/2014/main" id="{616F93B6-E2AE-4E21-B2F9-BF9CC0F11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5" y="-1480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1250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B3024"/>
      </a:dk2>
      <a:lt2>
        <a:srgbClr val="F3F3F0"/>
      </a:lt2>
      <a:accent1>
        <a:srgbClr val="403CE9"/>
      </a:accent1>
      <a:accent2>
        <a:srgbClr val="1762D5"/>
      </a:accent2>
      <a:accent3>
        <a:srgbClr val="27BADC"/>
      </a:accent3>
      <a:accent4>
        <a:srgbClr val="15C39B"/>
      </a:accent4>
      <a:accent5>
        <a:srgbClr val="23C55C"/>
      </a:accent5>
      <a:accent6>
        <a:srgbClr val="21C916"/>
      </a:accent6>
      <a:hlink>
        <a:srgbClr val="8F9130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ConfettiVTI</vt:lpstr>
      <vt:lpstr>Progetto telematica</vt:lpstr>
      <vt:lpstr>         Realizzazione sito web </vt:lpstr>
      <vt:lpstr>Presentazione standard di PowerPoint</vt:lpstr>
      <vt:lpstr>Installazione e configurazione macchina virtuale </vt:lpstr>
      <vt:lpstr>Configurazione web server </vt:lpstr>
      <vt:lpstr>Presentazione standard di PowerPoint</vt:lpstr>
      <vt:lpstr>Presentazione standard di PowerPoint</vt:lpstr>
      <vt:lpstr>Presentazione standard di PowerPoint</vt:lpstr>
      <vt:lpstr>Configurazione Document root 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289</cp:revision>
  <dcterms:created xsi:type="dcterms:W3CDTF">2021-05-29T09:20:33Z</dcterms:created>
  <dcterms:modified xsi:type="dcterms:W3CDTF">2021-06-24T15:06:39Z</dcterms:modified>
</cp:coreProperties>
</file>