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76" r:id="rId3"/>
    <p:sldId id="275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3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3D51-86BA-4191-ADBF-D864AF7764E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0E919-8FD4-4AE9-B140-EBB4E815E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4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63823-C074-4BF5-87ED-6E81DEC7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0DAF5F-1CEB-4E9F-AD1F-A02F3B4B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21C7A-0FE0-4132-A197-75BC4B33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346E-420C-4CED-9898-D75DB71B36CE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F5159-E8CB-411C-9E70-5FEE170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3447A-7DB8-4693-BB78-F2724CCF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6B850-EC34-43D6-AA9A-BFDF441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DA35B-5332-4EF3-B184-55B49B29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BA276-33B7-4346-9F97-1BDEFE0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A27-2D6F-491C-A56B-B7573A853CF7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31CB6-7104-4AE6-A639-1B6DC73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961452-45A9-47D2-A090-19CC4C8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E1EEC4-C63B-485B-9686-3C158345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E4175-F517-4F09-B822-4092EA3E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69250-D96B-4B1E-9930-DE8116D9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65D3-6DDE-43BD-B8E9-14F6EC80D33F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90F96-943F-4DAA-9F89-85125A2D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344C9-D92A-45AE-922F-D99BB0CD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0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76D19-6684-4985-828E-FDC455D5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D527C-0144-4829-87DA-4D0FCB2B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21F78-18FD-4B91-8546-E8EF7B12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A09F-DB71-46A0-A2A8-6861E570DE51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3EB32-473A-47F9-8B00-5C126B9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74F80-4355-4B7F-A106-0D55390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3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2FA01-D2D7-40B5-B8AE-A9D9E551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5C5D5-B275-4EE9-8782-C44C8B61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D443C-C04F-4509-9A07-B506D26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A6-58B3-4967-9AAC-269C9007E37F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41C79-5721-486E-A51E-966E3C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8FD4E-1A54-4D1D-A041-5C41622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5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B4169-F78A-4EB7-AF02-07DB5E9C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7D6E8-F374-48F3-969C-30EF42CC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C8A0C-8938-4BBC-94C9-99292175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F3399-8F40-4347-B4D4-798D2609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F910-1992-47FD-A56C-D76C78936A71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B4B77E-DEA4-4DD1-A119-3CECB58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5B704-F594-478E-A905-E3F99DE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4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2AC75-D788-4E62-BE4B-5455D12B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0665EF-6E5B-45D3-BB93-B7EDFC93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DA1EE-7970-4116-A41E-ABE131EBE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9E1906-BF3A-497C-880C-40F184B0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91A54C-E06C-4BD3-9A58-920337D37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CEC8B4-33FB-47B4-8C7A-15F7C38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F4AB-D020-4E10-92DB-C683CB08E3F7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DAD3EC-072E-41DA-B4FA-F9636CA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AE215E-144D-410D-BA1C-F3B6B593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4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1C34E-9D54-4844-A344-F7856FD2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CA1C0D-5FD6-4928-B06E-BCE88E0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8EF6-B5EE-419F-B2BA-FB22183F862B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DC7418-93D0-452B-9D9D-06ADD81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2B9B16-B6B2-4733-9464-DC25E36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CF1AF9-8354-46CD-BBD2-E45855FD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407-53FC-4F8E-AFC2-11118C3B62AA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DA6FB8-012F-43A0-9F9A-5D056FF7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DF3B8-844B-41A2-A176-B2025D7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91959-2220-4101-8783-5E2431B6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AF848-3068-4F69-A954-3D701038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7AC461-E786-4C26-93B9-69EF7D9C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2A08A8-A7C5-4B73-952F-80D4540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79E-7E94-4391-BFA2-60C12A845F5D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53466-05A6-4353-A030-7B2CA44F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72BA60-EDD7-4DDC-A22C-6969BEB2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8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CD3D0-ED77-4912-9D98-1EA1501B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2140B4-0F0F-44E2-AD5C-FC3DFD723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A70C29-992F-4EF1-8353-5AFD8485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3560BD-1A80-4E12-8522-FA197E2D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444D-F359-437A-914A-7B26384388AF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FDBA9-1E7A-4D41-9DAE-E8186DE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5F0867-B305-47AB-AEBD-F93F2B4D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3EBCD6-CFDD-46F6-8F40-D2C5FF37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63D7C-945A-4010-A2B6-D9DDCB95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EFE6D-D1A7-44FC-8CEF-1E77CA4DF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6A44-5FEE-4CDE-8848-80BF00A2CD63}" type="datetime1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303C4-394C-48C8-865B-59DADFC8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C541E-C1D7-40F1-B873-E46AA811D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263A-1C0D-4507-9253-01C104098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9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E1E9-01D6-489E-8E3E-1938773D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3904"/>
            <a:ext cx="12192000" cy="1655761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n-lt"/>
                <a:cs typeface="Times New Roman" panose="02020603050405020304" pitchFamily="18" charset="0"/>
              </a:rPr>
              <a:t>DIP 2023 final project check point</a:t>
            </a:r>
            <a:endParaRPr lang="zh-TW" alt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6D0277-741D-4A5A-B96B-6EF4EB30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928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>
                <a:ea typeface="標楷體" panose="03000509000000000000" pitchFamily="65" charset="-120"/>
                <a:cs typeface="Times New Roman" panose="02020603050405020304" pitchFamily="18" charset="0"/>
              </a:rPr>
              <a:t>Group 39</a:t>
            </a:r>
          </a:p>
          <a:p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Group member: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109511207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蔡宗儒、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109511234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蔡鎧宇</a:t>
            </a:r>
            <a:endParaRPr lang="en-US" altLang="zh-TW" sz="28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F2748E-51DE-485D-920F-02738A6BA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0" y="3799490"/>
            <a:ext cx="7862277" cy="2500923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BD8B4E76-6DBA-4D3C-BD60-3B2006C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Probable Problem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76D555-877B-4F96-A77A-5F84358CA272}"/>
              </a:ext>
            </a:extLst>
          </p:cNvPr>
          <p:cNvSpPr txBox="1">
            <a:spLocks/>
          </p:cNvSpPr>
          <p:nvPr/>
        </p:nvSpPr>
        <p:spPr>
          <a:xfrm>
            <a:off x="838199" y="1743631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Reflection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The sky color and the water color are similar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Mist might cause blurred boundaries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4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A52AF8A-BB26-4A66-A718-8353207A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39" y="3293739"/>
            <a:ext cx="5339920" cy="2965173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C2656E20-1B28-4E00-81C7-7C0D7B83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+mn-lt"/>
                <a:cs typeface="Times New Roman" panose="02020603050405020304" pitchFamily="18" charset="0"/>
              </a:rPr>
              <a:t>Deep Learning Based Method</a:t>
            </a:r>
            <a:endParaRPr lang="zh-TW" altLang="en-US" sz="5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55281B-190B-4F4E-A7DE-FF17004C6F8E}"/>
              </a:ext>
            </a:extLst>
          </p:cNvPr>
          <p:cNvSpPr txBox="1">
            <a:spLocks/>
          </p:cNvSpPr>
          <p:nvPr/>
        </p:nvSpPr>
        <p:spPr>
          <a:xfrm>
            <a:off x="838199" y="1743631"/>
            <a:ext cx="10515600" cy="195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U-Net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latin typeface="+mn-lt"/>
                <a:cs typeface="Times New Roman" panose="02020603050405020304" pitchFamily="18" charset="0"/>
              </a:rPr>
              <a:t>HRNet</a:t>
            </a: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latin typeface="+mn-lt"/>
                <a:cs typeface="Times New Roman" panose="02020603050405020304" pitchFamily="18" charset="0"/>
              </a:rPr>
              <a:t>FCN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42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佈景主題</vt:lpstr>
      <vt:lpstr>DIP 2023 final project check point</vt:lpstr>
      <vt:lpstr>Probable Problem</vt:lpstr>
      <vt:lpstr>Deep Learning Based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DCO</dc:title>
  <dc:creator>蕭邦原</dc:creator>
  <cp:lastModifiedBy>宗儒 蔡</cp:lastModifiedBy>
  <cp:revision>68</cp:revision>
  <dcterms:created xsi:type="dcterms:W3CDTF">2023-03-08T12:10:14Z</dcterms:created>
  <dcterms:modified xsi:type="dcterms:W3CDTF">2024-01-03T18:38:48Z</dcterms:modified>
</cp:coreProperties>
</file>