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7" r:id="rId4"/>
    <p:sldId id="288" r:id="rId5"/>
    <p:sldId id="289" r:id="rId6"/>
    <p:sldId id="290" r:id="rId7"/>
    <p:sldId id="291" r:id="rId8"/>
    <p:sldId id="274" r:id="rId9"/>
    <p:sldId id="276" r:id="rId10"/>
    <p:sldId id="292" r:id="rId11"/>
    <p:sldId id="293" r:id="rId12"/>
    <p:sldId id="273" r:id="rId13"/>
    <p:sldId id="279" r:id="rId14"/>
    <p:sldId id="294" r:id="rId15"/>
    <p:sldId id="295" r:id="rId16"/>
    <p:sldId id="296" r:id="rId17"/>
    <p:sldId id="280" r:id="rId18"/>
    <p:sldId id="284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5B7-684D-E3C1-01A6-34828E8F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02946-450C-4718-8123-285E1D3F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B089-B392-9F7D-DEB3-5E0AA7A9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0A89-9F02-673D-E3CC-EA677CD4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F9B5-2C8A-F302-E3B5-2F84305A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1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E891-88E2-D336-46F5-ED8B459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4CDC4-18B3-63D3-EFE7-838D1AF2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2CFB-3CD2-FE6D-1C3B-1B67CCEA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AB12-3171-24F3-DBE2-9EA4B977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DB1B6-AE22-AF47-3E15-85942864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FFB97-098F-17AD-30A9-3D36D1364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C27F3-2171-E00B-A5BF-8F4D2B87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F967-C5D4-C611-A6ED-5DAAB13B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9D45-2B35-6771-24C5-CB5B2C82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44C9-4013-D017-EAF8-12DDC3B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8DB-9420-F4FE-A210-14D0D142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4BFD-2E38-056D-12E1-7B74A08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E281-CBFD-C62C-9BD7-4A01A10B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44E3-6BF1-3D28-F6CD-34EADF6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29A1B-9960-998F-3424-D221B0D7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4A14-18E2-BB5C-11ED-3C266C74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D96FB-1EFF-0A1B-F7A2-1ABF6759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CA53-C908-6529-4287-3E5C1595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CEC03-76AC-8C8E-CB1D-DB8874E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229E-D18B-D9D4-B78D-282AC7C0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3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8A1-F160-3691-8D66-8284E885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1B2F-CABD-F888-8FCB-80B56DB1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8FFE-1DAC-15AD-8BCE-1C7A851C9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8AE8-E5C2-E7B3-3F04-9C1040F9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F160B-DB35-D9FE-837D-1247F259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533B-E32A-3149-6D86-8AE62C6E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7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6FEA-63A0-47CB-2063-A01BA615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5B9B6-0964-D9FC-DDD8-67505FB8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F6DB-3169-3CFB-1330-9FA1EC8DA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CF1B4-4401-7258-E382-B135B2900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7C417-1EA7-CF21-B708-1790D97F0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0FD97-5092-31E3-9D62-08CEFA21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BBF4F-72A4-7ADE-E586-E00F9907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1080-20F9-DF90-1CC9-9050259F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8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463D-94CF-2D01-09C9-BE8D408B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F6280-9601-9788-C178-16E977D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9374C-0242-0768-25DF-6013A89A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E7EAF-6623-14BE-D058-388BBEA8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7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9FEA6-0AF2-C1A7-F448-708ABD47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8883D-1C02-22CB-0BAE-89996E6B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1135E-DA9E-9B15-348F-526813D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0ECC-26CA-72E3-13BA-E96F659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FD2F-BE5A-62C2-CF01-A7FB004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CD58-9452-B2B1-260F-FCD5587A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9DA4-A891-AE5A-4DBC-958E9B41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573BE-02AE-6D69-50E6-A7519920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5A1E-BC3D-9090-F8A3-A749C425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5A70-EF10-82DA-22DB-188EA210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106A1-4CF0-EB51-6FBA-C260AC4C4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4C1F-1B9D-7193-0DB2-1D87E098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801B-D631-74F3-293F-655AC0D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011F-5348-9BC6-319C-EB25B20D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A2094-9E79-B965-8FE7-EBF6BD2F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27AAA-4CEE-659B-E347-F49977C3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F8AC-1C84-B16C-911D-F4325776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85DA-C995-42B6-7939-C5FC7113C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7E20B-70B0-47DE-9602-491AF639A385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B283-4DBE-4864-284B-F8ADBC7B9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8B2E-2DB0-EE70-C8D6-2B9663062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E1909-6699-49E3-8D0C-121415709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6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2D64-10CC-ADED-79CB-F00228C29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A0FD3-F67A-B06C-7D6A-E75E3CA4C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8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7A51-D13A-F58F-C678-1148FD99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operations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E3CF-389C-E80D-B9DB-1086590B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A+b</a:t>
            </a:r>
            <a:endParaRPr lang="en-IN" dirty="0"/>
          </a:p>
          <a:p>
            <a:r>
              <a:rPr lang="en-IN" dirty="0"/>
              <a:t>A-b</a:t>
            </a:r>
          </a:p>
          <a:p>
            <a:r>
              <a:rPr lang="en-IN" dirty="0"/>
              <a:t>A*b</a:t>
            </a:r>
          </a:p>
          <a:p>
            <a:r>
              <a:rPr lang="en-IN" dirty="0"/>
              <a:t>a/b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76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D850-CA17-DF72-B6B7-1C920139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FEE0-AD22-77F1-927D-418BF6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([[1,2,30],[10,15,4]])  </a:t>
            </a:r>
          </a:p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([[1,2,3],[12, 19, 29]])</a:t>
            </a:r>
          </a:p>
          <a:p>
            <a:r>
              <a:rPr lang="en-US" dirty="0"/>
              <a:t>Concatenate()</a:t>
            </a:r>
          </a:p>
          <a:p>
            <a:r>
              <a:rPr lang="en-US" dirty="0" err="1"/>
              <a:t>Hstack</a:t>
            </a:r>
            <a:r>
              <a:rPr lang="en-US" dirty="0"/>
              <a:t>()</a:t>
            </a:r>
          </a:p>
          <a:p>
            <a:r>
              <a:rPr lang="en-US" dirty="0" err="1"/>
              <a:t>Vstack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14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B0D1-5EA5-9CA5-8134-07635189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D5F7-FD51-F271-D7E8-606B9332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numpy.empty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 = float, order = 'C’) </a:t>
            </a:r>
          </a:p>
          <a:p>
            <a:r>
              <a:rPr lang="en-US" dirty="0"/>
              <a:t>Shape: The desired shape of the specified array.</a:t>
            </a:r>
          </a:p>
          <a:p>
            <a:r>
              <a:rPr lang="en-US" dirty="0" err="1"/>
              <a:t>dtype</a:t>
            </a:r>
            <a:r>
              <a:rPr lang="en-US" dirty="0"/>
              <a:t>: The data type of the array items. The default is the float.</a:t>
            </a:r>
          </a:p>
          <a:p>
            <a:r>
              <a:rPr lang="en-US" dirty="0"/>
              <a:t>Order: The default order is the c-style row-major order. It can be set to F for FORTRAN-style column-major order.</a:t>
            </a:r>
          </a:p>
          <a:p>
            <a:r>
              <a:rPr lang="en-US" dirty="0" err="1"/>
              <a:t>numpy.empty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 = float, order = 'C’)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numpy.ones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(shape,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none, order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numpy.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zero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(shape,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none, order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'C'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49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1893-A57B-13F4-0CDF-030CD45D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0E3B-2CC4-1535-39A4-A8B6A394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astype</a:t>
            </a:r>
            <a:r>
              <a:rPr lang="en-US" dirty="0"/>
              <a:t>() function creates a copy of the array, and allows you to specify the data type as a parameter.</a:t>
            </a:r>
          </a:p>
          <a:p>
            <a:r>
              <a:rPr lang="en-IN" dirty="0" err="1"/>
              <a:t>newarr</a:t>
            </a:r>
            <a:r>
              <a:rPr lang="en-IN" dirty="0"/>
              <a:t> = arr1.astype('</a:t>
            </a:r>
            <a:r>
              <a:rPr lang="en-IN" dirty="0" err="1"/>
              <a:t>i</a:t>
            </a:r>
            <a:r>
              <a:rPr lang="en-I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91120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9B2A-BB4A-55C6-6997-0E11ED83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from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D14F-DE34-959B-BBA5-ECF5B2F6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create an array by using the existing data in the form of lists, or tuples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numpy.asarray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(sequence,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None, order = None)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92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89D6-73DA-6500-F232-506726AB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within the numerical range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C852-627A-6629-866F-356CB63F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an array by using the evenly spaced values over the given interval.</a:t>
            </a:r>
          </a:p>
          <a:p>
            <a:r>
              <a:rPr lang="en-US" dirty="0" err="1"/>
              <a:t>numpy.arrange</a:t>
            </a:r>
            <a:r>
              <a:rPr lang="en-US" dirty="0"/>
              <a:t>(start, stop, step, </a:t>
            </a:r>
            <a:r>
              <a:rPr lang="en-US" dirty="0" err="1"/>
              <a:t>dtype</a:t>
            </a:r>
            <a:r>
              <a:rPr lang="en-US" dirty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09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4D9B-9DD7-3427-9EEE-424361D3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A2A5-F18F-E2A5-38EF-B8D09167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nditer</a:t>
            </a:r>
            <a:r>
              <a:rPr lang="en-US" dirty="0"/>
              <a:t> : Iterator object used to iterate over the given array using python standard Iterator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9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7999-11B9-DFE6-E5D2-F74CA69C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and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F9AD-2961-E39D-5A35-A1EB6DDC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copy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owns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data and any changes made to the copy will not affect original array, and any changes made to the original array will not affect the copy.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arr.copy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view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does not own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data and any changes made to the view will affect the original array, and any changes made to the original array will affect the view.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arr.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71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9961-26BC-EAC7-CAF6-1CEC2267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and Searching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11FE-74C8-882E-0552-5D21FBCD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numpy.sort</a:t>
            </a:r>
            <a:r>
              <a:rPr lang="en-US" dirty="0"/>
              <a:t>(input-array, axis, kind, order) </a:t>
            </a:r>
          </a:p>
          <a:p>
            <a:r>
              <a:rPr lang="en-US" dirty="0"/>
              <a:t>Input-It represents the input array which is to be sorted.</a:t>
            </a:r>
          </a:p>
          <a:p>
            <a:r>
              <a:rPr lang="en-US" dirty="0"/>
              <a:t>Axis-	It represents the axis along which the array is to be sorted. If the axis is not mentioned, then the sorting is done along the last available axis.</a:t>
            </a:r>
          </a:p>
          <a:p>
            <a:r>
              <a:rPr lang="en-US" dirty="0"/>
              <a:t>Kind-It represents the type of sorting algorithm which is to be used while sorting. The default is quick sort.</a:t>
            </a:r>
          </a:p>
          <a:p>
            <a:r>
              <a:rPr lang="en-US" dirty="0"/>
              <a:t>order-It represents the filed according to which the array is to be sorted in the case if the array contains the fields.</a:t>
            </a:r>
          </a:p>
          <a:p>
            <a:r>
              <a:rPr lang="en-US" dirty="0" err="1"/>
              <a:t>Numpy.where</a:t>
            </a:r>
            <a:r>
              <a:rPr lang="en-US" dirty="0"/>
              <a:t>()-used for searching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7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9F4C-A301-0D7C-61BA-D0502051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7BEA-4EBE-B14D-DB19-29D6A7BB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some elements out of an existing array and creating a new array out of them is called filtering.</a:t>
            </a:r>
          </a:p>
          <a:p>
            <a:r>
              <a:rPr lang="en-US" dirty="0"/>
              <a:t>We filter an array using a </a:t>
            </a:r>
            <a:r>
              <a:rPr lang="en-US" dirty="0" err="1"/>
              <a:t>boolean</a:t>
            </a:r>
            <a:r>
              <a:rPr lang="en-US" dirty="0"/>
              <a:t> index list in </a:t>
            </a:r>
            <a:r>
              <a:rPr lang="en-US" dirty="0" err="1"/>
              <a:t>numpy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8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A89-D007-8AD9-A87A-B79F042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229B-F8AB-3430-7FBA-68671A22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is a Python library.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NumPy stands for numeric python which is a python package for the computation and processing of the multidimensional and single dimensional array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7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4A21-05A5-285B-6B82-0A7F00D0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1577-8912-A510-F075-24467CE1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17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5612-E95F-EE49-C2DD-F6DC7A35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</a:t>
            </a:r>
            <a:r>
              <a:rPr lang="en-IN" dirty="0" err="1"/>
              <a:t>Ndarray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6850-1D29-1E2D-8DFF-A310285A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is the n-dimensional array object defined in the </a:t>
            </a:r>
            <a:r>
              <a:rPr lang="en-US" dirty="0" err="1"/>
              <a:t>numpy</a:t>
            </a:r>
            <a:r>
              <a:rPr lang="en-US" dirty="0"/>
              <a:t> which stores the collection of the similar type of elements.</a:t>
            </a:r>
          </a:p>
          <a:p>
            <a:r>
              <a:rPr lang="en-IN" dirty="0"/>
              <a:t>a = </a:t>
            </a:r>
            <a:r>
              <a:rPr lang="en-IN" dirty="0" err="1"/>
              <a:t>numpy.array</a:t>
            </a:r>
            <a:r>
              <a:rPr lang="en-IN" dirty="0"/>
              <a:t> 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numpy.array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(object,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None, copy = True, order = None,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subok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False,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ndmin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0)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1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BA5-4A79-7F26-BC2F-99CE4E68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F166-5554-4C66-C6AA-1F6B09831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Object:It</a:t>
            </a:r>
            <a:r>
              <a:rPr lang="en-US" dirty="0"/>
              <a:t> represents the collection object. It can be a list, tuple, dictionary, set, etc.</a:t>
            </a:r>
          </a:p>
          <a:p>
            <a:r>
              <a:rPr lang="en-US" dirty="0" err="1"/>
              <a:t>Dtype:We</a:t>
            </a:r>
            <a:r>
              <a:rPr lang="en-US" dirty="0"/>
              <a:t> can change the data type of the array elements by changing this option to the specified type. The default is none.</a:t>
            </a:r>
          </a:p>
          <a:p>
            <a:r>
              <a:rPr lang="en-US" dirty="0"/>
              <a:t>copy	:It is optional. By default, it is true which means the object is copied.</a:t>
            </a:r>
          </a:p>
          <a:p>
            <a:r>
              <a:rPr lang="en-US" dirty="0" err="1"/>
              <a:t>Order:There</a:t>
            </a:r>
            <a:r>
              <a:rPr lang="en-US" dirty="0"/>
              <a:t> can be 3 possible values assigned to this option. It can be C (column order), R (row order), or A (any)</a:t>
            </a:r>
          </a:p>
          <a:p>
            <a:r>
              <a:rPr lang="en-US" dirty="0" err="1"/>
              <a:t>Subok:The</a:t>
            </a:r>
            <a:r>
              <a:rPr lang="en-US" dirty="0"/>
              <a:t> returned array will be base class array by default. We can change this to make the subclasses passes through by setting this option to true.</a:t>
            </a:r>
          </a:p>
          <a:p>
            <a:r>
              <a:rPr lang="en-US" dirty="0" err="1"/>
              <a:t>Ndmin:It</a:t>
            </a:r>
            <a:r>
              <a:rPr lang="en-US" dirty="0"/>
              <a:t> represents the minimum dimensions of the resultant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07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F814-19ED-E194-9AEA-6AB6F2DE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1249-E013-1607-909D-F9994CFF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A.itemsize</a:t>
            </a:r>
            <a:r>
              <a:rPr lang="en-IN" dirty="0"/>
              <a:t> –size of each data in bytes</a:t>
            </a:r>
          </a:p>
          <a:p>
            <a:r>
              <a:rPr lang="en-IN" dirty="0" err="1"/>
              <a:t>A.ndim</a:t>
            </a:r>
            <a:r>
              <a:rPr lang="en-IN" dirty="0"/>
              <a:t> –</a:t>
            </a:r>
            <a:r>
              <a:rPr lang="en-IN" dirty="0" err="1"/>
              <a:t>dimention</a:t>
            </a:r>
            <a:r>
              <a:rPr lang="en-IN" dirty="0"/>
              <a:t> of array</a:t>
            </a:r>
          </a:p>
          <a:p>
            <a:r>
              <a:rPr lang="en-IN" dirty="0" err="1"/>
              <a:t>A.dtype</a:t>
            </a:r>
            <a:r>
              <a:rPr lang="en-IN" dirty="0"/>
              <a:t> –type of items in array</a:t>
            </a:r>
          </a:p>
          <a:p>
            <a:r>
              <a:rPr lang="en-IN" dirty="0" err="1"/>
              <a:t>A.size</a:t>
            </a:r>
            <a:r>
              <a:rPr lang="en-IN" dirty="0"/>
              <a:t> –size of array</a:t>
            </a:r>
          </a:p>
          <a:p>
            <a:r>
              <a:rPr lang="en-IN" dirty="0" err="1"/>
              <a:t>A.shape</a:t>
            </a:r>
            <a:r>
              <a:rPr lang="en-IN" dirty="0"/>
              <a:t> –dimension of array</a:t>
            </a:r>
          </a:p>
        </p:txBody>
      </p:sp>
    </p:spTree>
    <p:extLst>
      <p:ext uri="{BB962C8B-B14F-4D97-AF65-F5344CB8AC3E}">
        <p14:creationId xmlns:p14="http://schemas.microsoft.com/office/powerpoint/2010/main" val="307674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2F30-37A0-9A88-5B3B-9B151BAF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1EE1-97A7-C098-0BF9-97A18A18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NumPy multi-dimensional array is represented by the axis where axis-0 represents the columns and axis-1 represents the rows.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68460-B989-013C-CCCA-C75FA707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46" y="2773076"/>
            <a:ext cx="397247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7DE7-69A8-A817-CF7F-398A9D9E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6331-D111-3BEF-88F6-1A4F3A79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A.Reshape</a:t>
            </a:r>
            <a:r>
              <a:rPr lang="en-IN" dirty="0"/>
              <a:t>- </a:t>
            </a:r>
            <a:r>
              <a:rPr lang="en-IN" dirty="0" err="1"/>
              <a:t>changinging</a:t>
            </a:r>
            <a:r>
              <a:rPr lang="en-IN" dirty="0"/>
              <a:t> column and row order of the array</a:t>
            </a:r>
          </a:p>
          <a:p>
            <a:r>
              <a:rPr lang="en-IN" dirty="0" err="1"/>
              <a:t>A.Min</a:t>
            </a:r>
            <a:r>
              <a:rPr lang="en-IN" dirty="0"/>
              <a:t>()</a:t>
            </a:r>
          </a:p>
          <a:p>
            <a:r>
              <a:rPr lang="en-IN" dirty="0" err="1"/>
              <a:t>A.Max</a:t>
            </a:r>
            <a:r>
              <a:rPr lang="en-IN" dirty="0"/>
              <a:t>()</a:t>
            </a:r>
          </a:p>
          <a:p>
            <a:r>
              <a:rPr lang="en-IN" dirty="0" err="1"/>
              <a:t>A.Sum</a:t>
            </a:r>
            <a:r>
              <a:rPr lang="en-IN" dirty="0"/>
              <a:t>()</a:t>
            </a:r>
          </a:p>
          <a:p>
            <a:r>
              <a:rPr lang="en-IN" dirty="0" err="1"/>
              <a:t>Np.sqrt</a:t>
            </a:r>
            <a:r>
              <a:rPr lang="en-IN" dirty="0"/>
              <a:t>(a)</a:t>
            </a:r>
          </a:p>
          <a:p>
            <a:r>
              <a:rPr lang="en-IN" dirty="0" err="1"/>
              <a:t>Np.std</a:t>
            </a:r>
            <a:r>
              <a:rPr lang="en-IN" dirty="0"/>
              <a:t>(a)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38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BA-CBC4-05AC-B4AD-D3B4B858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98BE-EC90-88A4-AE7E-C711BE68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Array[</a:t>
            </a:r>
            <a:r>
              <a:rPr lang="en-IN" dirty="0" err="1"/>
              <a:t>start:end</a:t>
            </a:r>
            <a:r>
              <a:rPr lang="en-IN" dirty="0"/>
              <a:t>]</a:t>
            </a:r>
          </a:p>
          <a:p>
            <a:r>
              <a:rPr lang="en-IN" dirty="0"/>
              <a:t>Array[</a:t>
            </a:r>
            <a:r>
              <a:rPr lang="en-IN" dirty="0" err="1"/>
              <a:t>start:end:step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11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849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inter-regular</vt:lpstr>
      <vt:lpstr>Verdana</vt:lpstr>
      <vt:lpstr>Office Theme</vt:lpstr>
      <vt:lpstr>Day6</vt:lpstr>
      <vt:lpstr>NumPy</vt:lpstr>
      <vt:lpstr>Installation</vt:lpstr>
      <vt:lpstr>NumPy Ndarray</vt:lpstr>
      <vt:lpstr>Contd..</vt:lpstr>
      <vt:lpstr>Contd..</vt:lpstr>
      <vt:lpstr>NumPy Array Axis</vt:lpstr>
      <vt:lpstr>Array Functions</vt:lpstr>
      <vt:lpstr>Array slicing</vt:lpstr>
      <vt:lpstr>Arithmetic operations in array</vt:lpstr>
      <vt:lpstr>Array Concatenation</vt:lpstr>
      <vt:lpstr>Numpy Creating Arrays</vt:lpstr>
      <vt:lpstr>Datatype conversion</vt:lpstr>
      <vt:lpstr>Arrays from collections</vt:lpstr>
      <vt:lpstr>Numpy Arrays within the numerical range</vt:lpstr>
      <vt:lpstr>Array Iteration</vt:lpstr>
      <vt:lpstr>Copy and View</vt:lpstr>
      <vt:lpstr>Sorting and Searching Arrays</vt:lpstr>
      <vt:lpstr>Array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Day6</dc:title>
  <dc:creator>CEIT divya</dc:creator>
  <cp:lastModifiedBy>CEIT divya</cp:lastModifiedBy>
  <cp:revision>33</cp:revision>
  <dcterms:created xsi:type="dcterms:W3CDTF">2022-10-23T09:18:30Z</dcterms:created>
  <dcterms:modified xsi:type="dcterms:W3CDTF">2022-10-25T06:41:33Z</dcterms:modified>
</cp:coreProperties>
</file>