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715"/>
  </p:normalViewPr>
  <p:slideViewPr>
    <p:cSldViewPr snapToGrid="0" snapToObjects="1">
      <p:cViewPr varScale="1">
        <p:scale>
          <a:sx n="114" d="100"/>
          <a:sy n="114" d="100"/>
        </p:scale>
        <p:origin x="2768" y="22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212238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7878" y="8064987"/>
            <a:ext cx="6840676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607350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559271" y="192638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45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data_corpus_inaugural$Party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x$serial_number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seq_len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(x)) # alternative</a:t>
            </a:r>
            <a:endParaRPr lang="en-US" sz="1300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"sentences")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34138" y="4049688"/>
            <a:ext cx="6650422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153641" y="554077"/>
            <a:ext cx="6743492" cy="7360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max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-_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max_nfeat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Document-feature matrix of: 58 documents, 9,210 features (92.6% sparse) and 4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               features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docs              fellow-citizens senate house representatives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[ reached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max_ndoc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 ... 56 more documents, reached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max_nfeat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 ... 9,206 more features ]</a:t>
            </a:r>
            <a:endParaRPr lang="en-GB" sz="9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pattern = data_dictionary_LSD2015, selection = "keep")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 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groups = "President")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577042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Text scaling and classification models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831787" y="1052562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5" name="Shape 38"/>
          <p:cNvSpPr/>
          <p:nvPr/>
        </p:nvSpPr>
        <p:spPr>
          <a:xfrm>
            <a:off x="7009130" y="7804223"/>
            <a:ext cx="6903234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0510859" y="9585423"/>
            <a:ext cx="3044708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3041" y="272053"/>
            <a:ext cx="6835513" cy="74248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09130" y="42189"/>
            <a:ext cx="6910791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4" name="Shape 35"/>
          <p:cNvSpPr/>
          <p:nvPr/>
        </p:nvSpPr>
        <p:spPr>
          <a:xfrm>
            <a:off x="7142151" y="8347979"/>
            <a:ext cx="6306988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corpus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i="1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5583" y="10386648"/>
            <a:ext cx="338953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8"/>
            <a:ext cx="6363268" cy="419012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06" y="4931798"/>
            <a:ext cx="6362365" cy="46257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8"/>
            <a:ext cx="7178303" cy="419012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98659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199478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267948"/>
            <a:ext cx="6948911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(requires the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 package)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%&gt;%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party,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                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9478" y="5412621"/>
            <a:ext cx="6265777" cy="40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c("Flesch", "FOG"))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9128" y="535183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2964" y="4744036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9" name="Shape 38"/>
          <p:cNvSpPr/>
          <p:nvPr/>
        </p:nvSpPr>
        <p:spPr>
          <a:xfrm>
            <a:off x="6647804" y="196470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48778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4734386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5208301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50" y="6753019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70" y="8106947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11206" y="9874973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05/2020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 or features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</a:rPr>
              <a:t>dfm_tolower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tokens or features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</a:rPr>
              <a:t>dfm_wordstem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33549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1517</Words>
  <Application>Microsoft Macintosh PowerPoint</Application>
  <PresentationFormat>Custom</PresentationFormat>
  <Paragraphs>153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Ken Benoit</cp:lastModifiedBy>
  <cp:revision>1101</cp:revision>
  <cp:lastPrinted>2020-05-15T11:03:07Z</cp:lastPrinted>
  <dcterms:modified xsi:type="dcterms:W3CDTF">2020-05-16T09:15:17Z</dcterms:modified>
</cp:coreProperties>
</file>