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256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257" r:id="rId27"/>
    <p:sldId id="258" r:id="rId28"/>
    <p:sldId id="259" r:id="rId29"/>
    <p:sldId id="260" r:id="rId30"/>
    <p:sldId id="261" r:id="rId31"/>
    <p:sldId id="262" r:id="rId32"/>
    <p:sldId id="263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Nunito" pitchFamily="2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49ABD-0FC3-44A7-A511-4309FA7A33C8}">
  <a:tblStyle styleId="{08349ABD-0FC3-44A7-A511-4309FA7A3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956506e9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956506e9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956506e96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956506e96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956506e96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956506e96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956506e96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956506e96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956506e96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956506e96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956506e96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956506e96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956506e9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956506e9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956506e96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956506e96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956506e96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956506e96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956506e96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956506e96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956506e96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956506e96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956506e96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956506e96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957f0e81a9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957f0e81a9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957f0e81a9_1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957f0e81a9_1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a3ba3831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a3ba38313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a3ba38313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a3ba38313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5400b5b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5400b5b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5400b5be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5400b5be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5400b5be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5400b5be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555c40a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555c40a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555c40a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555c40a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956506e96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956506e96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555c40a7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555c40a7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faa38cc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faa38cc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956506e96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956506e96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956506e96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956506e96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956506e96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956506e96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956506e96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956506e96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956506e96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956506e96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956506e9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956506e9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99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69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/r_stat_median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r/r_stat_mode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Applications of matrix</a:t>
            </a:r>
            <a:endParaRPr/>
          </a:p>
        </p:txBody>
      </p:sp>
      <p:sp>
        <p:nvSpPr>
          <p:cNvPr id="785" name="Google Shape;785;p1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457200" lvl="0" indent="-28797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2380"/>
              <a:buAutoNum type="arabicPeriod"/>
            </a:pPr>
            <a:r>
              <a:rPr lang="en"/>
              <a:t>In geology, Matrices takes surveys and plot graphs, statistics, and used to study in different fields.</a:t>
            </a:r>
            <a:endParaRPr/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AutoNum type="arabicPeriod"/>
            </a:pPr>
            <a:r>
              <a:rPr lang="en"/>
              <a:t>Matrix is the representation method which helps in plotting common survey things.</a:t>
            </a:r>
            <a:endParaRPr/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AutoNum type="arabicPeriod"/>
            </a:pPr>
            <a:r>
              <a:rPr lang="en"/>
              <a:t>In robotics and automation, Matrices have the topmost elements for the robot movements.</a:t>
            </a:r>
            <a:endParaRPr/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AutoNum type="arabicPeriod"/>
            </a:pPr>
            <a:r>
              <a:rPr lang="en"/>
              <a:t>Matrices are mainly used in calculating the gross domestic products in Economics, and it also helps in calculating the capability of goods and products.</a:t>
            </a:r>
            <a:endParaRPr/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380"/>
              <a:buAutoNum type="arabicPeriod"/>
            </a:pPr>
            <a:r>
              <a:rPr lang="en"/>
              <a:t>In computer-based application, matrices play a crucial role in the creation of realistic seeming motion.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factor</a:t>
            </a:r>
            <a:endParaRPr/>
          </a:p>
        </p:txBody>
      </p:sp>
      <p:sp>
        <p:nvSpPr>
          <p:cNvPr id="791" name="Google Shape;791;p1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Factors are R’s way of storing categorical information, like ethnicity or eye color.</a:t>
            </a:r>
            <a:br>
              <a:rPr lang="en" sz="1500" b="1">
                <a:latin typeface="Arial"/>
                <a:ea typeface="Arial"/>
                <a:cs typeface="Arial"/>
                <a:sym typeface="Arial"/>
              </a:rPr>
            </a:br>
            <a:r>
              <a:rPr lang="en" sz="1500" b="1">
                <a:latin typeface="Arial"/>
                <a:ea typeface="Arial"/>
                <a:cs typeface="Arial"/>
                <a:sym typeface="Arial"/>
              </a:rPr>
              <a:t>To make a factor, pass an atomic vector into the factor function.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R will recode the data in the vector as integers and store the results in an integer vector.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R will also add a levels attribute to the integer, which contains a set of labels for displaying the factor values,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factor</a:t>
            </a:r>
            <a:endParaRPr/>
          </a:p>
        </p:txBody>
      </p:sp>
      <p:sp>
        <p:nvSpPr>
          <p:cNvPr id="797" name="Google Shape;797;p1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 the first step, we create a vector.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Next step is to convert the vector into a factor,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factor_data&lt;- factor(vector)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Accessing components of factor</a:t>
            </a:r>
            <a:endParaRPr/>
          </a:p>
        </p:txBody>
      </p:sp>
      <p:sp>
        <p:nvSpPr>
          <p:cNvPr id="803" name="Google Shape;803;p1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Like vectors, we can access the components of factors.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process of accessing components of factor is much more similar to the vectors.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access the element with the help of the indexing method or using logical vectors.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Modification of factor</a:t>
            </a:r>
            <a:endParaRPr/>
          </a:p>
        </p:txBody>
      </p:sp>
      <p:sp>
        <p:nvSpPr>
          <p:cNvPr id="809" name="Google Shape;809;p1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Like data frames, R allows us to modify the factor.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modify the value of a factor by simply re-assigning it.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R, we cannot choose values outside of its predefined levels means we cannot insert value if it's level is not present on it.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300" b="1">
                <a:latin typeface="Arial"/>
                <a:ea typeface="Arial"/>
                <a:cs typeface="Arial"/>
                <a:sym typeface="Arial"/>
              </a:rPr>
              <a:t>R Data Frames</a:t>
            </a:r>
            <a:endParaRPr/>
          </a:p>
        </p:txBody>
      </p:sp>
      <p:sp>
        <p:nvSpPr>
          <p:cNvPr id="815" name="Google Shape;815;p1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Data frames are the two-dimensional version of a list.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They are the most useful storage structure for data analysis, and they provide an ideal way to store an entire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Dataset.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data frame is R’s equivalent to the Excel spreadsheet because it stores data in a similar format.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Data frames group vectors together into a two-dimensional table. Each vector becomes  a column in the table.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 matrix can contain one type of data, but a data frame can contain different data types such as numeric, character, factor,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Frames</a:t>
            </a:r>
            <a:endParaRPr/>
          </a:p>
        </p:txBody>
      </p:sp>
      <p:sp>
        <p:nvSpPr>
          <p:cNvPr id="821" name="Google Shape;821;p1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columns name should be non-empty.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rows name should be unique.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data which is stored in a data frame can be a factor, numeric, or character type.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Each column contains the same number of data items.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How to create Data Frame</a:t>
            </a:r>
            <a:endParaRPr/>
          </a:p>
        </p:txBody>
      </p:sp>
      <p:sp>
        <p:nvSpPr>
          <p:cNvPr id="827" name="Google Shape;827;p1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R, the data frames are created with the help of frame() function of data.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function contains the vectors of any type such as numeric, character, or integer.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Functions in Data Frame</a:t>
            </a:r>
            <a:endParaRPr/>
          </a:p>
        </p:txBody>
      </p:sp>
      <p:sp>
        <p:nvSpPr>
          <p:cNvPr id="833" name="Google Shape;833;p1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 provides an in-build function called str() which returns the data with its complete structure.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 provides the summary() function to extract the statistical summary and nature of the data.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dim() function to find the amount of rows and columns in a Data Frame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ncol() function to find the number of columns and nrow() to find the number of rows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length() function to find the number of columns in a Data Frame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Access Items</a:t>
            </a:r>
            <a:endParaRPr/>
          </a:p>
        </p:txBody>
      </p:sp>
      <p:sp>
        <p:nvSpPr>
          <p:cNvPr id="839" name="Google Shape;839;p1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use single brackets [ ], double brackets [[ ]] or $ to access columns from a data frame.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b="1">
                <a:latin typeface="Arial"/>
                <a:ea typeface="Arial"/>
                <a:cs typeface="Arial"/>
                <a:sym typeface="Arial"/>
              </a:rPr>
              <a:t>R Matrix</a:t>
            </a: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R, a two-dimensional rectangular data set is known as a matrix.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matrix is created with the help of the vector input to the matrix function.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On R matrices, we can perform addition, subtraction, multiplication, and division operation.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Modification in Data Frame</a:t>
            </a:r>
            <a:endParaRPr/>
          </a:p>
        </p:txBody>
      </p:sp>
      <p:sp>
        <p:nvSpPr>
          <p:cNvPr id="845" name="Google Shape;845;p1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 column by adding a column vector with the help of a new column name using cbind() function.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rows by adding new rows in the same structure as the existing dataframe and using rbind() function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 the columns by assigning a NULL value to them.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 the rows by reassignment to them.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in R</a:t>
            </a:r>
            <a:endParaRPr/>
          </a:p>
        </p:txBody>
      </p:sp>
      <p:sp>
        <p:nvSpPr>
          <p:cNvPr id="851" name="Google Shape;851;p1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Statistics is the science of analyzing, reviewing and conclude data.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R language was developed by two statisticians. 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has many built-in functionalities, in addition to libraries for the exact purpose of statistical analysis.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300" b="1">
                <a:latin typeface="Arial"/>
                <a:ea typeface="Arial"/>
                <a:cs typeface="Arial"/>
                <a:sym typeface="Arial"/>
              </a:rPr>
              <a:t>R Data Set</a:t>
            </a:r>
            <a:endParaRPr/>
          </a:p>
        </p:txBody>
      </p:sp>
      <p:sp>
        <p:nvSpPr>
          <p:cNvPr id="857" name="Google Shape;857;p1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data set is a collection of data, often presented in a table.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There is a popular built-in data set in R called "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mtcars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" (Motor Trend Car Road Tests), which is retrieved from the 1974 Motor Trend US Magazine.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Outliers</a:t>
            </a:r>
            <a:endParaRPr/>
          </a:p>
        </p:txBody>
      </p:sp>
      <p:sp>
        <p:nvSpPr>
          <p:cNvPr id="863" name="Google Shape;863;p1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Max and min can also be used to detect outliers. An outlier is a data point that differs from rest of the observations.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Mean, Median, and Mode</a:t>
            </a:r>
            <a:endParaRPr/>
          </a:p>
        </p:txBody>
      </p:sp>
      <p:sp>
        <p:nvSpPr>
          <p:cNvPr id="869" name="Google Shape;869;p1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162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Mean - The average value : To calculate the average value (mean) of a variable from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data set, find the sum of all values, and divide the sum by the number of values.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Median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The middle value : The median value is the value in the middle, after you have sorted all the values.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Mode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The most common value : The median value is the value in the middle, after you have sorted all the values.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10B38"/>
                </a:solidFill>
                <a:highlight>
                  <a:srgbClr val="FFFFFF"/>
                </a:highlight>
              </a:rPr>
              <a:t>R CSV Files</a:t>
            </a:r>
            <a:endParaRPr sz="22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152475"/>
            <a:ext cx="4762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Comma-Separated Values (CSV) file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plain text file which contains a list of data.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files can sometimes be called </a:t>
            </a: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character-separated values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comma-delimited files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10B38"/>
                </a:solidFill>
                <a:highlight>
                  <a:srgbClr val="FFFFFF"/>
                </a:highlight>
              </a:rPr>
              <a:t>R Excel file</a:t>
            </a:r>
            <a:endParaRPr sz="22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xlsx is a file extension of a spreadsheet file format which was created by Microsoft to work with Microsoft Excel.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 allows us to read data directly from these files by providing some excel specific packages.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072" y="1778125"/>
            <a:ext cx="3051550" cy="29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610B38"/>
                </a:solidFill>
                <a:highlight>
                  <a:srgbClr val="FFFFFF"/>
                </a:highlight>
              </a:rPr>
              <a:t>Install xlsx Package</a:t>
            </a:r>
            <a:endParaRPr sz="19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primary task is to install "xlsx" package with the help of install.package command.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install.packages("package name") 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install.packages("xlsx")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exel package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#Installing xlsx package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install.packages("xlsx")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Verifying the package is installed.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any(grepl("xlsx",installed.packages()))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Loading the library into R workspace.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library("xlsx")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Access Matrix Items</a:t>
            </a:r>
            <a:endParaRPr/>
          </a:p>
        </p:txBody>
      </p:sp>
      <p:sp>
        <p:nvSpPr>
          <p:cNvPr id="742" name="Google Shape;742;p1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access the items by using [ ] brackets.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first number "m" in the bracket specifies the row-position, while the second number "n" specifies the column-position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thismatrix[</a:t>
            </a:r>
            <a:r>
              <a:rPr lang="en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10B38"/>
                </a:solidFill>
                <a:highlight>
                  <a:srgbClr val="FFFFFF"/>
                </a:highlight>
              </a:rPr>
              <a:t>R JSON File</a:t>
            </a:r>
            <a:endParaRPr sz="22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38" y="1143000"/>
            <a:ext cx="32099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10B38"/>
                </a:solidFill>
                <a:highlight>
                  <a:srgbClr val="FFFFFF"/>
                </a:highlight>
              </a:rPr>
              <a:t>R XML File</a:t>
            </a:r>
            <a:endParaRPr sz="22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666750"/>
            <a:ext cx="39338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748" name="Google Shape;748;p1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whole row can be accessed if you specify a comma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the number in the bracket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Thismatrix[</a:t>
            </a:r>
            <a:r>
              <a:rPr lang="en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,]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Thismatrix[,2]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Access More Than One Row/Column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More than one row can be accessed if you use the c() function.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thismatrix[c(1,2),]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thismatrix[,c(1,2)]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Add Rows and Columns</a:t>
            </a:r>
            <a:endParaRPr/>
          </a:p>
        </p:txBody>
      </p:sp>
      <p:sp>
        <p:nvSpPr>
          <p:cNvPr id="760" name="Google Shape;760;p1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 the cbind() function to add additional columns in a Matrix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 the rbind() function to add additional rows in a Matrix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Remove Rows and Columns</a:t>
            </a:r>
            <a:endParaRPr/>
          </a:p>
        </p:txBody>
      </p:sp>
      <p:sp>
        <p:nvSpPr>
          <p:cNvPr id="766" name="Google Shape;766;p1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 the c() function to remove rows and columns in a Matrix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Check if an Item Exists</a:t>
            </a:r>
            <a:endParaRPr/>
          </a:p>
        </p:txBody>
      </p:sp>
      <p:sp>
        <p:nvSpPr>
          <p:cNvPr id="772" name="Google Shape;772;p1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 find out if a specified item is present in a matrix, use the %in% operator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Matrix operations</a:t>
            </a:r>
            <a:endParaRPr/>
          </a:p>
        </p:txBody>
      </p:sp>
      <p:sp>
        <p:nvSpPr>
          <p:cNvPr id="778" name="Google Shape;778;p1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9" name="Google Shape;77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925" y="1121048"/>
            <a:ext cx="4504149" cy="35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1260</Words>
  <Application>Microsoft Office PowerPoint</Application>
  <PresentationFormat>On-screen Show (16:9)</PresentationFormat>
  <Paragraphs>111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Courier New</vt:lpstr>
      <vt:lpstr>Calibri</vt:lpstr>
      <vt:lpstr>Roboto</vt:lpstr>
      <vt:lpstr>Nunito</vt:lpstr>
      <vt:lpstr>Arial</vt:lpstr>
      <vt:lpstr>Verdana</vt:lpstr>
      <vt:lpstr>Shift</vt:lpstr>
      <vt:lpstr>Office Theme</vt:lpstr>
      <vt:lpstr>R</vt:lpstr>
      <vt:lpstr>R Matrix </vt:lpstr>
      <vt:lpstr>Access Matrix Items</vt:lpstr>
      <vt:lpstr>contd..</vt:lpstr>
      <vt:lpstr>Access More Than One Row/Column </vt:lpstr>
      <vt:lpstr>Add Rows and Columns</vt:lpstr>
      <vt:lpstr>Remove Rows and Columns</vt:lpstr>
      <vt:lpstr>Check if an Item Exists</vt:lpstr>
      <vt:lpstr>Matrix operations</vt:lpstr>
      <vt:lpstr>Applications of matrix</vt:lpstr>
      <vt:lpstr>R factor</vt:lpstr>
      <vt:lpstr>Create a factor</vt:lpstr>
      <vt:lpstr>Accessing components of factor</vt:lpstr>
      <vt:lpstr>Modification of factor</vt:lpstr>
      <vt:lpstr>R Data Frames</vt:lpstr>
      <vt:lpstr>Data Frames</vt:lpstr>
      <vt:lpstr>How to create Data Frame</vt:lpstr>
      <vt:lpstr>Functions in Data Frame</vt:lpstr>
      <vt:lpstr>Access Items</vt:lpstr>
      <vt:lpstr>Modification in Data Frame</vt:lpstr>
      <vt:lpstr>Statistics in R</vt:lpstr>
      <vt:lpstr>R Data Set</vt:lpstr>
      <vt:lpstr>Outliers</vt:lpstr>
      <vt:lpstr>Mean, Median, and Mode</vt:lpstr>
      <vt:lpstr>R CSV Files </vt:lpstr>
      <vt:lpstr>PowerPoint Presentation</vt:lpstr>
      <vt:lpstr>R Excel file </vt:lpstr>
      <vt:lpstr>Install xlsx Package </vt:lpstr>
      <vt:lpstr>Installing exel package</vt:lpstr>
      <vt:lpstr>R JSON File </vt:lpstr>
      <vt:lpstr>R XML File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Divya Das</dc:creator>
  <cp:lastModifiedBy>CEIT divya</cp:lastModifiedBy>
  <cp:revision>2</cp:revision>
  <dcterms:modified xsi:type="dcterms:W3CDTF">2022-12-01T07:17:03Z</dcterms:modified>
</cp:coreProperties>
</file>