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9FC23-D641-497B-B82A-483ECF9D680C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EA98AB-0F6D-448E-8FAD-A749F5E2A113}">
      <dgm:prSet/>
      <dgm:spPr/>
      <dgm:t>
        <a:bodyPr/>
        <a:lstStyle/>
        <a:p>
          <a:r>
            <a:rPr lang="en-IN" b="0" i="0"/>
            <a:t>What is Cassandra?</a:t>
          </a:r>
          <a:endParaRPr lang="en-US"/>
        </a:p>
      </dgm:t>
    </dgm:pt>
    <dgm:pt modelId="{7765F4D1-1792-4601-B800-01730561CA27}" type="parTrans" cxnId="{191E4F5C-DDCA-4AA9-BAA1-069813900FAF}">
      <dgm:prSet/>
      <dgm:spPr/>
      <dgm:t>
        <a:bodyPr/>
        <a:lstStyle/>
        <a:p>
          <a:endParaRPr lang="en-US"/>
        </a:p>
      </dgm:t>
    </dgm:pt>
    <dgm:pt modelId="{A0427F4F-D970-46CC-A767-330F5DAD8090}" type="sibTrans" cxnId="{191E4F5C-DDCA-4AA9-BAA1-069813900FAF}">
      <dgm:prSet/>
      <dgm:spPr/>
      <dgm:t>
        <a:bodyPr/>
        <a:lstStyle/>
        <a:p>
          <a:endParaRPr lang="en-US"/>
        </a:p>
      </dgm:t>
    </dgm:pt>
    <dgm:pt modelId="{C0AD8E1B-0742-42C7-B3A7-0D453376CFD9}">
      <dgm:prSet/>
      <dgm:spPr/>
      <dgm:t>
        <a:bodyPr/>
        <a:lstStyle/>
        <a:p>
          <a:r>
            <a:rPr lang="en-IN" b="0" i="0"/>
            <a:t>Why Spring + Cassandra?</a:t>
          </a:r>
          <a:endParaRPr lang="en-US"/>
        </a:p>
      </dgm:t>
    </dgm:pt>
    <dgm:pt modelId="{CF4CCDC3-5827-48E4-BDC4-0A280C45376C}" type="parTrans" cxnId="{60F52FFE-B7BB-4D9C-A9AB-D217A0CE7281}">
      <dgm:prSet/>
      <dgm:spPr/>
      <dgm:t>
        <a:bodyPr/>
        <a:lstStyle/>
        <a:p>
          <a:endParaRPr lang="en-US"/>
        </a:p>
      </dgm:t>
    </dgm:pt>
    <dgm:pt modelId="{9114B120-D899-441E-9004-5E964DEC033C}" type="sibTrans" cxnId="{60F52FFE-B7BB-4D9C-A9AB-D217A0CE7281}">
      <dgm:prSet/>
      <dgm:spPr/>
      <dgm:t>
        <a:bodyPr/>
        <a:lstStyle/>
        <a:p>
          <a:endParaRPr lang="en-US"/>
        </a:p>
      </dgm:t>
    </dgm:pt>
    <dgm:pt modelId="{9CB77B38-18D8-4309-AF83-88FEEC39A9F8}">
      <dgm:prSet/>
      <dgm:spPr/>
      <dgm:t>
        <a:bodyPr/>
        <a:lstStyle/>
        <a:p>
          <a:r>
            <a:rPr lang="en-IN" b="0" i="0"/>
            <a:t>Setting up Cassandra on Local</a:t>
          </a:r>
          <a:endParaRPr lang="en-US"/>
        </a:p>
      </dgm:t>
    </dgm:pt>
    <dgm:pt modelId="{AA83FB33-F8F7-4FFF-8FAF-98FEC59D87D9}" type="parTrans" cxnId="{59A0CA88-CDF9-42A0-A9F0-C6F198E788C9}">
      <dgm:prSet/>
      <dgm:spPr/>
      <dgm:t>
        <a:bodyPr/>
        <a:lstStyle/>
        <a:p>
          <a:endParaRPr lang="en-US"/>
        </a:p>
      </dgm:t>
    </dgm:pt>
    <dgm:pt modelId="{5452D644-3558-4E34-92FA-8192D71103DE}" type="sibTrans" cxnId="{59A0CA88-CDF9-42A0-A9F0-C6F198E788C9}">
      <dgm:prSet/>
      <dgm:spPr/>
      <dgm:t>
        <a:bodyPr/>
        <a:lstStyle/>
        <a:p>
          <a:endParaRPr lang="en-US"/>
        </a:p>
      </dgm:t>
    </dgm:pt>
    <dgm:pt modelId="{1A29A5C4-EAB9-4C75-9D8E-0A58AE9F7D8D}">
      <dgm:prSet/>
      <dgm:spPr/>
      <dgm:t>
        <a:bodyPr/>
        <a:lstStyle/>
        <a:p>
          <a:r>
            <a:rPr lang="en-IN" b="0" i="0"/>
            <a:t>Setting up Spring Boot Project</a:t>
          </a:r>
          <a:endParaRPr lang="en-US"/>
        </a:p>
      </dgm:t>
    </dgm:pt>
    <dgm:pt modelId="{59AE0B6C-546A-443E-9067-F515833BEC66}" type="parTrans" cxnId="{574E9E22-5CA4-4A0E-ACED-A2F8F928A470}">
      <dgm:prSet/>
      <dgm:spPr/>
      <dgm:t>
        <a:bodyPr/>
        <a:lstStyle/>
        <a:p>
          <a:endParaRPr lang="en-US"/>
        </a:p>
      </dgm:t>
    </dgm:pt>
    <dgm:pt modelId="{A30CFAAE-2FBF-4E50-9CD2-33B5BEBCB275}" type="sibTrans" cxnId="{574E9E22-5CA4-4A0E-ACED-A2F8F928A470}">
      <dgm:prSet/>
      <dgm:spPr/>
      <dgm:t>
        <a:bodyPr/>
        <a:lstStyle/>
        <a:p>
          <a:endParaRPr lang="en-US"/>
        </a:p>
      </dgm:t>
    </dgm:pt>
    <dgm:pt modelId="{62864C52-2289-48A5-9C86-5931AEF6736D}">
      <dgm:prSet/>
      <dgm:spPr/>
      <dgm:t>
        <a:bodyPr/>
        <a:lstStyle/>
        <a:p>
          <a:r>
            <a:rPr lang="en-IN" b="0" i="0"/>
            <a:t>Working with Spring + Cassandra</a:t>
          </a:r>
          <a:endParaRPr lang="en-US"/>
        </a:p>
      </dgm:t>
    </dgm:pt>
    <dgm:pt modelId="{68E2AD24-BA48-4ED7-A051-DE8DB88ECE2F}" type="parTrans" cxnId="{2BC567B5-EAC0-4AA5-A638-D35BB6880D47}">
      <dgm:prSet/>
      <dgm:spPr/>
      <dgm:t>
        <a:bodyPr/>
        <a:lstStyle/>
        <a:p>
          <a:endParaRPr lang="en-US"/>
        </a:p>
      </dgm:t>
    </dgm:pt>
    <dgm:pt modelId="{A5237207-24F7-4308-9968-5E421990A753}" type="sibTrans" cxnId="{2BC567B5-EAC0-4AA5-A638-D35BB6880D47}">
      <dgm:prSet/>
      <dgm:spPr/>
      <dgm:t>
        <a:bodyPr/>
        <a:lstStyle/>
        <a:p>
          <a:endParaRPr lang="en-US"/>
        </a:p>
      </dgm:t>
    </dgm:pt>
    <dgm:pt modelId="{6D178BD1-BC87-4CB5-BA01-F40918FBC0B3}" type="pres">
      <dgm:prSet presAssocID="{87C9FC23-D641-497B-B82A-483ECF9D680C}" presName="outerComposite" presStyleCnt="0">
        <dgm:presLayoutVars>
          <dgm:chMax val="5"/>
          <dgm:dir/>
          <dgm:resizeHandles val="exact"/>
        </dgm:presLayoutVars>
      </dgm:prSet>
      <dgm:spPr/>
    </dgm:pt>
    <dgm:pt modelId="{D0137EEF-B826-489B-895B-7A2F79317632}" type="pres">
      <dgm:prSet presAssocID="{87C9FC23-D641-497B-B82A-483ECF9D680C}" presName="dummyMaxCanvas" presStyleCnt="0">
        <dgm:presLayoutVars/>
      </dgm:prSet>
      <dgm:spPr/>
    </dgm:pt>
    <dgm:pt modelId="{EC1A368C-7715-412E-A333-989E5E9CC68B}" type="pres">
      <dgm:prSet presAssocID="{87C9FC23-D641-497B-B82A-483ECF9D680C}" presName="FiveNodes_1" presStyleLbl="node1" presStyleIdx="0" presStyleCnt="5">
        <dgm:presLayoutVars>
          <dgm:bulletEnabled val="1"/>
        </dgm:presLayoutVars>
      </dgm:prSet>
      <dgm:spPr/>
    </dgm:pt>
    <dgm:pt modelId="{BC7B5E81-69DF-41E8-96AF-72919237AAAB}" type="pres">
      <dgm:prSet presAssocID="{87C9FC23-D641-497B-B82A-483ECF9D680C}" presName="FiveNodes_2" presStyleLbl="node1" presStyleIdx="1" presStyleCnt="5">
        <dgm:presLayoutVars>
          <dgm:bulletEnabled val="1"/>
        </dgm:presLayoutVars>
      </dgm:prSet>
      <dgm:spPr/>
    </dgm:pt>
    <dgm:pt modelId="{E7DBCD68-8DCF-4847-96DC-9B2A23304648}" type="pres">
      <dgm:prSet presAssocID="{87C9FC23-D641-497B-B82A-483ECF9D680C}" presName="FiveNodes_3" presStyleLbl="node1" presStyleIdx="2" presStyleCnt="5">
        <dgm:presLayoutVars>
          <dgm:bulletEnabled val="1"/>
        </dgm:presLayoutVars>
      </dgm:prSet>
      <dgm:spPr/>
    </dgm:pt>
    <dgm:pt modelId="{7CC0B9AA-9848-4115-9250-8793377A134E}" type="pres">
      <dgm:prSet presAssocID="{87C9FC23-D641-497B-B82A-483ECF9D680C}" presName="FiveNodes_4" presStyleLbl="node1" presStyleIdx="3" presStyleCnt="5">
        <dgm:presLayoutVars>
          <dgm:bulletEnabled val="1"/>
        </dgm:presLayoutVars>
      </dgm:prSet>
      <dgm:spPr/>
    </dgm:pt>
    <dgm:pt modelId="{AA3AA827-0DFC-4E28-BCD4-4A79DE9AF01E}" type="pres">
      <dgm:prSet presAssocID="{87C9FC23-D641-497B-B82A-483ECF9D680C}" presName="FiveNodes_5" presStyleLbl="node1" presStyleIdx="4" presStyleCnt="5">
        <dgm:presLayoutVars>
          <dgm:bulletEnabled val="1"/>
        </dgm:presLayoutVars>
      </dgm:prSet>
      <dgm:spPr/>
    </dgm:pt>
    <dgm:pt modelId="{90DE246A-450F-4211-8953-F9A4ED13DE6A}" type="pres">
      <dgm:prSet presAssocID="{87C9FC23-D641-497B-B82A-483ECF9D680C}" presName="FiveConn_1-2" presStyleLbl="fgAccFollowNode1" presStyleIdx="0" presStyleCnt="4">
        <dgm:presLayoutVars>
          <dgm:bulletEnabled val="1"/>
        </dgm:presLayoutVars>
      </dgm:prSet>
      <dgm:spPr/>
    </dgm:pt>
    <dgm:pt modelId="{6E763B4C-52BD-41EE-A0D6-E9804465D389}" type="pres">
      <dgm:prSet presAssocID="{87C9FC23-D641-497B-B82A-483ECF9D680C}" presName="FiveConn_2-3" presStyleLbl="fgAccFollowNode1" presStyleIdx="1" presStyleCnt="4">
        <dgm:presLayoutVars>
          <dgm:bulletEnabled val="1"/>
        </dgm:presLayoutVars>
      </dgm:prSet>
      <dgm:spPr/>
    </dgm:pt>
    <dgm:pt modelId="{D6CA6C81-F720-45B3-9AFA-C3167130D90F}" type="pres">
      <dgm:prSet presAssocID="{87C9FC23-D641-497B-B82A-483ECF9D680C}" presName="FiveConn_3-4" presStyleLbl="fgAccFollowNode1" presStyleIdx="2" presStyleCnt="4">
        <dgm:presLayoutVars>
          <dgm:bulletEnabled val="1"/>
        </dgm:presLayoutVars>
      </dgm:prSet>
      <dgm:spPr/>
    </dgm:pt>
    <dgm:pt modelId="{3C3D8A69-B9D7-475F-958F-1D2C094FE97F}" type="pres">
      <dgm:prSet presAssocID="{87C9FC23-D641-497B-B82A-483ECF9D680C}" presName="FiveConn_4-5" presStyleLbl="fgAccFollowNode1" presStyleIdx="3" presStyleCnt="4">
        <dgm:presLayoutVars>
          <dgm:bulletEnabled val="1"/>
        </dgm:presLayoutVars>
      </dgm:prSet>
      <dgm:spPr/>
    </dgm:pt>
    <dgm:pt modelId="{57CBCDB9-348D-4214-877A-65E79AE15144}" type="pres">
      <dgm:prSet presAssocID="{87C9FC23-D641-497B-B82A-483ECF9D680C}" presName="FiveNodes_1_text" presStyleLbl="node1" presStyleIdx="4" presStyleCnt="5">
        <dgm:presLayoutVars>
          <dgm:bulletEnabled val="1"/>
        </dgm:presLayoutVars>
      </dgm:prSet>
      <dgm:spPr/>
    </dgm:pt>
    <dgm:pt modelId="{EC0813C7-FEC7-4FAB-93C5-C3B2CD8B46C9}" type="pres">
      <dgm:prSet presAssocID="{87C9FC23-D641-497B-B82A-483ECF9D680C}" presName="FiveNodes_2_text" presStyleLbl="node1" presStyleIdx="4" presStyleCnt="5">
        <dgm:presLayoutVars>
          <dgm:bulletEnabled val="1"/>
        </dgm:presLayoutVars>
      </dgm:prSet>
      <dgm:spPr/>
    </dgm:pt>
    <dgm:pt modelId="{6A969026-2352-46D9-8AD8-25119A601EB3}" type="pres">
      <dgm:prSet presAssocID="{87C9FC23-D641-497B-B82A-483ECF9D680C}" presName="FiveNodes_3_text" presStyleLbl="node1" presStyleIdx="4" presStyleCnt="5">
        <dgm:presLayoutVars>
          <dgm:bulletEnabled val="1"/>
        </dgm:presLayoutVars>
      </dgm:prSet>
      <dgm:spPr/>
    </dgm:pt>
    <dgm:pt modelId="{2ADC55C7-D3FC-4DCE-9FF8-AD45A05A9A79}" type="pres">
      <dgm:prSet presAssocID="{87C9FC23-D641-497B-B82A-483ECF9D680C}" presName="FiveNodes_4_text" presStyleLbl="node1" presStyleIdx="4" presStyleCnt="5">
        <dgm:presLayoutVars>
          <dgm:bulletEnabled val="1"/>
        </dgm:presLayoutVars>
      </dgm:prSet>
      <dgm:spPr/>
    </dgm:pt>
    <dgm:pt modelId="{CE7308E2-18A1-4328-AF48-D093D851DAAB}" type="pres">
      <dgm:prSet presAssocID="{87C9FC23-D641-497B-B82A-483ECF9D680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ABD1011-7AB4-4344-AB1A-CAFA79C6A369}" type="presOf" srcId="{62864C52-2289-48A5-9C86-5931AEF6736D}" destId="{AA3AA827-0DFC-4E28-BCD4-4A79DE9AF01E}" srcOrd="0" destOrd="0" presId="urn:microsoft.com/office/officeart/2005/8/layout/vProcess5"/>
    <dgm:cxn modelId="{39D7BA1A-C1A2-42DB-BF3B-A4D339DA914F}" type="presOf" srcId="{5452D644-3558-4E34-92FA-8192D71103DE}" destId="{D6CA6C81-F720-45B3-9AFA-C3167130D90F}" srcOrd="0" destOrd="0" presId="urn:microsoft.com/office/officeart/2005/8/layout/vProcess5"/>
    <dgm:cxn modelId="{574E9E22-5CA4-4A0E-ACED-A2F8F928A470}" srcId="{87C9FC23-D641-497B-B82A-483ECF9D680C}" destId="{1A29A5C4-EAB9-4C75-9D8E-0A58AE9F7D8D}" srcOrd="3" destOrd="0" parTransId="{59AE0B6C-546A-443E-9067-F515833BEC66}" sibTransId="{A30CFAAE-2FBF-4E50-9CD2-33B5BEBCB275}"/>
    <dgm:cxn modelId="{7ACEAE2B-84E5-4A13-A5BF-989E4AA2345C}" type="presOf" srcId="{55EA98AB-0F6D-448E-8FAD-A749F5E2A113}" destId="{57CBCDB9-348D-4214-877A-65E79AE15144}" srcOrd="1" destOrd="0" presId="urn:microsoft.com/office/officeart/2005/8/layout/vProcess5"/>
    <dgm:cxn modelId="{12BE8B2E-6F48-4A9B-B6D7-9B8994731497}" type="presOf" srcId="{A30CFAAE-2FBF-4E50-9CD2-33B5BEBCB275}" destId="{3C3D8A69-B9D7-475F-958F-1D2C094FE97F}" srcOrd="0" destOrd="0" presId="urn:microsoft.com/office/officeart/2005/8/layout/vProcess5"/>
    <dgm:cxn modelId="{DEDF8036-5491-44D0-86D4-16294F867542}" type="presOf" srcId="{1A29A5C4-EAB9-4C75-9D8E-0A58AE9F7D8D}" destId="{7CC0B9AA-9848-4115-9250-8793377A134E}" srcOrd="0" destOrd="0" presId="urn:microsoft.com/office/officeart/2005/8/layout/vProcess5"/>
    <dgm:cxn modelId="{191E4F5C-DDCA-4AA9-BAA1-069813900FAF}" srcId="{87C9FC23-D641-497B-B82A-483ECF9D680C}" destId="{55EA98AB-0F6D-448E-8FAD-A749F5E2A113}" srcOrd="0" destOrd="0" parTransId="{7765F4D1-1792-4601-B800-01730561CA27}" sibTransId="{A0427F4F-D970-46CC-A767-330F5DAD8090}"/>
    <dgm:cxn modelId="{7A69BE64-7375-4BCB-A670-AA72736738C8}" type="presOf" srcId="{87C9FC23-D641-497B-B82A-483ECF9D680C}" destId="{6D178BD1-BC87-4CB5-BA01-F40918FBC0B3}" srcOrd="0" destOrd="0" presId="urn:microsoft.com/office/officeart/2005/8/layout/vProcess5"/>
    <dgm:cxn modelId="{20E34046-E602-4F1C-9856-F3888620081C}" type="presOf" srcId="{9CB77B38-18D8-4309-AF83-88FEEC39A9F8}" destId="{E7DBCD68-8DCF-4847-96DC-9B2A23304648}" srcOrd="0" destOrd="0" presId="urn:microsoft.com/office/officeart/2005/8/layout/vProcess5"/>
    <dgm:cxn modelId="{3ACF6E55-6495-4D93-9225-3C1F2481FD89}" type="presOf" srcId="{C0AD8E1B-0742-42C7-B3A7-0D453376CFD9}" destId="{BC7B5E81-69DF-41E8-96AF-72919237AAAB}" srcOrd="0" destOrd="0" presId="urn:microsoft.com/office/officeart/2005/8/layout/vProcess5"/>
    <dgm:cxn modelId="{82EEE97F-AB2C-4D36-B1F4-F8F281B51CD3}" type="presOf" srcId="{62864C52-2289-48A5-9C86-5931AEF6736D}" destId="{CE7308E2-18A1-4328-AF48-D093D851DAAB}" srcOrd="1" destOrd="0" presId="urn:microsoft.com/office/officeart/2005/8/layout/vProcess5"/>
    <dgm:cxn modelId="{59A0CA88-CDF9-42A0-A9F0-C6F198E788C9}" srcId="{87C9FC23-D641-497B-B82A-483ECF9D680C}" destId="{9CB77B38-18D8-4309-AF83-88FEEC39A9F8}" srcOrd="2" destOrd="0" parTransId="{AA83FB33-F8F7-4FFF-8FAF-98FEC59D87D9}" sibTransId="{5452D644-3558-4E34-92FA-8192D71103DE}"/>
    <dgm:cxn modelId="{9D000494-E7DC-41E2-BDCF-26E24C1E5233}" type="presOf" srcId="{1A29A5C4-EAB9-4C75-9D8E-0A58AE9F7D8D}" destId="{2ADC55C7-D3FC-4DCE-9FF8-AD45A05A9A79}" srcOrd="1" destOrd="0" presId="urn:microsoft.com/office/officeart/2005/8/layout/vProcess5"/>
    <dgm:cxn modelId="{13772298-00A3-49BD-850C-3BF673DABEBA}" type="presOf" srcId="{55EA98AB-0F6D-448E-8FAD-A749F5E2A113}" destId="{EC1A368C-7715-412E-A333-989E5E9CC68B}" srcOrd="0" destOrd="0" presId="urn:microsoft.com/office/officeart/2005/8/layout/vProcess5"/>
    <dgm:cxn modelId="{7D94D7A1-E7A3-4B8A-8EC4-7CFD83C3C455}" type="presOf" srcId="{A0427F4F-D970-46CC-A767-330F5DAD8090}" destId="{90DE246A-450F-4211-8953-F9A4ED13DE6A}" srcOrd="0" destOrd="0" presId="urn:microsoft.com/office/officeart/2005/8/layout/vProcess5"/>
    <dgm:cxn modelId="{2BC567B5-EAC0-4AA5-A638-D35BB6880D47}" srcId="{87C9FC23-D641-497B-B82A-483ECF9D680C}" destId="{62864C52-2289-48A5-9C86-5931AEF6736D}" srcOrd="4" destOrd="0" parTransId="{68E2AD24-BA48-4ED7-A051-DE8DB88ECE2F}" sibTransId="{A5237207-24F7-4308-9968-5E421990A753}"/>
    <dgm:cxn modelId="{C7F06CCC-C422-4ED2-8A4B-ADB657162A21}" type="presOf" srcId="{9CB77B38-18D8-4309-AF83-88FEEC39A9F8}" destId="{6A969026-2352-46D9-8AD8-25119A601EB3}" srcOrd="1" destOrd="0" presId="urn:microsoft.com/office/officeart/2005/8/layout/vProcess5"/>
    <dgm:cxn modelId="{807A2ECE-386F-412A-A46D-F5431FA908A3}" type="presOf" srcId="{C0AD8E1B-0742-42C7-B3A7-0D453376CFD9}" destId="{EC0813C7-FEC7-4FAB-93C5-C3B2CD8B46C9}" srcOrd="1" destOrd="0" presId="urn:microsoft.com/office/officeart/2005/8/layout/vProcess5"/>
    <dgm:cxn modelId="{D8D4A4FD-70BE-44CB-853C-F208AD6037BD}" type="presOf" srcId="{9114B120-D899-441E-9004-5E964DEC033C}" destId="{6E763B4C-52BD-41EE-A0D6-E9804465D389}" srcOrd="0" destOrd="0" presId="urn:microsoft.com/office/officeart/2005/8/layout/vProcess5"/>
    <dgm:cxn modelId="{60F52FFE-B7BB-4D9C-A9AB-D217A0CE7281}" srcId="{87C9FC23-D641-497B-B82A-483ECF9D680C}" destId="{C0AD8E1B-0742-42C7-B3A7-0D453376CFD9}" srcOrd="1" destOrd="0" parTransId="{CF4CCDC3-5827-48E4-BDC4-0A280C45376C}" sibTransId="{9114B120-D899-441E-9004-5E964DEC033C}"/>
    <dgm:cxn modelId="{AE4A151D-379D-4516-AF32-263CCAA5B18D}" type="presParOf" srcId="{6D178BD1-BC87-4CB5-BA01-F40918FBC0B3}" destId="{D0137EEF-B826-489B-895B-7A2F79317632}" srcOrd="0" destOrd="0" presId="urn:microsoft.com/office/officeart/2005/8/layout/vProcess5"/>
    <dgm:cxn modelId="{7EF27DC4-11CF-4CED-86E1-B11FC680D748}" type="presParOf" srcId="{6D178BD1-BC87-4CB5-BA01-F40918FBC0B3}" destId="{EC1A368C-7715-412E-A333-989E5E9CC68B}" srcOrd="1" destOrd="0" presId="urn:microsoft.com/office/officeart/2005/8/layout/vProcess5"/>
    <dgm:cxn modelId="{34475794-396E-4714-BDF3-08C5FF24C411}" type="presParOf" srcId="{6D178BD1-BC87-4CB5-BA01-F40918FBC0B3}" destId="{BC7B5E81-69DF-41E8-96AF-72919237AAAB}" srcOrd="2" destOrd="0" presId="urn:microsoft.com/office/officeart/2005/8/layout/vProcess5"/>
    <dgm:cxn modelId="{6CFFC758-9E60-4E51-BC54-ECA059B946F1}" type="presParOf" srcId="{6D178BD1-BC87-4CB5-BA01-F40918FBC0B3}" destId="{E7DBCD68-8DCF-4847-96DC-9B2A23304648}" srcOrd="3" destOrd="0" presId="urn:microsoft.com/office/officeart/2005/8/layout/vProcess5"/>
    <dgm:cxn modelId="{B41929C8-21EA-4046-9784-DB9104724675}" type="presParOf" srcId="{6D178BD1-BC87-4CB5-BA01-F40918FBC0B3}" destId="{7CC0B9AA-9848-4115-9250-8793377A134E}" srcOrd="4" destOrd="0" presId="urn:microsoft.com/office/officeart/2005/8/layout/vProcess5"/>
    <dgm:cxn modelId="{67842A7D-A720-47D5-9996-05031CD89E84}" type="presParOf" srcId="{6D178BD1-BC87-4CB5-BA01-F40918FBC0B3}" destId="{AA3AA827-0DFC-4E28-BCD4-4A79DE9AF01E}" srcOrd="5" destOrd="0" presId="urn:microsoft.com/office/officeart/2005/8/layout/vProcess5"/>
    <dgm:cxn modelId="{DA4D3131-56C8-4424-93CA-6FC7D0ED0220}" type="presParOf" srcId="{6D178BD1-BC87-4CB5-BA01-F40918FBC0B3}" destId="{90DE246A-450F-4211-8953-F9A4ED13DE6A}" srcOrd="6" destOrd="0" presId="urn:microsoft.com/office/officeart/2005/8/layout/vProcess5"/>
    <dgm:cxn modelId="{87AFF1A5-595D-446E-ADF7-D1F271E3C31D}" type="presParOf" srcId="{6D178BD1-BC87-4CB5-BA01-F40918FBC0B3}" destId="{6E763B4C-52BD-41EE-A0D6-E9804465D389}" srcOrd="7" destOrd="0" presId="urn:microsoft.com/office/officeart/2005/8/layout/vProcess5"/>
    <dgm:cxn modelId="{0391B92C-9AE3-409A-A9A5-18687F965EA7}" type="presParOf" srcId="{6D178BD1-BC87-4CB5-BA01-F40918FBC0B3}" destId="{D6CA6C81-F720-45B3-9AFA-C3167130D90F}" srcOrd="8" destOrd="0" presId="urn:microsoft.com/office/officeart/2005/8/layout/vProcess5"/>
    <dgm:cxn modelId="{E5F8F9B6-BE17-411E-B422-A8DB14AE2C93}" type="presParOf" srcId="{6D178BD1-BC87-4CB5-BA01-F40918FBC0B3}" destId="{3C3D8A69-B9D7-475F-958F-1D2C094FE97F}" srcOrd="9" destOrd="0" presId="urn:microsoft.com/office/officeart/2005/8/layout/vProcess5"/>
    <dgm:cxn modelId="{D54B95B3-5C9B-4687-8E0B-C6CCABFB5DC8}" type="presParOf" srcId="{6D178BD1-BC87-4CB5-BA01-F40918FBC0B3}" destId="{57CBCDB9-348D-4214-877A-65E79AE15144}" srcOrd="10" destOrd="0" presId="urn:microsoft.com/office/officeart/2005/8/layout/vProcess5"/>
    <dgm:cxn modelId="{5666BD69-9897-4117-AAEC-33589101A1A4}" type="presParOf" srcId="{6D178BD1-BC87-4CB5-BA01-F40918FBC0B3}" destId="{EC0813C7-FEC7-4FAB-93C5-C3B2CD8B46C9}" srcOrd="11" destOrd="0" presId="urn:microsoft.com/office/officeart/2005/8/layout/vProcess5"/>
    <dgm:cxn modelId="{F07FAF3F-6E04-4C74-BE72-59C940FB7B56}" type="presParOf" srcId="{6D178BD1-BC87-4CB5-BA01-F40918FBC0B3}" destId="{6A969026-2352-46D9-8AD8-25119A601EB3}" srcOrd="12" destOrd="0" presId="urn:microsoft.com/office/officeart/2005/8/layout/vProcess5"/>
    <dgm:cxn modelId="{55F0CE6C-E896-438E-B721-A5E0193CD88D}" type="presParOf" srcId="{6D178BD1-BC87-4CB5-BA01-F40918FBC0B3}" destId="{2ADC55C7-D3FC-4DCE-9FF8-AD45A05A9A79}" srcOrd="13" destOrd="0" presId="urn:microsoft.com/office/officeart/2005/8/layout/vProcess5"/>
    <dgm:cxn modelId="{CAB24369-7F53-4DAB-B5FB-FD05EFECD0D8}" type="presParOf" srcId="{6D178BD1-BC87-4CB5-BA01-F40918FBC0B3}" destId="{CE7308E2-18A1-4328-AF48-D093D851DAA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27CBE3-EA18-413F-8E76-42CD5229119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FB7B9D-2F29-44E8-9970-4EFD29C3A956}">
      <dgm:prSet/>
      <dgm:spPr/>
      <dgm:t>
        <a:bodyPr/>
        <a:lstStyle/>
        <a:p>
          <a:r>
            <a:rPr lang="en-IN" b="0" i="0"/>
            <a:t>Distributed Architecture</a:t>
          </a:r>
          <a:endParaRPr lang="en-US"/>
        </a:p>
      </dgm:t>
    </dgm:pt>
    <dgm:pt modelId="{B98AD993-25B3-46CD-AAC2-E160B82C1361}" type="parTrans" cxnId="{790F949A-9E2B-49FB-96B1-4393C39F0CBB}">
      <dgm:prSet/>
      <dgm:spPr/>
      <dgm:t>
        <a:bodyPr/>
        <a:lstStyle/>
        <a:p>
          <a:endParaRPr lang="en-US"/>
        </a:p>
      </dgm:t>
    </dgm:pt>
    <dgm:pt modelId="{7DC3F826-51AA-4D01-B32A-DC9C17775BCB}" type="sibTrans" cxnId="{790F949A-9E2B-49FB-96B1-4393C39F0CBB}">
      <dgm:prSet/>
      <dgm:spPr/>
      <dgm:t>
        <a:bodyPr/>
        <a:lstStyle/>
        <a:p>
          <a:endParaRPr lang="en-US"/>
        </a:p>
      </dgm:t>
    </dgm:pt>
    <dgm:pt modelId="{6020B672-1793-4743-98EB-0610FE253B54}">
      <dgm:prSet/>
      <dgm:spPr/>
      <dgm:t>
        <a:bodyPr/>
        <a:lstStyle/>
        <a:p>
          <a:r>
            <a:rPr lang="en-IN" b="0" i="0"/>
            <a:t>Highly available</a:t>
          </a:r>
          <a:endParaRPr lang="en-US"/>
        </a:p>
      </dgm:t>
    </dgm:pt>
    <dgm:pt modelId="{9DD1E109-7479-46D5-89D2-1162C726040F}" type="parTrans" cxnId="{DC6E2047-E8AF-4014-88AD-D07FD58FC150}">
      <dgm:prSet/>
      <dgm:spPr/>
      <dgm:t>
        <a:bodyPr/>
        <a:lstStyle/>
        <a:p>
          <a:endParaRPr lang="en-US"/>
        </a:p>
      </dgm:t>
    </dgm:pt>
    <dgm:pt modelId="{BCA6487D-2830-4C70-A130-D7569361B1B5}" type="sibTrans" cxnId="{DC6E2047-E8AF-4014-88AD-D07FD58FC150}">
      <dgm:prSet/>
      <dgm:spPr/>
      <dgm:t>
        <a:bodyPr/>
        <a:lstStyle/>
        <a:p>
          <a:endParaRPr lang="en-US"/>
        </a:p>
      </dgm:t>
    </dgm:pt>
    <dgm:pt modelId="{8F7F2340-CDC7-47DC-991F-8A06E930499B}">
      <dgm:prSet/>
      <dgm:spPr/>
      <dgm:t>
        <a:bodyPr/>
        <a:lstStyle/>
        <a:p>
          <a:r>
            <a:rPr lang="en-IN" b="0" i="0"/>
            <a:t>Horizontally scalable</a:t>
          </a:r>
          <a:endParaRPr lang="en-US"/>
        </a:p>
      </dgm:t>
    </dgm:pt>
    <dgm:pt modelId="{F639939A-CE23-4C0D-B2DF-82C1813A2641}" type="parTrans" cxnId="{2C110D63-FDBD-485A-907C-C5EAFD5AB08A}">
      <dgm:prSet/>
      <dgm:spPr/>
      <dgm:t>
        <a:bodyPr/>
        <a:lstStyle/>
        <a:p>
          <a:endParaRPr lang="en-US"/>
        </a:p>
      </dgm:t>
    </dgm:pt>
    <dgm:pt modelId="{E37DCB61-66D9-403E-B1A3-E07D5FC46430}" type="sibTrans" cxnId="{2C110D63-FDBD-485A-907C-C5EAFD5AB08A}">
      <dgm:prSet/>
      <dgm:spPr/>
      <dgm:t>
        <a:bodyPr/>
        <a:lstStyle/>
        <a:p>
          <a:endParaRPr lang="en-US"/>
        </a:p>
      </dgm:t>
    </dgm:pt>
    <dgm:pt modelId="{A6396780-0308-4B7C-B742-212218C726BC}">
      <dgm:prSet/>
      <dgm:spPr/>
      <dgm:t>
        <a:bodyPr/>
        <a:lstStyle/>
        <a:p>
          <a:r>
            <a:rPr lang="en-IN" b="0" i="0"/>
            <a:t>Tuneable consistency</a:t>
          </a:r>
          <a:endParaRPr lang="en-US"/>
        </a:p>
      </dgm:t>
    </dgm:pt>
    <dgm:pt modelId="{35E77DF6-BBEF-4061-8719-0C57CBCB5043}" type="parTrans" cxnId="{A2B84278-52C2-43A9-B22C-167FE28C77D5}">
      <dgm:prSet/>
      <dgm:spPr/>
      <dgm:t>
        <a:bodyPr/>
        <a:lstStyle/>
        <a:p>
          <a:endParaRPr lang="en-US"/>
        </a:p>
      </dgm:t>
    </dgm:pt>
    <dgm:pt modelId="{1BB45321-147B-4622-9FF7-562D41161F15}" type="sibTrans" cxnId="{A2B84278-52C2-43A9-B22C-167FE28C77D5}">
      <dgm:prSet/>
      <dgm:spPr/>
      <dgm:t>
        <a:bodyPr/>
        <a:lstStyle/>
        <a:p>
          <a:endParaRPr lang="en-US"/>
        </a:p>
      </dgm:t>
    </dgm:pt>
    <dgm:pt modelId="{B969E98E-0850-4533-832D-CC92C023C06D}" type="pres">
      <dgm:prSet presAssocID="{EC27CBE3-EA18-413F-8E76-42CD522911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C02F24-2720-4806-B1CD-70E5499F878E}" type="pres">
      <dgm:prSet presAssocID="{DDFB7B9D-2F29-44E8-9970-4EFD29C3A956}" presName="hierRoot1" presStyleCnt="0"/>
      <dgm:spPr/>
    </dgm:pt>
    <dgm:pt modelId="{38DDFF7E-BFE9-4C03-AEDE-40263A61C26F}" type="pres">
      <dgm:prSet presAssocID="{DDFB7B9D-2F29-44E8-9970-4EFD29C3A956}" presName="composite" presStyleCnt="0"/>
      <dgm:spPr/>
    </dgm:pt>
    <dgm:pt modelId="{7B1C4072-8267-471E-82DD-B1285B66B9E5}" type="pres">
      <dgm:prSet presAssocID="{DDFB7B9D-2F29-44E8-9970-4EFD29C3A956}" presName="background" presStyleLbl="node0" presStyleIdx="0" presStyleCnt="4"/>
      <dgm:spPr/>
    </dgm:pt>
    <dgm:pt modelId="{0BF08A9F-8C19-4868-A2FA-981B9E445071}" type="pres">
      <dgm:prSet presAssocID="{DDFB7B9D-2F29-44E8-9970-4EFD29C3A956}" presName="text" presStyleLbl="fgAcc0" presStyleIdx="0" presStyleCnt="4">
        <dgm:presLayoutVars>
          <dgm:chPref val="3"/>
        </dgm:presLayoutVars>
      </dgm:prSet>
      <dgm:spPr/>
    </dgm:pt>
    <dgm:pt modelId="{6F34B2BC-B669-44D5-A029-597C18048AE1}" type="pres">
      <dgm:prSet presAssocID="{DDFB7B9D-2F29-44E8-9970-4EFD29C3A956}" presName="hierChild2" presStyleCnt="0"/>
      <dgm:spPr/>
    </dgm:pt>
    <dgm:pt modelId="{DB4E4EF3-A5FA-409F-9673-95998B421F93}" type="pres">
      <dgm:prSet presAssocID="{6020B672-1793-4743-98EB-0610FE253B54}" presName="hierRoot1" presStyleCnt="0"/>
      <dgm:spPr/>
    </dgm:pt>
    <dgm:pt modelId="{86002D12-6559-43A3-93A1-138D57CF4DDD}" type="pres">
      <dgm:prSet presAssocID="{6020B672-1793-4743-98EB-0610FE253B54}" presName="composite" presStyleCnt="0"/>
      <dgm:spPr/>
    </dgm:pt>
    <dgm:pt modelId="{094FB900-EA71-4C01-9F9F-D4F81378E8C5}" type="pres">
      <dgm:prSet presAssocID="{6020B672-1793-4743-98EB-0610FE253B54}" presName="background" presStyleLbl="node0" presStyleIdx="1" presStyleCnt="4"/>
      <dgm:spPr/>
    </dgm:pt>
    <dgm:pt modelId="{54F7985F-C98E-4574-ABF7-1EDE2038771E}" type="pres">
      <dgm:prSet presAssocID="{6020B672-1793-4743-98EB-0610FE253B54}" presName="text" presStyleLbl="fgAcc0" presStyleIdx="1" presStyleCnt="4">
        <dgm:presLayoutVars>
          <dgm:chPref val="3"/>
        </dgm:presLayoutVars>
      </dgm:prSet>
      <dgm:spPr/>
    </dgm:pt>
    <dgm:pt modelId="{7A82CBEB-8F27-4F9C-915B-5B886066215D}" type="pres">
      <dgm:prSet presAssocID="{6020B672-1793-4743-98EB-0610FE253B54}" presName="hierChild2" presStyleCnt="0"/>
      <dgm:spPr/>
    </dgm:pt>
    <dgm:pt modelId="{C59DE6C7-CDE0-4C3A-8313-68178C04B4A4}" type="pres">
      <dgm:prSet presAssocID="{8F7F2340-CDC7-47DC-991F-8A06E930499B}" presName="hierRoot1" presStyleCnt="0"/>
      <dgm:spPr/>
    </dgm:pt>
    <dgm:pt modelId="{860CB58D-21A0-4A1D-89DA-3909723A5C3A}" type="pres">
      <dgm:prSet presAssocID="{8F7F2340-CDC7-47DC-991F-8A06E930499B}" presName="composite" presStyleCnt="0"/>
      <dgm:spPr/>
    </dgm:pt>
    <dgm:pt modelId="{6EEFB132-B3C2-4F2C-82E4-99CE37C9376B}" type="pres">
      <dgm:prSet presAssocID="{8F7F2340-CDC7-47DC-991F-8A06E930499B}" presName="background" presStyleLbl="node0" presStyleIdx="2" presStyleCnt="4"/>
      <dgm:spPr/>
    </dgm:pt>
    <dgm:pt modelId="{C441A717-95D8-4F89-A5B8-0778E5AB2DB6}" type="pres">
      <dgm:prSet presAssocID="{8F7F2340-CDC7-47DC-991F-8A06E930499B}" presName="text" presStyleLbl="fgAcc0" presStyleIdx="2" presStyleCnt="4">
        <dgm:presLayoutVars>
          <dgm:chPref val="3"/>
        </dgm:presLayoutVars>
      </dgm:prSet>
      <dgm:spPr/>
    </dgm:pt>
    <dgm:pt modelId="{23770C23-9EC1-491C-A376-7AAC6F028553}" type="pres">
      <dgm:prSet presAssocID="{8F7F2340-CDC7-47DC-991F-8A06E930499B}" presName="hierChild2" presStyleCnt="0"/>
      <dgm:spPr/>
    </dgm:pt>
    <dgm:pt modelId="{6A632CA0-B344-430D-929E-BC9F7C9F9724}" type="pres">
      <dgm:prSet presAssocID="{A6396780-0308-4B7C-B742-212218C726BC}" presName="hierRoot1" presStyleCnt="0"/>
      <dgm:spPr/>
    </dgm:pt>
    <dgm:pt modelId="{CEE79E74-F8CD-430B-8886-E45D55FC355D}" type="pres">
      <dgm:prSet presAssocID="{A6396780-0308-4B7C-B742-212218C726BC}" presName="composite" presStyleCnt="0"/>
      <dgm:spPr/>
    </dgm:pt>
    <dgm:pt modelId="{8F8E1206-C012-4143-9573-BB7BE2FB75BA}" type="pres">
      <dgm:prSet presAssocID="{A6396780-0308-4B7C-B742-212218C726BC}" presName="background" presStyleLbl="node0" presStyleIdx="3" presStyleCnt="4"/>
      <dgm:spPr/>
    </dgm:pt>
    <dgm:pt modelId="{4EDF0A90-2FA3-4CC7-938F-E4E4999BB589}" type="pres">
      <dgm:prSet presAssocID="{A6396780-0308-4B7C-B742-212218C726BC}" presName="text" presStyleLbl="fgAcc0" presStyleIdx="3" presStyleCnt="4">
        <dgm:presLayoutVars>
          <dgm:chPref val="3"/>
        </dgm:presLayoutVars>
      </dgm:prSet>
      <dgm:spPr/>
    </dgm:pt>
    <dgm:pt modelId="{B4864AD2-6470-4BA2-BA2A-E045917C5CF9}" type="pres">
      <dgm:prSet presAssocID="{A6396780-0308-4B7C-B742-212218C726BC}" presName="hierChild2" presStyleCnt="0"/>
      <dgm:spPr/>
    </dgm:pt>
  </dgm:ptLst>
  <dgm:cxnLst>
    <dgm:cxn modelId="{2C110D63-FDBD-485A-907C-C5EAFD5AB08A}" srcId="{EC27CBE3-EA18-413F-8E76-42CD52291199}" destId="{8F7F2340-CDC7-47DC-991F-8A06E930499B}" srcOrd="2" destOrd="0" parTransId="{F639939A-CE23-4C0D-B2DF-82C1813A2641}" sibTransId="{E37DCB61-66D9-403E-B1A3-E07D5FC46430}"/>
    <dgm:cxn modelId="{DC6E2047-E8AF-4014-88AD-D07FD58FC150}" srcId="{EC27CBE3-EA18-413F-8E76-42CD52291199}" destId="{6020B672-1793-4743-98EB-0610FE253B54}" srcOrd="1" destOrd="0" parTransId="{9DD1E109-7479-46D5-89D2-1162C726040F}" sibTransId="{BCA6487D-2830-4C70-A130-D7569361B1B5}"/>
    <dgm:cxn modelId="{A2B84278-52C2-43A9-B22C-167FE28C77D5}" srcId="{EC27CBE3-EA18-413F-8E76-42CD52291199}" destId="{A6396780-0308-4B7C-B742-212218C726BC}" srcOrd="3" destOrd="0" parTransId="{35E77DF6-BBEF-4061-8719-0C57CBCB5043}" sibTransId="{1BB45321-147B-4622-9FF7-562D41161F15}"/>
    <dgm:cxn modelId="{3EC3778F-B395-46B2-83B2-4EA5DEF650C0}" type="presOf" srcId="{EC27CBE3-EA18-413F-8E76-42CD52291199}" destId="{B969E98E-0850-4533-832D-CC92C023C06D}" srcOrd="0" destOrd="0" presId="urn:microsoft.com/office/officeart/2005/8/layout/hierarchy1"/>
    <dgm:cxn modelId="{790F949A-9E2B-49FB-96B1-4393C39F0CBB}" srcId="{EC27CBE3-EA18-413F-8E76-42CD52291199}" destId="{DDFB7B9D-2F29-44E8-9970-4EFD29C3A956}" srcOrd="0" destOrd="0" parTransId="{B98AD993-25B3-46CD-AAC2-E160B82C1361}" sibTransId="{7DC3F826-51AA-4D01-B32A-DC9C17775BCB}"/>
    <dgm:cxn modelId="{E2191E9E-7704-4087-BCC9-1E227884CA29}" type="presOf" srcId="{A6396780-0308-4B7C-B742-212218C726BC}" destId="{4EDF0A90-2FA3-4CC7-938F-E4E4999BB589}" srcOrd="0" destOrd="0" presId="urn:microsoft.com/office/officeart/2005/8/layout/hierarchy1"/>
    <dgm:cxn modelId="{43B35DCD-8C23-472E-8FEA-DEF235E2D167}" type="presOf" srcId="{DDFB7B9D-2F29-44E8-9970-4EFD29C3A956}" destId="{0BF08A9F-8C19-4868-A2FA-981B9E445071}" srcOrd="0" destOrd="0" presId="urn:microsoft.com/office/officeart/2005/8/layout/hierarchy1"/>
    <dgm:cxn modelId="{B947DCE5-B6CE-4643-9FDA-A82A1A083116}" type="presOf" srcId="{6020B672-1793-4743-98EB-0610FE253B54}" destId="{54F7985F-C98E-4574-ABF7-1EDE2038771E}" srcOrd="0" destOrd="0" presId="urn:microsoft.com/office/officeart/2005/8/layout/hierarchy1"/>
    <dgm:cxn modelId="{D7F0D4FD-A0A5-4977-898D-33507E7038C0}" type="presOf" srcId="{8F7F2340-CDC7-47DC-991F-8A06E930499B}" destId="{C441A717-95D8-4F89-A5B8-0778E5AB2DB6}" srcOrd="0" destOrd="0" presId="urn:microsoft.com/office/officeart/2005/8/layout/hierarchy1"/>
    <dgm:cxn modelId="{09587B35-BA04-4FCC-BEF7-E4FDEA38579B}" type="presParOf" srcId="{B969E98E-0850-4533-832D-CC92C023C06D}" destId="{91C02F24-2720-4806-B1CD-70E5499F878E}" srcOrd="0" destOrd="0" presId="urn:microsoft.com/office/officeart/2005/8/layout/hierarchy1"/>
    <dgm:cxn modelId="{7946937D-68C9-441E-9085-34381D68C838}" type="presParOf" srcId="{91C02F24-2720-4806-B1CD-70E5499F878E}" destId="{38DDFF7E-BFE9-4C03-AEDE-40263A61C26F}" srcOrd="0" destOrd="0" presId="urn:microsoft.com/office/officeart/2005/8/layout/hierarchy1"/>
    <dgm:cxn modelId="{6BA9A138-6273-49E4-9392-AE87B9024550}" type="presParOf" srcId="{38DDFF7E-BFE9-4C03-AEDE-40263A61C26F}" destId="{7B1C4072-8267-471E-82DD-B1285B66B9E5}" srcOrd="0" destOrd="0" presId="urn:microsoft.com/office/officeart/2005/8/layout/hierarchy1"/>
    <dgm:cxn modelId="{6629F809-C897-4FAC-A4FF-01F4EE7FCF32}" type="presParOf" srcId="{38DDFF7E-BFE9-4C03-AEDE-40263A61C26F}" destId="{0BF08A9F-8C19-4868-A2FA-981B9E445071}" srcOrd="1" destOrd="0" presId="urn:microsoft.com/office/officeart/2005/8/layout/hierarchy1"/>
    <dgm:cxn modelId="{85C6CFE8-4BD6-40D9-A22E-AA55ACED5D27}" type="presParOf" srcId="{91C02F24-2720-4806-B1CD-70E5499F878E}" destId="{6F34B2BC-B669-44D5-A029-597C18048AE1}" srcOrd="1" destOrd="0" presId="urn:microsoft.com/office/officeart/2005/8/layout/hierarchy1"/>
    <dgm:cxn modelId="{194FA0D9-A8FE-4C56-9094-EE3C6C7D8CEA}" type="presParOf" srcId="{B969E98E-0850-4533-832D-CC92C023C06D}" destId="{DB4E4EF3-A5FA-409F-9673-95998B421F93}" srcOrd="1" destOrd="0" presId="urn:microsoft.com/office/officeart/2005/8/layout/hierarchy1"/>
    <dgm:cxn modelId="{6A9DF752-815D-4E49-A70D-5E4EE01612FF}" type="presParOf" srcId="{DB4E4EF3-A5FA-409F-9673-95998B421F93}" destId="{86002D12-6559-43A3-93A1-138D57CF4DDD}" srcOrd="0" destOrd="0" presId="urn:microsoft.com/office/officeart/2005/8/layout/hierarchy1"/>
    <dgm:cxn modelId="{0C187BEA-A8A0-4459-ABD1-FABB54029949}" type="presParOf" srcId="{86002D12-6559-43A3-93A1-138D57CF4DDD}" destId="{094FB900-EA71-4C01-9F9F-D4F81378E8C5}" srcOrd="0" destOrd="0" presId="urn:microsoft.com/office/officeart/2005/8/layout/hierarchy1"/>
    <dgm:cxn modelId="{2AC1042F-ABEE-4E35-9E8D-60F52D9D7498}" type="presParOf" srcId="{86002D12-6559-43A3-93A1-138D57CF4DDD}" destId="{54F7985F-C98E-4574-ABF7-1EDE2038771E}" srcOrd="1" destOrd="0" presId="urn:microsoft.com/office/officeart/2005/8/layout/hierarchy1"/>
    <dgm:cxn modelId="{D07B8503-8CAF-4165-B094-D24ED39AE9ED}" type="presParOf" srcId="{DB4E4EF3-A5FA-409F-9673-95998B421F93}" destId="{7A82CBEB-8F27-4F9C-915B-5B886066215D}" srcOrd="1" destOrd="0" presId="urn:microsoft.com/office/officeart/2005/8/layout/hierarchy1"/>
    <dgm:cxn modelId="{440BCC23-C203-49F8-90AD-235026F94216}" type="presParOf" srcId="{B969E98E-0850-4533-832D-CC92C023C06D}" destId="{C59DE6C7-CDE0-4C3A-8313-68178C04B4A4}" srcOrd="2" destOrd="0" presId="urn:microsoft.com/office/officeart/2005/8/layout/hierarchy1"/>
    <dgm:cxn modelId="{C7C82AEA-935E-4D17-A8BD-2458F50A5354}" type="presParOf" srcId="{C59DE6C7-CDE0-4C3A-8313-68178C04B4A4}" destId="{860CB58D-21A0-4A1D-89DA-3909723A5C3A}" srcOrd="0" destOrd="0" presId="urn:microsoft.com/office/officeart/2005/8/layout/hierarchy1"/>
    <dgm:cxn modelId="{7A0A21FD-B660-47E6-A95E-9D57E4FE795F}" type="presParOf" srcId="{860CB58D-21A0-4A1D-89DA-3909723A5C3A}" destId="{6EEFB132-B3C2-4F2C-82E4-99CE37C9376B}" srcOrd="0" destOrd="0" presId="urn:microsoft.com/office/officeart/2005/8/layout/hierarchy1"/>
    <dgm:cxn modelId="{55A34308-FE82-428E-9B74-19BA5E9AB99A}" type="presParOf" srcId="{860CB58D-21A0-4A1D-89DA-3909723A5C3A}" destId="{C441A717-95D8-4F89-A5B8-0778E5AB2DB6}" srcOrd="1" destOrd="0" presId="urn:microsoft.com/office/officeart/2005/8/layout/hierarchy1"/>
    <dgm:cxn modelId="{84108DF0-838F-4FAF-89E1-BDC32E1794E1}" type="presParOf" srcId="{C59DE6C7-CDE0-4C3A-8313-68178C04B4A4}" destId="{23770C23-9EC1-491C-A376-7AAC6F028553}" srcOrd="1" destOrd="0" presId="urn:microsoft.com/office/officeart/2005/8/layout/hierarchy1"/>
    <dgm:cxn modelId="{B03AC2A2-73CD-4B70-82EC-243865AD1138}" type="presParOf" srcId="{B969E98E-0850-4533-832D-CC92C023C06D}" destId="{6A632CA0-B344-430D-929E-BC9F7C9F9724}" srcOrd="3" destOrd="0" presId="urn:microsoft.com/office/officeart/2005/8/layout/hierarchy1"/>
    <dgm:cxn modelId="{5974B113-0C69-4E33-8118-42526B8C1A84}" type="presParOf" srcId="{6A632CA0-B344-430D-929E-BC9F7C9F9724}" destId="{CEE79E74-F8CD-430B-8886-E45D55FC355D}" srcOrd="0" destOrd="0" presId="urn:microsoft.com/office/officeart/2005/8/layout/hierarchy1"/>
    <dgm:cxn modelId="{88CC8D5F-B453-4B7D-8E82-ADE3163637F6}" type="presParOf" srcId="{CEE79E74-F8CD-430B-8886-E45D55FC355D}" destId="{8F8E1206-C012-4143-9573-BB7BE2FB75BA}" srcOrd="0" destOrd="0" presId="urn:microsoft.com/office/officeart/2005/8/layout/hierarchy1"/>
    <dgm:cxn modelId="{D6F33581-3889-49E3-A51C-81770CBB1B3B}" type="presParOf" srcId="{CEE79E74-F8CD-430B-8886-E45D55FC355D}" destId="{4EDF0A90-2FA3-4CC7-938F-E4E4999BB589}" srcOrd="1" destOrd="0" presId="urn:microsoft.com/office/officeart/2005/8/layout/hierarchy1"/>
    <dgm:cxn modelId="{C34ADC44-95BF-491A-9941-85A5E58E83B0}" type="presParOf" srcId="{6A632CA0-B344-430D-929E-BC9F7C9F9724}" destId="{B4864AD2-6470-4BA2-BA2A-E045917C5C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02C1A-CAC7-4B01-9C98-C8CA69575C0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40D5EF-9CAE-43EB-B405-98DFB345A7F7}">
      <dgm:prSet/>
      <dgm:spPr/>
      <dgm:t>
        <a:bodyPr/>
        <a:lstStyle/>
        <a:p>
          <a:r>
            <a:rPr lang="en-IN"/>
            <a:t>Key Space</a:t>
          </a:r>
          <a:endParaRPr lang="en-US"/>
        </a:p>
      </dgm:t>
    </dgm:pt>
    <dgm:pt modelId="{B1239188-556B-4999-A24C-A13123FD4036}" type="parTrans" cxnId="{9A5B1611-DFA7-44B3-81DA-C2949065D2A1}">
      <dgm:prSet/>
      <dgm:spPr/>
      <dgm:t>
        <a:bodyPr/>
        <a:lstStyle/>
        <a:p>
          <a:endParaRPr lang="en-US"/>
        </a:p>
      </dgm:t>
    </dgm:pt>
    <dgm:pt modelId="{54928641-AC08-4BDE-8531-ECEFE2CCCB3A}" type="sibTrans" cxnId="{9A5B1611-DFA7-44B3-81DA-C2949065D2A1}">
      <dgm:prSet/>
      <dgm:spPr/>
      <dgm:t>
        <a:bodyPr/>
        <a:lstStyle/>
        <a:p>
          <a:endParaRPr lang="en-US"/>
        </a:p>
      </dgm:t>
    </dgm:pt>
    <dgm:pt modelId="{5FF4F0FC-D4F6-4D16-B4D1-32C70DE299D3}">
      <dgm:prSet/>
      <dgm:spPr/>
      <dgm:t>
        <a:bodyPr/>
        <a:lstStyle/>
        <a:p>
          <a:r>
            <a:rPr lang="en-IN"/>
            <a:t>Column family aka Table</a:t>
          </a:r>
          <a:endParaRPr lang="en-US"/>
        </a:p>
      </dgm:t>
    </dgm:pt>
    <dgm:pt modelId="{64BFF29F-7F5F-4871-9877-1A9B635C895A}" type="parTrans" cxnId="{44FABD67-2CF5-4A27-9C63-B1B3D0BF279B}">
      <dgm:prSet/>
      <dgm:spPr/>
      <dgm:t>
        <a:bodyPr/>
        <a:lstStyle/>
        <a:p>
          <a:endParaRPr lang="en-US"/>
        </a:p>
      </dgm:t>
    </dgm:pt>
    <dgm:pt modelId="{1AF6B85B-DCD9-4A56-A4DA-5164C7B1B14A}" type="sibTrans" cxnId="{44FABD67-2CF5-4A27-9C63-B1B3D0BF279B}">
      <dgm:prSet/>
      <dgm:spPr/>
      <dgm:t>
        <a:bodyPr/>
        <a:lstStyle/>
        <a:p>
          <a:endParaRPr lang="en-US"/>
        </a:p>
      </dgm:t>
    </dgm:pt>
    <dgm:pt modelId="{41FC15C0-155A-41D4-BB5B-9F8222E8E835}">
      <dgm:prSet/>
      <dgm:spPr/>
      <dgm:t>
        <a:bodyPr/>
        <a:lstStyle/>
        <a:p>
          <a:r>
            <a:rPr lang="en-IN"/>
            <a:t>Primary Key</a:t>
          </a:r>
          <a:endParaRPr lang="en-US"/>
        </a:p>
      </dgm:t>
    </dgm:pt>
    <dgm:pt modelId="{39D98A4D-5D10-4767-B0F0-7DC0BD7768CB}" type="parTrans" cxnId="{3AB09F3D-77D9-45DD-914D-0287B6F56CA6}">
      <dgm:prSet/>
      <dgm:spPr/>
      <dgm:t>
        <a:bodyPr/>
        <a:lstStyle/>
        <a:p>
          <a:endParaRPr lang="en-US"/>
        </a:p>
      </dgm:t>
    </dgm:pt>
    <dgm:pt modelId="{196B7664-6BDF-4B52-B570-35682B83BFE3}" type="sibTrans" cxnId="{3AB09F3D-77D9-45DD-914D-0287B6F56CA6}">
      <dgm:prSet/>
      <dgm:spPr/>
      <dgm:t>
        <a:bodyPr/>
        <a:lstStyle/>
        <a:p>
          <a:endParaRPr lang="en-US"/>
        </a:p>
      </dgm:t>
    </dgm:pt>
    <dgm:pt modelId="{96EF129D-A897-42F1-A52D-E2274F10F27E}">
      <dgm:prSet/>
      <dgm:spPr/>
      <dgm:t>
        <a:bodyPr/>
        <a:lstStyle/>
        <a:p>
          <a:r>
            <a:rPr lang="en-IN"/>
            <a:t>Partition Key</a:t>
          </a:r>
          <a:endParaRPr lang="en-US"/>
        </a:p>
      </dgm:t>
    </dgm:pt>
    <dgm:pt modelId="{4D8F777A-78F1-4135-B490-1C7B5C25CFE1}" type="parTrans" cxnId="{A945AF9E-A665-4A72-9ECE-B6520190C7A3}">
      <dgm:prSet/>
      <dgm:spPr/>
      <dgm:t>
        <a:bodyPr/>
        <a:lstStyle/>
        <a:p>
          <a:endParaRPr lang="en-US"/>
        </a:p>
      </dgm:t>
    </dgm:pt>
    <dgm:pt modelId="{C1309120-2DCA-43A2-A3CC-A65466BEC44D}" type="sibTrans" cxnId="{A945AF9E-A665-4A72-9ECE-B6520190C7A3}">
      <dgm:prSet/>
      <dgm:spPr/>
      <dgm:t>
        <a:bodyPr/>
        <a:lstStyle/>
        <a:p>
          <a:endParaRPr lang="en-US"/>
        </a:p>
      </dgm:t>
    </dgm:pt>
    <dgm:pt modelId="{D49EB0D5-CB11-42C0-968D-A8C6C54B73A1}">
      <dgm:prSet/>
      <dgm:spPr/>
      <dgm:t>
        <a:bodyPr/>
        <a:lstStyle/>
        <a:p>
          <a:r>
            <a:rPr lang="en-IN"/>
            <a:t>Clustering Columns</a:t>
          </a:r>
          <a:endParaRPr lang="en-US"/>
        </a:p>
      </dgm:t>
    </dgm:pt>
    <dgm:pt modelId="{44FBF81A-45DA-446A-BDDB-43E12C86F3C5}" type="parTrans" cxnId="{02279C20-7855-4285-AA4B-4534EA193D71}">
      <dgm:prSet/>
      <dgm:spPr/>
      <dgm:t>
        <a:bodyPr/>
        <a:lstStyle/>
        <a:p>
          <a:endParaRPr lang="en-US"/>
        </a:p>
      </dgm:t>
    </dgm:pt>
    <dgm:pt modelId="{31501E8D-82A0-4384-BC9A-53EDB291A9A1}" type="sibTrans" cxnId="{02279C20-7855-4285-AA4B-4534EA193D71}">
      <dgm:prSet/>
      <dgm:spPr/>
      <dgm:t>
        <a:bodyPr/>
        <a:lstStyle/>
        <a:p>
          <a:endParaRPr lang="en-US"/>
        </a:p>
      </dgm:t>
    </dgm:pt>
    <dgm:pt modelId="{9BE4497D-CB98-46AA-844D-C9639E83DD2A}" type="pres">
      <dgm:prSet presAssocID="{00202C1A-CAC7-4B01-9C98-C8CA69575C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36D1DB-EFF4-4F75-87AE-02BB9BC7A90F}" type="pres">
      <dgm:prSet presAssocID="{E140D5EF-9CAE-43EB-B405-98DFB345A7F7}" presName="hierRoot1" presStyleCnt="0"/>
      <dgm:spPr/>
    </dgm:pt>
    <dgm:pt modelId="{D089A78E-52C4-49D8-8302-1E26728B1C98}" type="pres">
      <dgm:prSet presAssocID="{E140D5EF-9CAE-43EB-B405-98DFB345A7F7}" presName="composite" presStyleCnt="0"/>
      <dgm:spPr/>
    </dgm:pt>
    <dgm:pt modelId="{14A2C2EB-5214-4F74-914B-A60C6F0C874C}" type="pres">
      <dgm:prSet presAssocID="{E140D5EF-9CAE-43EB-B405-98DFB345A7F7}" presName="background" presStyleLbl="node0" presStyleIdx="0" presStyleCnt="5"/>
      <dgm:spPr/>
    </dgm:pt>
    <dgm:pt modelId="{7375B178-8054-4FBF-B82E-9DD2AA7E5C00}" type="pres">
      <dgm:prSet presAssocID="{E140D5EF-9CAE-43EB-B405-98DFB345A7F7}" presName="text" presStyleLbl="fgAcc0" presStyleIdx="0" presStyleCnt="5">
        <dgm:presLayoutVars>
          <dgm:chPref val="3"/>
        </dgm:presLayoutVars>
      </dgm:prSet>
      <dgm:spPr/>
    </dgm:pt>
    <dgm:pt modelId="{7A787E62-C78C-446C-949D-448A1216C0AA}" type="pres">
      <dgm:prSet presAssocID="{E140D5EF-9CAE-43EB-B405-98DFB345A7F7}" presName="hierChild2" presStyleCnt="0"/>
      <dgm:spPr/>
    </dgm:pt>
    <dgm:pt modelId="{0BB4C2B1-3D93-43D4-9DA4-AA8F4A404D33}" type="pres">
      <dgm:prSet presAssocID="{5FF4F0FC-D4F6-4D16-B4D1-32C70DE299D3}" presName="hierRoot1" presStyleCnt="0"/>
      <dgm:spPr/>
    </dgm:pt>
    <dgm:pt modelId="{87DE5F14-4383-47BE-9368-6CF8546A40D7}" type="pres">
      <dgm:prSet presAssocID="{5FF4F0FC-D4F6-4D16-B4D1-32C70DE299D3}" presName="composite" presStyleCnt="0"/>
      <dgm:spPr/>
    </dgm:pt>
    <dgm:pt modelId="{FA7DB4F8-602B-4810-B631-F9075BA295AE}" type="pres">
      <dgm:prSet presAssocID="{5FF4F0FC-D4F6-4D16-B4D1-32C70DE299D3}" presName="background" presStyleLbl="node0" presStyleIdx="1" presStyleCnt="5"/>
      <dgm:spPr/>
    </dgm:pt>
    <dgm:pt modelId="{9F0094CB-D808-436C-9757-9F5966B43A57}" type="pres">
      <dgm:prSet presAssocID="{5FF4F0FC-D4F6-4D16-B4D1-32C70DE299D3}" presName="text" presStyleLbl="fgAcc0" presStyleIdx="1" presStyleCnt="5">
        <dgm:presLayoutVars>
          <dgm:chPref val="3"/>
        </dgm:presLayoutVars>
      </dgm:prSet>
      <dgm:spPr/>
    </dgm:pt>
    <dgm:pt modelId="{C4EC23CC-B10A-4164-A6CB-1DC8425448A6}" type="pres">
      <dgm:prSet presAssocID="{5FF4F0FC-D4F6-4D16-B4D1-32C70DE299D3}" presName="hierChild2" presStyleCnt="0"/>
      <dgm:spPr/>
    </dgm:pt>
    <dgm:pt modelId="{90EF58D7-EB95-4EC4-82DC-952B318FA4EB}" type="pres">
      <dgm:prSet presAssocID="{41FC15C0-155A-41D4-BB5B-9F8222E8E835}" presName="hierRoot1" presStyleCnt="0"/>
      <dgm:spPr/>
    </dgm:pt>
    <dgm:pt modelId="{6BA6D70A-B06C-4782-8927-DC3C0CF2CD8D}" type="pres">
      <dgm:prSet presAssocID="{41FC15C0-155A-41D4-BB5B-9F8222E8E835}" presName="composite" presStyleCnt="0"/>
      <dgm:spPr/>
    </dgm:pt>
    <dgm:pt modelId="{635AAF11-78FA-4D58-B53E-810C85C48BB3}" type="pres">
      <dgm:prSet presAssocID="{41FC15C0-155A-41D4-BB5B-9F8222E8E835}" presName="background" presStyleLbl="node0" presStyleIdx="2" presStyleCnt="5"/>
      <dgm:spPr/>
    </dgm:pt>
    <dgm:pt modelId="{7E5EADE8-61A8-430D-8120-FB2B02095FC0}" type="pres">
      <dgm:prSet presAssocID="{41FC15C0-155A-41D4-BB5B-9F8222E8E835}" presName="text" presStyleLbl="fgAcc0" presStyleIdx="2" presStyleCnt="5">
        <dgm:presLayoutVars>
          <dgm:chPref val="3"/>
        </dgm:presLayoutVars>
      </dgm:prSet>
      <dgm:spPr/>
    </dgm:pt>
    <dgm:pt modelId="{48AD3A8D-EC56-46E9-88AE-2D122A749439}" type="pres">
      <dgm:prSet presAssocID="{41FC15C0-155A-41D4-BB5B-9F8222E8E835}" presName="hierChild2" presStyleCnt="0"/>
      <dgm:spPr/>
    </dgm:pt>
    <dgm:pt modelId="{335F785F-082A-4BC6-B56D-E3C0F4AB5A5A}" type="pres">
      <dgm:prSet presAssocID="{96EF129D-A897-42F1-A52D-E2274F10F27E}" presName="hierRoot1" presStyleCnt="0"/>
      <dgm:spPr/>
    </dgm:pt>
    <dgm:pt modelId="{732345FD-2515-4AAD-A946-B73D00F6171F}" type="pres">
      <dgm:prSet presAssocID="{96EF129D-A897-42F1-A52D-E2274F10F27E}" presName="composite" presStyleCnt="0"/>
      <dgm:spPr/>
    </dgm:pt>
    <dgm:pt modelId="{AEDEF534-F752-4CBB-AE0E-F999E78BEA86}" type="pres">
      <dgm:prSet presAssocID="{96EF129D-A897-42F1-A52D-E2274F10F27E}" presName="background" presStyleLbl="node0" presStyleIdx="3" presStyleCnt="5"/>
      <dgm:spPr/>
    </dgm:pt>
    <dgm:pt modelId="{95B8A20F-2BD6-4E7A-8519-8E451409B013}" type="pres">
      <dgm:prSet presAssocID="{96EF129D-A897-42F1-A52D-E2274F10F27E}" presName="text" presStyleLbl="fgAcc0" presStyleIdx="3" presStyleCnt="5">
        <dgm:presLayoutVars>
          <dgm:chPref val="3"/>
        </dgm:presLayoutVars>
      </dgm:prSet>
      <dgm:spPr/>
    </dgm:pt>
    <dgm:pt modelId="{08DD9184-BAEF-4B8E-B5BB-327A49CD20A7}" type="pres">
      <dgm:prSet presAssocID="{96EF129D-A897-42F1-A52D-E2274F10F27E}" presName="hierChild2" presStyleCnt="0"/>
      <dgm:spPr/>
    </dgm:pt>
    <dgm:pt modelId="{334310DD-6B9E-45EE-8043-168A64C45FF3}" type="pres">
      <dgm:prSet presAssocID="{D49EB0D5-CB11-42C0-968D-A8C6C54B73A1}" presName="hierRoot1" presStyleCnt="0"/>
      <dgm:spPr/>
    </dgm:pt>
    <dgm:pt modelId="{15F2FE33-73DA-42EE-9089-3A3E45030489}" type="pres">
      <dgm:prSet presAssocID="{D49EB0D5-CB11-42C0-968D-A8C6C54B73A1}" presName="composite" presStyleCnt="0"/>
      <dgm:spPr/>
    </dgm:pt>
    <dgm:pt modelId="{97F29E14-1A64-4B38-92AB-8536201936DF}" type="pres">
      <dgm:prSet presAssocID="{D49EB0D5-CB11-42C0-968D-A8C6C54B73A1}" presName="background" presStyleLbl="node0" presStyleIdx="4" presStyleCnt="5"/>
      <dgm:spPr/>
    </dgm:pt>
    <dgm:pt modelId="{844F6554-8523-4731-8DF4-78703CD856AE}" type="pres">
      <dgm:prSet presAssocID="{D49EB0D5-CB11-42C0-968D-A8C6C54B73A1}" presName="text" presStyleLbl="fgAcc0" presStyleIdx="4" presStyleCnt="5">
        <dgm:presLayoutVars>
          <dgm:chPref val="3"/>
        </dgm:presLayoutVars>
      </dgm:prSet>
      <dgm:spPr/>
    </dgm:pt>
    <dgm:pt modelId="{34DC70E5-35AD-4F12-B201-5028A6D82C08}" type="pres">
      <dgm:prSet presAssocID="{D49EB0D5-CB11-42C0-968D-A8C6C54B73A1}" presName="hierChild2" presStyleCnt="0"/>
      <dgm:spPr/>
    </dgm:pt>
  </dgm:ptLst>
  <dgm:cxnLst>
    <dgm:cxn modelId="{9A5B1611-DFA7-44B3-81DA-C2949065D2A1}" srcId="{00202C1A-CAC7-4B01-9C98-C8CA69575C02}" destId="{E140D5EF-9CAE-43EB-B405-98DFB345A7F7}" srcOrd="0" destOrd="0" parTransId="{B1239188-556B-4999-A24C-A13123FD4036}" sibTransId="{54928641-AC08-4BDE-8531-ECEFE2CCCB3A}"/>
    <dgm:cxn modelId="{02279C20-7855-4285-AA4B-4534EA193D71}" srcId="{00202C1A-CAC7-4B01-9C98-C8CA69575C02}" destId="{D49EB0D5-CB11-42C0-968D-A8C6C54B73A1}" srcOrd="4" destOrd="0" parTransId="{44FBF81A-45DA-446A-BDDB-43E12C86F3C5}" sibTransId="{31501E8D-82A0-4384-BC9A-53EDB291A9A1}"/>
    <dgm:cxn modelId="{9B33F825-946A-4A5D-8DC7-D6C4133A9D1D}" type="presOf" srcId="{5FF4F0FC-D4F6-4D16-B4D1-32C70DE299D3}" destId="{9F0094CB-D808-436C-9757-9F5966B43A57}" srcOrd="0" destOrd="0" presId="urn:microsoft.com/office/officeart/2005/8/layout/hierarchy1"/>
    <dgm:cxn modelId="{3AB09F3D-77D9-45DD-914D-0287B6F56CA6}" srcId="{00202C1A-CAC7-4B01-9C98-C8CA69575C02}" destId="{41FC15C0-155A-41D4-BB5B-9F8222E8E835}" srcOrd="2" destOrd="0" parTransId="{39D98A4D-5D10-4767-B0F0-7DC0BD7768CB}" sibTransId="{196B7664-6BDF-4B52-B570-35682B83BFE3}"/>
    <dgm:cxn modelId="{44FABD67-2CF5-4A27-9C63-B1B3D0BF279B}" srcId="{00202C1A-CAC7-4B01-9C98-C8CA69575C02}" destId="{5FF4F0FC-D4F6-4D16-B4D1-32C70DE299D3}" srcOrd="1" destOrd="0" parTransId="{64BFF29F-7F5F-4871-9877-1A9B635C895A}" sibTransId="{1AF6B85B-DCD9-4A56-A4DA-5164C7B1B14A}"/>
    <dgm:cxn modelId="{B6EDAB78-1C68-4B69-A5E4-6676AA4BA2A0}" type="presOf" srcId="{41FC15C0-155A-41D4-BB5B-9F8222E8E835}" destId="{7E5EADE8-61A8-430D-8120-FB2B02095FC0}" srcOrd="0" destOrd="0" presId="urn:microsoft.com/office/officeart/2005/8/layout/hierarchy1"/>
    <dgm:cxn modelId="{A945AF9E-A665-4A72-9ECE-B6520190C7A3}" srcId="{00202C1A-CAC7-4B01-9C98-C8CA69575C02}" destId="{96EF129D-A897-42F1-A52D-E2274F10F27E}" srcOrd="3" destOrd="0" parTransId="{4D8F777A-78F1-4135-B490-1C7B5C25CFE1}" sibTransId="{C1309120-2DCA-43A2-A3CC-A65466BEC44D}"/>
    <dgm:cxn modelId="{93E5FDD4-B422-465E-A6D0-54DDACCC6124}" type="presOf" srcId="{96EF129D-A897-42F1-A52D-E2274F10F27E}" destId="{95B8A20F-2BD6-4E7A-8519-8E451409B013}" srcOrd="0" destOrd="0" presId="urn:microsoft.com/office/officeart/2005/8/layout/hierarchy1"/>
    <dgm:cxn modelId="{07F0B2EF-2BD0-41BB-98FE-211ED8402E23}" type="presOf" srcId="{D49EB0D5-CB11-42C0-968D-A8C6C54B73A1}" destId="{844F6554-8523-4731-8DF4-78703CD856AE}" srcOrd="0" destOrd="0" presId="urn:microsoft.com/office/officeart/2005/8/layout/hierarchy1"/>
    <dgm:cxn modelId="{9ACBD1F7-4C09-4ABE-AFC5-C74FA3E51640}" type="presOf" srcId="{E140D5EF-9CAE-43EB-B405-98DFB345A7F7}" destId="{7375B178-8054-4FBF-B82E-9DD2AA7E5C00}" srcOrd="0" destOrd="0" presId="urn:microsoft.com/office/officeart/2005/8/layout/hierarchy1"/>
    <dgm:cxn modelId="{2A0D1CFF-AC4F-4487-B31F-DD0C9D8AD6C5}" type="presOf" srcId="{00202C1A-CAC7-4B01-9C98-C8CA69575C02}" destId="{9BE4497D-CB98-46AA-844D-C9639E83DD2A}" srcOrd="0" destOrd="0" presId="urn:microsoft.com/office/officeart/2005/8/layout/hierarchy1"/>
    <dgm:cxn modelId="{354A2692-86C8-4DE0-9C0A-BC19B02632CD}" type="presParOf" srcId="{9BE4497D-CB98-46AA-844D-C9639E83DD2A}" destId="{BA36D1DB-EFF4-4F75-87AE-02BB9BC7A90F}" srcOrd="0" destOrd="0" presId="urn:microsoft.com/office/officeart/2005/8/layout/hierarchy1"/>
    <dgm:cxn modelId="{19E470E6-72E7-4D80-A732-2EA747974316}" type="presParOf" srcId="{BA36D1DB-EFF4-4F75-87AE-02BB9BC7A90F}" destId="{D089A78E-52C4-49D8-8302-1E26728B1C98}" srcOrd="0" destOrd="0" presId="urn:microsoft.com/office/officeart/2005/8/layout/hierarchy1"/>
    <dgm:cxn modelId="{F208D8A2-5342-4C31-964A-68625A0FC731}" type="presParOf" srcId="{D089A78E-52C4-49D8-8302-1E26728B1C98}" destId="{14A2C2EB-5214-4F74-914B-A60C6F0C874C}" srcOrd="0" destOrd="0" presId="urn:microsoft.com/office/officeart/2005/8/layout/hierarchy1"/>
    <dgm:cxn modelId="{9B5CD5AF-9DC1-417D-80BB-1687F692C0F4}" type="presParOf" srcId="{D089A78E-52C4-49D8-8302-1E26728B1C98}" destId="{7375B178-8054-4FBF-B82E-9DD2AA7E5C00}" srcOrd="1" destOrd="0" presId="urn:microsoft.com/office/officeart/2005/8/layout/hierarchy1"/>
    <dgm:cxn modelId="{BFC8080A-242D-46A0-BC2E-D1C54FB38F39}" type="presParOf" srcId="{BA36D1DB-EFF4-4F75-87AE-02BB9BC7A90F}" destId="{7A787E62-C78C-446C-949D-448A1216C0AA}" srcOrd="1" destOrd="0" presId="urn:microsoft.com/office/officeart/2005/8/layout/hierarchy1"/>
    <dgm:cxn modelId="{085F3EA6-26AB-403E-B090-18506F23A38A}" type="presParOf" srcId="{9BE4497D-CB98-46AA-844D-C9639E83DD2A}" destId="{0BB4C2B1-3D93-43D4-9DA4-AA8F4A404D33}" srcOrd="1" destOrd="0" presId="urn:microsoft.com/office/officeart/2005/8/layout/hierarchy1"/>
    <dgm:cxn modelId="{2BCA3A72-8D6C-44C1-951C-FD8E44684216}" type="presParOf" srcId="{0BB4C2B1-3D93-43D4-9DA4-AA8F4A404D33}" destId="{87DE5F14-4383-47BE-9368-6CF8546A40D7}" srcOrd="0" destOrd="0" presId="urn:microsoft.com/office/officeart/2005/8/layout/hierarchy1"/>
    <dgm:cxn modelId="{209710DF-3286-48D5-BC38-7BF924F20328}" type="presParOf" srcId="{87DE5F14-4383-47BE-9368-6CF8546A40D7}" destId="{FA7DB4F8-602B-4810-B631-F9075BA295AE}" srcOrd="0" destOrd="0" presId="urn:microsoft.com/office/officeart/2005/8/layout/hierarchy1"/>
    <dgm:cxn modelId="{AAFDA397-81DF-4E34-B51A-C3DD1484FCEE}" type="presParOf" srcId="{87DE5F14-4383-47BE-9368-6CF8546A40D7}" destId="{9F0094CB-D808-436C-9757-9F5966B43A57}" srcOrd="1" destOrd="0" presId="urn:microsoft.com/office/officeart/2005/8/layout/hierarchy1"/>
    <dgm:cxn modelId="{2A9ACC88-AC92-473A-A68A-9103372FAC18}" type="presParOf" srcId="{0BB4C2B1-3D93-43D4-9DA4-AA8F4A404D33}" destId="{C4EC23CC-B10A-4164-A6CB-1DC8425448A6}" srcOrd="1" destOrd="0" presId="urn:microsoft.com/office/officeart/2005/8/layout/hierarchy1"/>
    <dgm:cxn modelId="{1D74444C-E72C-4D82-98DD-DEA6080302E8}" type="presParOf" srcId="{9BE4497D-CB98-46AA-844D-C9639E83DD2A}" destId="{90EF58D7-EB95-4EC4-82DC-952B318FA4EB}" srcOrd="2" destOrd="0" presId="urn:microsoft.com/office/officeart/2005/8/layout/hierarchy1"/>
    <dgm:cxn modelId="{6853DC5E-9FA5-4F4B-8D3C-84D7C8793443}" type="presParOf" srcId="{90EF58D7-EB95-4EC4-82DC-952B318FA4EB}" destId="{6BA6D70A-B06C-4782-8927-DC3C0CF2CD8D}" srcOrd="0" destOrd="0" presId="urn:microsoft.com/office/officeart/2005/8/layout/hierarchy1"/>
    <dgm:cxn modelId="{2EBEADC2-B28E-4385-81AF-3A4F5E033FE5}" type="presParOf" srcId="{6BA6D70A-B06C-4782-8927-DC3C0CF2CD8D}" destId="{635AAF11-78FA-4D58-B53E-810C85C48BB3}" srcOrd="0" destOrd="0" presId="urn:microsoft.com/office/officeart/2005/8/layout/hierarchy1"/>
    <dgm:cxn modelId="{8D94CB7E-5C7A-4F39-BAB1-8FA0A277BBF5}" type="presParOf" srcId="{6BA6D70A-B06C-4782-8927-DC3C0CF2CD8D}" destId="{7E5EADE8-61A8-430D-8120-FB2B02095FC0}" srcOrd="1" destOrd="0" presId="urn:microsoft.com/office/officeart/2005/8/layout/hierarchy1"/>
    <dgm:cxn modelId="{4A79F3C2-E280-4B21-B0A7-1543206A5B38}" type="presParOf" srcId="{90EF58D7-EB95-4EC4-82DC-952B318FA4EB}" destId="{48AD3A8D-EC56-46E9-88AE-2D122A749439}" srcOrd="1" destOrd="0" presId="urn:microsoft.com/office/officeart/2005/8/layout/hierarchy1"/>
    <dgm:cxn modelId="{45E90674-BF67-499C-892B-675812ED1D01}" type="presParOf" srcId="{9BE4497D-CB98-46AA-844D-C9639E83DD2A}" destId="{335F785F-082A-4BC6-B56D-E3C0F4AB5A5A}" srcOrd="3" destOrd="0" presId="urn:microsoft.com/office/officeart/2005/8/layout/hierarchy1"/>
    <dgm:cxn modelId="{5EF087E4-DE05-4FAE-AA27-1E93A82E0D31}" type="presParOf" srcId="{335F785F-082A-4BC6-B56D-E3C0F4AB5A5A}" destId="{732345FD-2515-4AAD-A946-B73D00F6171F}" srcOrd="0" destOrd="0" presId="urn:microsoft.com/office/officeart/2005/8/layout/hierarchy1"/>
    <dgm:cxn modelId="{84D379CF-5032-41D7-8E09-F96ED294F64E}" type="presParOf" srcId="{732345FD-2515-4AAD-A946-B73D00F6171F}" destId="{AEDEF534-F752-4CBB-AE0E-F999E78BEA86}" srcOrd="0" destOrd="0" presId="urn:microsoft.com/office/officeart/2005/8/layout/hierarchy1"/>
    <dgm:cxn modelId="{1D74B577-179A-4320-8729-92462C037669}" type="presParOf" srcId="{732345FD-2515-4AAD-A946-B73D00F6171F}" destId="{95B8A20F-2BD6-4E7A-8519-8E451409B013}" srcOrd="1" destOrd="0" presId="urn:microsoft.com/office/officeart/2005/8/layout/hierarchy1"/>
    <dgm:cxn modelId="{E7916005-4124-49E5-9D10-8EBBE940EDD1}" type="presParOf" srcId="{335F785F-082A-4BC6-B56D-E3C0F4AB5A5A}" destId="{08DD9184-BAEF-4B8E-B5BB-327A49CD20A7}" srcOrd="1" destOrd="0" presId="urn:microsoft.com/office/officeart/2005/8/layout/hierarchy1"/>
    <dgm:cxn modelId="{F739C30E-7FBA-441F-BBDE-BB036E63DD06}" type="presParOf" srcId="{9BE4497D-CB98-46AA-844D-C9639E83DD2A}" destId="{334310DD-6B9E-45EE-8043-168A64C45FF3}" srcOrd="4" destOrd="0" presId="urn:microsoft.com/office/officeart/2005/8/layout/hierarchy1"/>
    <dgm:cxn modelId="{380AD911-8DDF-4B4E-A5F6-D5EA16A2693B}" type="presParOf" srcId="{334310DD-6B9E-45EE-8043-168A64C45FF3}" destId="{15F2FE33-73DA-42EE-9089-3A3E45030489}" srcOrd="0" destOrd="0" presId="urn:microsoft.com/office/officeart/2005/8/layout/hierarchy1"/>
    <dgm:cxn modelId="{DD577181-7BF8-43C2-94DE-0F537AB96195}" type="presParOf" srcId="{15F2FE33-73DA-42EE-9089-3A3E45030489}" destId="{97F29E14-1A64-4B38-92AB-8536201936DF}" srcOrd="0" destOrd="0" presId="urn:microsoft.com/office/officeart/2005/8/layout/hierarchy1"/>
    <dgm:cxn modelId="{945D119C-C359-42AB-82DF-48E4FCC6245B}" type="presParOf" srcId="{15F2FE33-73DA-42EE-9089-3A3E45030489}" destId="{844F6554-8523-4731-8DF4-78703CD856AE}" srcOrd="1" destOrd="0" presId="urn:microsoft.com/office/officeart/2005/8/layout/hierarchy1"/>
    <dgm:cxn modelId="{365441C1-638B-4B20-9712-FD1F5A83CDDF}" type="presParOf" srcId="{334310DD-6B9E-45EE-8043-168A64C45FF3}" destId="{34DC70E5-35AD-4F12-B201-5028A6D82C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A368C-7715-412E-A333-989E5E9CC68B}">
      <dsp:nvSpPr>
        <dsp:cNvPr id="0" name=""/>
        <dsp:cNvSpPr/>
      </dsp:nvSpPr>
      <dsp:spPr>
        <a:xfrm>
          <a:off x="0" y="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What is Cassandra?</a:t>
          </a:r>
          <a:endParaRPr lang="en-US" sz="2600" kern="1200"/>
        </a:p>
      </dsp:txBody>
      <dsp:txXfrm>
        <a:off x="18044" y="18044"/>
        <a:ext cx="6674662" cy="579994"/>
      </dsp:txXfrm>
    </dsp:sp>
    <dsp:sp modelId="{BC7B5E81-69DF-41E8-96AF-72919237AAAB}">
      <dsp:nvSpPr>
        <dsp:cNvPr id="0" name=""/>
        <dsp:cNvSpPr/>
      </dsp:nvSpPr>
      <dsp:spPr>
        <a:xfrm>
          <a:off x="553459" y="7016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941430"/>
                <a:satOff val="225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4941430"/>
                <a:satOff val="225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Why Spring + Cassandra?</a:t>
          </a:r>
          <a:endParaRPr lang="en-US" sz="2600" kern="1200"/>
        </a:p>
      </dsp:txBody>
      <dsp:txXfrm>
        <a:off x="571503" y="719694"/>
        <a:ext cx="6421543" cy="579994"/>
      </dsp:txXfrm>
    </dsp:sp>
    <dsp:sp modelId="{E7DBCD68-8DCF-4847-96DC-9B2A23304648}">
      <dsp:nvSpPr>
        <dsp:cNvPr id="0" name=""/>
        <dsp:cNvSpPr/>
      </dsp:nvSpPr>
      <dsp:spPr>
        <a:xfrm>
          <a:off x="1106919" y="14033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Setting up Cassandra on Local</a:t>
          </a:r>
          <a:endParaRPr lang="en-US" sz="2600" kern="1200"/>
        </a:p>
      </dsp:txBody>
      <dsp:txXfrm>
        <a:off x="1124963" y="1421344"/>
        <a:ext cx="6421543" cy="579994"/>
      </dsp:txXfrm>
    </dsp:sp>
    <dsp:sp modelId="{7CC0B9AA-9848-4115-9250-8793377A134E}">
      <dsp:nvSpPr>
        <dsp:cNvPr id="0" name=""/>
        <dsp:cNvSpPr/>
      </dsp:nvSpPr>
      <dsp:spPr>
        <a:xfrm>
          <a:off x="1660378" y="21049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824290"/>
                <a:satOff val="676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4824290"/>
                <a:satOff val="676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Setting up Spring Boot Project</a:t>
          </a:r>
          <a:endParaRPr lang="en-US" sz="2600" kern="1200"/>
        </a:p>
      </dsp:txBody>
      <dsp:txXfrm>
        <a:off x="1678422" y="2122994"/>
        <a:ext cx="6421543" cy="579994"/>
      </dsp:txXfrm>
    </dsp:sp>
    <dsp:sp modelId="{AA3AA827-0DFC-4E28-BCD4-4A79DE9AF01E}">
      <dsp:nvSpPr>
        <dsp:cNvPr id="0" name=""/>
        <dsp:cNvSpPr/>
      </dsp:nvSpPr>
      <dsp:spPr>
        <a:xfrm>
          <a:off x="2213838" y="28066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Working with Spring + Cassandra</a:t>
          </a:r>
          <a:endParaRPr lang="en-US" sz="2600" kern="1200"/>
        </a:p>
      </dsp:txBody>
      <dsp:txXfrm>
        <a:off x="2231882" y="2824644"/>
        <a:ext cx="6421543" cy="579994"/>
      </dsp:txXfrm>
    </dsp:sp>
    <dsp:sp modelId="{90DE246A-450F-4211-8953-F9A4ED13DE6A}">
      <dsp:nvSpPr>
        <dsp:cNvPr id="0" name=""/>
        <dsp:cNvSpPr/>
      </dsp:nvSpPr>
      <dsp:spPr>
        <a:xfrm>
          <a:off x="7011090" y="45008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01192" y="450082"/>
        <a:ext cx="220249" cy="301341"/>
      </dsp:txXfrm>
    </dsp:sp>
    <dsp:sp modelId="{6E763B4C-52BD-41EE-A0D6-E9804465D389}">
      <dsp:nvSpPr>
        <dsp:cNvPr id="0" name=""/>
        <dsp:cNvSpPr/>
      </dsp:nvSpPr>
      <dsp:spPr>
        <a:xfrm>
          <a:off x="7564550" y="115173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652" y="1151732"/>
        <a:ext cx="220249" cy="301341"/>
      </dsp:txXfrm>
    </dsp:sp>
    <dsp:sp modelId="{D6CA6C81-F720-45B3-9AFA-C3167130D90F}">
      <dsp:nvSpPr>
        <dsp:cNvPr id="0" name=""/>
        <dsp:cNvSpPr/>
      </dsp:nvSpPr>
      <dsp:spPr>
        <a:xfrm>
          <a:off x="8118010" y="1843114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08112" y="1843114"/>
        <a:ext cx="220249" cy="301341"/>
      </dsp:txXfrm>
    </dsp:sp>
    <dsp:sp modelId="{3C3D8A69-B9D7-475F-958F-1D2C094FE97F}">
      <dsp:nvSpPr>
        <dsp:cNvPr id="0" name=""/>
        <dsp:cNvSpPr/>
      </dsp:nvSpPr>
      <dsp:spPr>
        <a:xfrm>
          <a:off x="8671469" y="2551610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61571" y="2551610"/>
        <a:ext cx="220249" cy="301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C4072-8267-471E-82DD-B1285B66B9E5}">
      <dsp:nvSpPr>
        <dsp:cNvPr id="0" name=""/>
        <dsp:cNvSpPr/>
      </dsp:nvSpPr>
      <dsp:spPr>
        <a:xfrm>
          <a:off x="2819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F08A9F-8C19-4868-A2FA-981B9E445071}">
      <dsp:nvSpPr>
        <dsp:cNvPr id="0" name=""/>
        <dsp:cNvSpPr/>
      </dsp:nvSpPr>
      <dsp:spPr>
        <a:xfrm>
          <a:off x="226534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Distributed Architecture</a:t>
          </a:r>
          <a:endParaRPr lang="en-US" sz="2300" kern="1200"/>
        </a:p>
      </dsp:txBody>
      <dsp:txXfrm>
        <a:off x="263981" y="1215787"/>
        <a:ext cx="1938540" cy="1203636"/>
      </dsp:txXfrm>
    </dsp:sp>
    <dsp:sp modelId="{094FB900-EA71-4C01-9F9F-D4F81378E8C5}">
      <dsp:nvSpPr>
        <dsp:cNvPr id="0" name=""/>
        <dsp:cNvSpPr/>
      </dsp:nvSpPr>
      <dsp:spPr>
        <a:xfrm>
          <a:off x="2463684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F7985F-C98E-4574-ABF7-1EDE2038771E}">
      <dsp:nvSpPr>
        <dsp:cNvPr id="0" name=""/>
        <dsp:cNvSpPr/>
      </dsp:nvSpPr>
      <dsp:spPr>
        <a:xfrm>
          <a:off x="2687399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Highly available</a:t>
          </a:r>
          <a:endParaRPr lang="en-US" sz="2300" kern="1200"/>
        </a:p>
      </dsp:txBody>
      <dsp:txXfrm>
        <a:off x="2724846" y="1215787"/>
        <a:ext cx="1938540" cy="1203636"/>
      </dsp:txXfrm>
    </dsp:sp>
    <dsp:sp modelId="{6EEFB132-B3C2-4F2C-82E4-99CE37C9376B}">
      <dsp:nvSpPr>
        <dsp:cNvPr id="0" name=""/>
        <dsp:cNvSpPr/>
      </dsp:nvSpPr>
      <dsp:spPr>
        <a:xfrm>
          <a:off x="4924548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41A717-95D8-4F89-A5B8-0778E5AB2DB6}">
      <dsp:nvSpPr>
        <dsp:cNvPr id="0" name=""/>
        <dsp:cNvSpPr/>
      </dsp:nvSpPr>
      <dsp:spPr>
        <a:xfrm>
          <a:off x="5148263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Horizontally scalable</a:t>
          </a:r>
          <a:endParaRPr lang="en-US" sz="2300" kern="1200"/>
        </a:p>
      </dsp:txBody>
      <dsp:txXfrm>
        <a:off x="5185710" y="1215787"/>
        <a:ext cx="1938540" cy="1203636"/>
      </dsp:txXfrm>
    </dsp:sp>
    <dsp:sp modelId="{8F8E1206-C012-4143-9573-BB7BE2FB75BA}">
      <dsp:nvSpPr>
        <dsp:cNvPr id="0" name=""/>
        <dsp:cNvSpPr/>
      </dsp:nvSpPr>
      <dsp:spPr>
        <a:xfrm>
          <a:off x="7385413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DF0A90-2FA3-4CC7-938F-E4E4999BB589}">
      <dsp:nvSpPr>
        <dsp:cNvPr id="0" name=""/>
        <dsp:cNvSpPr/>
      </dsp:nvSpPr>
      <dsp:spPr>
        <a:xfrm>
          <a:off x="7609128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Tuneable consistency</a:t>
          </a:r>
          <a:endParaRPr lang="en-US" sz="2300" kern="1200"/>
        </a:p>
      </dsp:txBody>
      <dsp:txXfrm>
        <a:off x="7646575" y="1215787"/>
        <a:ext cx="1938540" cy="1203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2C2EB-5214-4F74-914B-A60C6F0C874C}">
      <dsp:nvSpPr>
        <dsp:cNvPr id="0" name=""/>
        <dsp:cNvSpPr/>
      </dsp:nvSpPr>
      <dsp:spPr>
        <a:xfrm>
          <a:off x="3289" y="1117736"/>
          <a:ext cx="1603133" cy="1017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75B178-8054-4FBF-B82E-9DD2AA7E5C00}">
      <dsp:nvSpPr>
        <dsp:cNvPr id="0" name=""/>
        <dsp:cNvSpPr/>
      </dsp:nvSpPr>
      <dsp:spPr>
        <a:xfrm>
          <a:off x="181415" y="1286956"/>
          <a:ext cx="1603133" cy="1017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Key Space</a:t>
          </a:r>
          <a:endParaRPr lang="en-US" sz="1900" kern="1200"/>
        </a:p>
      </dsp:txBody>
      <dsp:txXfrm>
        <a:off x="211231" y="1316772"/>
        <a:ext cx="1543501" cy="958357"/>
      </dsp:txXfrm>
    </dsp:sp>
    <dsp:sp modelId="{FA7DB4F8-602B-4810-B631-F9075BA295AE}">
      <dsp:nvSpPr>
        <dsp:cNvPr id="0" name=""/>
        <dsp:cNvSpPr/>
      </dsp:nvSpPr>
      <dsp:spPr>
        <a:xfrm>
          <a:off x="1962675" y="1117736"/>
          <a:ext cx="1603133" cy="1017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0094CB-D808-436C-9757-9F5966B43A57}">
      <dsp:nvSpPr>
        <dsp:cNvPr id="0" name=""/>
        <dsp:cNvSpPr/>
      </dsp:nvSpPr>
      <dsp:spPr>
        <a:xfrm>
          <a:off x="2140801" y="1286956"/>
          <a:ext cx="1603133" cy="1017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Column family aka Table</a:t>
          </a:r>
          <a:endParaRPr lang="en-US" sz="1900" kern="1200"/>
        </a:p>
      </dsp:txBody>
      <dsp:txXfrm>
        <a:off x="2170617" y="1316772"/>
        <a:ext cx="1543501" cy="958357"/>
      </dsp:txXfrm>
    </dsp:sp>
    <dsp:sp modelId="{635AAF11-78FA-4D58-B53E-810C85C48BB3}">
      <dsp:nvSpPr>
        <dsp:cNvPr id="0" name=""/>
        <dsp:cNvSpPr/>
      </dsp:nvSpPr>
      <dsp:spPr>
        <a:xfrm>
          <a:off x="3922061" y="1117736"/>
          <a:ext cx="1603133" cy="1017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5EADE8-61A8-430D-8120-FB2B02095FC0}">
      <dsp:nvSpPr>
        <dsp:cNvPr id="0" name=""/>
        <dsp:cNvSpPr/>
      </dsp:nvSpPr>
      <dsp:spPr>
        <a:xfrm>
          <a:off x="4100187" y="1286956"/>
          <a:ext cx="1603133" cy="1017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Primary Key</a:t>
          </a:r>
          <a:endParaRPr lang="en-US" sz="1900" kern="1200"/>
        </a:p>
      </dsp:txBody>
      <dsp:txXfrm>
        <a:off x="4130003" y="1316772"/>
        <a:ext cx="1543501" cy="958357"/>
      </dsp:txXfrm>
    </dsp:sp>
    <dsp:sp modelId="{AEDEF534-F752-4CBB-AE0E-F999E78BEA86}">
      <dsp:nvSpPr>
        <dsp:cNvPr id="0" name=""/>
        <dsp:cNvSpPr/>
      </dsp:nvSpPr>
      <dsp:spPr>
        <a:xfrm>
          <a:off x="5881447" y="1117736"/>
          <a:ext cx="1603133" cy="1017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B8A20F-2BD6-4E7A-8519-8E451409B013}">
      <dsp:nvSpPr>
        <dsp:cNvPr id="0" name=""/>
        <dsp:cNvSpPr/>
      </dsp:nvSpPr>
      <dsp:spPr>
        <a:xfrm>
          <a:off x="6059573" y="1286956"/>
          <a:ext cx="1603133" cy="1017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Partition Key</a:t>
          </a:r>
          <a:endParaRPr lang="en-US" sz="1900" kern="1200"/>
        </a:p>
      </dsp:txBody>
      <dsp:txXfrm>
        <a:off x="6089389" y="1316772"/>
        <a:ext cx="1543501" cy="958357"/>
      </dsp:txXfrm>
    </dsp:sp>
    <dsp:sp modelId="{97F29E14-1A64-4B38-92AB-8536201936DF}">
      <dsp:nvSpPr>
        <dsp:cNvPr id="0" name=""/>
        <dsp:cNvSpPr/>
      </dsp:nvSpPr>
      <dsp:spPr>
        <a:xfrm>
          <a:off x="7840833" y="1117736"/>
          <a:ext cx="1603133" cy="1017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4F6554-8523-4731-8DF4-78703CD856AE}">
      <dsp:nvSpPr>
        <dsp:cNvPr id="0" name=""/>
        <dsp:cNvSpPr/>
      </dsp:nvSpPr>
      <dsp:spPr>
        <a:xfrm>
          <a:off x="8018959" y="1286956"/>
          <a:ext cx="1603133" cy="1017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Clustering Columns</a:t>
          </a:r>
          <a:endParaRPr lang="en-US" sz="1900" kern="1200"/>
        </a:p>
      </dsp:txBody>
      <dsp:txXfrm>
        <a:off x="8048775" y="1316772"/>
        <a:ext cx="1543501" cy="958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9032-3399-B539-EB04-3A60C7BEB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Building Scalable Applications with Spring &amp; Cassandra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2D191-A354-758C-75B4-3F5BAD850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@thecodealchemist</a:t>
            </a:r>
          </a:p>
        </p:txBody>
      </p:sp>
    </p:spTree>
    <p:extLst>
      <p:ext uri="{BB962C8B-B14F-4D97-AF65-F5344CB8AC3E}">
        <p14:creationId xmlns:p14="http://schemas.microsoft.com/office/powerpoint/2010/main" val="9968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99CBAE-D858-CA36-4DA0-5C1EF0CF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2B83BA-55CB-9CA4-3C88-2B05EFBC2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66876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160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CBAE-D858-CA36-4DA0-5C1EF0C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Cassandra?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3727-4E14-F84E-EE3B-943FCE0E4C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Apache Cassandra is an open-source,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distributed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decentralized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highly scalable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NoSQL database management system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4E545B"/>
              </a:solidFill>
              <a:effectLst/>
              <a:latin typeface="Inter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Initially developed at Facebook</a:t>
            </a:r>
          </a:p>
          <a:p>
            <a:pPr marL="0" indent="0">
              <a:buNone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Use Cases: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Time-Series Data and IoT Applications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Analytics and Big Data Solutions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Messaging and Chat Applications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Recommendation Engines</a:t>
            </a:r>
            <a:endParaRPr lang="en-IN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2" descr="NoSQL Distributed Database">
            <a:extLst>
              <a:ext uri="{FF2B5EF4-FFF2-40B4-BE49-F238E27FC236}">
                <a16:creationId xmlns:a16="http://schemas.microsoft.com/office/drawing/2014/main" id="{C45AE9A5-31F1-5BAB-8494-6A96C6A5DA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3124782"/>
            <a:ext cx="4824412" cy="23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72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07B816-60E9-7E2F-CFF1-92480503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Key Features..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97237D5-434E-3953-CDC9-6A8FA5A0F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06544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466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2FFAAF-8934-5FC0-0CC2-2FC7DD02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A09B0-B4A3-5F7C-ACCC-516FC4283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45745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183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2021-C488-DD3F-FB2C-74306D5E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 contd..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858A18-D70E-A7A2-23EA-71E7D29F05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22" y="2603500"/>
            <a:ext cx="5596668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11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1153-6341-060A-0376-7D85C18A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Spring + Cassandra?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9989-099B-CD23-E720-A7EF9742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Spring's powerful features make integration with Cassandra seamless.</a:t>
            </a:r>
          </a:p>
          <a:p>
            <a:r>
              <a:rPr lang="en-US" dirty="0"/>
              <a:t>Spring Data Cassandra</a:t>
            </a:r>
          </a:p>
          <a:p>
            <a:pPr lvl="1"/>
            <a:r>
              <a:rPr lang="en-US" dirty="0"/>
              <a:t>Integration library provided by Spring for Cassandra</a:t>
            </a:r>
          </a:p>
          <a:p>
            <a:pPr lvl="1"/>
            <a:r>
              <a:rPr lang="en-US" dirty="0"/>
              <a:t>Helps with data access and object mapping</a:t>
            </a:r>
          </a:p>
          <a:p>
            <a:r>
              <a:rPr lang="en-US" dirty="0"/>
              <a:t>Spring Boot</a:t>
            </a:r>
          </a:p>
          <a:p>
            <a:pPr lvl="1"/>
            <a:r>
              <a:rPr lang="en-US" dirty="0"/>
              <a:t>Simplifies application setup and configuration</a:t>
            </a:r>
          </a:p>
          <a:p>
            <a:pPr lvl="1"/>
            <a:r>
              <a:rPr lang="en-US" dirty="0"/>
              <a:t>Auto-configuration for Cassandra connection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31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37</TotalTime>
  <Words>150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Inter</vt:lpstr>
      <vt:lpstr>Söhne</vt:lpstr>
      <vt:lpstr>Wingdings 3</vt:lpstr>
      <vt:lpstr>Ion Boardroom</vt:lpstr>
      <vt:lpstr>Building Scalable Applications with Spring &amp; Cassandra</vt:lpstr>
      <vt:lpstr>Agenda</vt:lpstr>
      <vt:lpstr>What is Cassandra?</vt:lpstr>
      <vt:lpstr>Key Features..</vt:lpstr>
      <vt:lpstr>Data Model</vt:lpstr>
      <vt:lpstr>Data Model contd..</vt:lpstr>
      <vt:lpstr>Why Spring + Cassandra?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+ Cassandra</dc:title>
  <dc:creator>ActSoftware</dc:creator>
  <cp:lastModifiedBy>ActSoftware</cp:lastModifiedBy>
  <cp:revision>11</cp:revision>
  <dcterms:created xsi:type="dcterms:W3CDTF">2023-07-25T16:42:10Z</dcterms:created>
  <dcterms:modified xsi:type="dcterms:W3CDTF">2023-08-05T15:46:21Z</dcterms:modified>
</cp:coreProperties>
</file>