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9032-3399-B539-EB04-3A60C7BEB4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Spring + </a:t>
            </a:r>
            <a:r>
              <a:rPr lang="en-IN" dirty="0"/>
              <a:t>Redis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2D191-A354-758C-75B4-3F5BAD8501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@thecodealchemist</a:t>
            </a:r>
          </a:p>
        </p:txBody>
      </p:sp>
    </p:spTree>
    <p:extLst>
      <p:ext uri="{BB962C8B-B14F-4D97-AF65-F5344CB8AC3E}">
        <p14:creationId xmlns:p14="http://schemas.microsoft.com/office/powerpoint/2010/main" val="99682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CBAE-D858-CA36-4DA0-5C1EF0CF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03727-4E14-F84E-EE3B-943FCE0E4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Redis?</a:t>
            </a:r>
          </a:p>
          <a:p>
            <a:r>
              <a:rPr lang="en-IN" dirty="0"/>
              <a:t>How to run Redis on local?</a:t>
            </a:r>
          </a:p>
          <a:p>
            <a:r>
              <a:rPr lang="en-IN" dirty="0"/>
              <a:t>Spring Boot Project Setup</a:t>
            </a:r>
          </a:p>
          <a:p>
            <a:r>
              <a:rPr lang="en-IN" dirty="0"/>
              <a:t>Working with Redis</a:t>
            </a:r>
          </a:p>
        </p:txBody>
      </p:sp>
    </p:spTree>
    <p:extLst>
      <p:ext uri="{BB962C8B-B14F-4D97-AF65-F5344CB8AC3E}">
        <p14:creationId xmlns:p14="http://schemas.microsoft.com/office/powerpoint/2010/main" val="52160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CBAE-D858-CA36-4DA0-5C1EF0CF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Redis?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03727-4E14-F84E-EE3B-943FCE0E4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E545B"/>
                </a:solidFill>
                <a:effectLst/>
                <a:latin typeface="Inter"/>
              </a:rPr>
              <a:t>The </a:t>
            </a:r>
            <a:r>
              <a:rPr lang="en-US" b="0" i="0" u="sng" dirty="0">
                <a:solidFill>
                  <a:srgbClr val="4E545B"/>
                </a:solidFill>
                <a:effectLst/>
                <a:latin typeface="Inter"/>
              </a:rPr>
              <a:t>open source</a:t>
            </a:r>
            <a:r>
              <a:rPr lang="en-US" b="0" i="0" dirty="0">
                <a:solidFill>
                  <a:srgbClr val="4E545B"/>
                </a:solidFill>
                <a:effectLst/>
                <a:latin typeface="Inter"/>
              </a:rPr>
              <a:t>, </a:t>
            </a:r>
            <a:r>
              <a:rPr lang="en-US" b="0" i="0" u="sng" dirty="0">
                <a:solidFill>
                  <a:srgbClr val="4E545B"/>
                </a:solidFill>
                <a:effectLst/>
                <a:latin typeface="Inter"/>
              </a:rPr>
              <a:t>in-memory</a:t>
            </a:r>
            <a:r>
              <a:rPr lang="en-US" b="0" i="0" dirty="0">
                <a:solidFill>
                  <a:srgbClr val="4E545B"/>
                </a:solidFill>
                <a:effectLst/>
                <a:latin typeface="Inter"/>
              </a:rPr>
              <a:t> </a:t>
            </a:r>
            <a:r>
              <a:rPr lang="en-US" b="0" i="0" u="sng" dirty="0">
                <a:solidFill>
                  <a:srgbClr val="4E545B"/>
                </a:solidFill>
                <a:effectLst/>
                <a:latin typeface="Inter"/>
              </a:rPr>
              <a:t>data store</a:t>
            </a:r>
            <a:r>
              <a:rPr lang="en-US" b="0" i="0" dirty="0">
                <a:solidFill>
                  <a:srgbClr val="4E545B"/>
                </a:solidFill>
                <a:effectLst/>
                <a:latin typeface="Inter"/>
              </a:rPr>
              <a:t> used by millions of developers as a </a:t>
            </a:r>
            <a:r>
              <a:rPr lang="en-US" b="0" i="0" u="sng" dirty="0">
                <a:solidFill>
                  <a:srgbClr val="4E545B"/>
                </a:solidFill>
                <a:effectLst/>
                <a:latin typeface="Inter"/>
              </a:rPr>
              <a:t>database</a:t>
            </a:r>
            <a:r>
              <a:rPr lang="en-US" b="0" i="0" dirty="0">
                <a:solidFill>
                  <a:srgbClr val="4E545B"/>
                </a:solidFill>
                <a:effectLst/>
                <a:latin typeface="Inter"/>
              </a:rPr>
              <a:t>, </a:t>
            </a:r>
            <a:r>
              <a:rPr lang="en-US" b="0" i="0" u="sng" dirty="0">
                <a:solidFill>
                  <a:srgbClr val="4E545B"/>
                </a:solidFill>
                <a:effectLst/>
                <a:latin typeface="Inter"/>
              </a:rPr>
              <a:t>cache</a:t>
            </a:r>
            <a:r>
              <a:rPr lang="en-US" b="0" i="0" dirty="0">
                <a:solidFill>
                  <a:srgbClr val="4E545B"/>
                </a:solidFill>
                <a:effectLst/>
                <a:latin typeface="Inter"/>
              </a:rPr>
              <a:t>, </a:t>
            </a:r>
            <a:r>
              <a:rPr lang="en-US" b="0" i="0" u="sng" dirty="0">
                <a:solidFill>
                  <a:srgbClr val="4E545B"/>
                </a:solidFill>
                <a:effectLst/>
                <a:latin typeface="Inter"/>
              </a:rPr>
              <a:t>streaming engine</a:t>
            </a:r>
            <a:r>
              <a:rPr lang="en-US" b="0" i="0" dirty="0">
                <a:solidFill>
                  <a:srgbClr val="4E545B"/>
                </a:solidFill>
                <a:effectLst/>
                <a:latin typeface="Inter"/>
              </a:rPr>
              <a:t>, and </a:t>
            </a:r>
            <a:r>
              <a:rPr lang="en-US" b="0" i="0" u="sng" dirty="0">
                <a:solidFill>
                  <a:srgbClr val="4E545B"/>
                </a:solidFill>
                <a:effectLst/>
                <a:latin typeface="Inter"/>
              </a:rPr>
              <a:t>message broker</a:t>
            </a:r>
            <a:r>
              <a:rPr lang="en-US" b="0" i="0" dirty="0">
                <a:solidFill>
                  <a:srgbClr val="4E545B"/>
                </a:solidFill>
                <a:effectLst/>
                <a:latin typeface="Inter"/>
              </a:rPr>
              <a:t>.</a:t>
            </a:r>
          </a:p>
          <a:p>
            <a:r>
              <a:rPr lang="en-US" dirty="0">
                <a:solidFill>
                  <a:srgbClr val="4E545B"/>
                </a:solidFill>
                <a:latin typeface="Inter"/>
              </a:rPr>
              <a:t>Horizontally scalable</a:t>
            </a:r>
          </a:p>
          <a:p>
            <a:r>
              <a:rPr lang="en-US" dirty="0">
                <a:solidFill>
                  <a:srgbClr val="4E545B"/>
                </a:solidFill>
                <a:latin typeface="Inter"/>
              </a:rPr>
              <a:t>Highly available with automatic failover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72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CBAE-D858-CA36-4DA0-5C1EF0CF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run on local?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03727-4E14-F84E-EE3B-943FCE0E4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Docker Desktop on </a:t>
            </a:r>
            <a:r>
              <a:rPr lang="en-IN" dirty="0">
                <a:highlight>
                  <a:srgbClr val="FFFF00"/>
                </a:highlight>
              </a:rPr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1668274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9</TotalTime>
  <Words>70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Inter</vt:lpstr>
      <vt:lpstr>Wingdings 3</vt:lpstr>
      <vt:lpstr>Ion Boardroom</vt:lpstr>
      <vt:lpstr>Spring + Redis</vt:lpstr>
      <vt:lpstr>Agenda</vt:lpstr>
      <vt:lpstr>What is Redis?</vt:lpstr>
      <vt:lpstr>How to run on local?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Data + Cassandra</dc:title>
  <dc:creator>ActSoftware</dc:creator>
  <cp:lastModifiedBy>ActSoftware</cp:lastModifiedBy>
  <cp:revision>7</cp:revision>
  <dcterms:created xsi:type="dcterms:W3CDTF">2023-07-25T16:42:10Z</dcterms:created>
  <dcterms:modified xsi:type="dcterms:W3CDTF">2023-07-27T16:01:54Z</dcterms:modified>
</cp:coreProperties>
</file>