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9032-3399-B539-EB04-3A60C7BEB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Data + Cassandra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2D191-A354-758C-75B4-3F5BAD850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9968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727-4E14-F84E-EE3B-943FCE0E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Cassandra Overview</a:t>
            </a:r>
          </a:p>
          <a:p>
            <a:r>
              <a:rPr lang="en-IN" dirty="0"/>
              <a:t>Configuring Cassandra Data Store</a:t>
            </a:r>
          </a:p>
          <a:p>
            <a:r>
              <a:rPr lang="en-IN" dirty="0"/>
              <a:t>Spring Boot + Spring Data</a:t>
            </a:r>
          </a:p>
          <a:p>
            <a:pPr lvl="1"/>
            <a:r>
              <a:rPr lang="en-IN" dirty="0"/>
              <a:t>Connect, CRUD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60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Spring Data + Cassandra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+ Cassandra</dc:title>
  <dc:creator>ActSoftware</dc:creator>
  <cp:lastModifiedBy>ActSoftware</cp:lastModifiedBy>
  <cp:revision>1</cp:revision>
  <dcterms:created xsi:type="dcterms:W3CDTF">2023-07-25T16:42:10Z</dcterms:created>
  <dcterms:modified xsi:type="dcterms:W3CDTF">2023-07-25T16:45:45Z</dcterms:modified>
</cp:coreProperties>
</file>