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90F9-49CA-92ED-5061-3C9FA72D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966" y="3428998"/>
            <a:ext cx="6050908" cy="2268559"/>
          </a:xfrm>
        </p:spPr>
        <p:txBody>
          <a:bodyPr/>
          <a:lstStyle/>
          <a:p>
            <a:r>
              <a:rPr lang="en-IN" dirty="0"/>
              <a:t>Spring Data JPA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766B6-48D5-CFE4-E934-8083D5E37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@thecodealchemist</a:t>
            </a:r>
          </a:p>
        </p:txBody>
      </p:sp>
    </p:spTree>
    <p:extLst>
      <p:ext uri="{BB962C8B-B14F-4D97-AF65-F5344CB8AC3E}">
        <p14:creationId xmlns:p14="http://schemas.microsoft.com/office/powerpoint/2010/main" val="83182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112D-6514-2AC5-65A5-3ABF8AA6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EAFC-82AA-A3C9-AF54-3BC4B36B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618" y="1302327"/>
            <a:ext cx="8787521" cy="474761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8C15D-C8E3-D024-30C6-F418C2E4C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52" y="2974908"/>
            <a:ext cx="8338730" cy="9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7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B0FA-AC73-3973-F28A-9D1C8F1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8A8C4-BAD2-A27F-14A9-E82436138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837" y="2144149"/>
            <a:ext cx="6630325" cy="3905795"/>
          </a:xfrm>
        </p:spPr>
      </p:pic>
    </p:spTree>
    <p:extLst>
      <p:ext uri="{BB962C8B-B14F-4D97-AF65-F5344CB8AC3E}">
        <p14:creationId xmlns:p14="http://schemas.microsoft.com/office/powerpoint/2010/main" val="135358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B0FA-AC73-3973-F28A-9D1C8F1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52107E-2245-7921-A9E3-7C8C8BC22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118" y="2052619"/>
            <a:ext cx="5643763" cy="3997325"/>
          </a:xfrm>
        </p:spPr>
      </p:pic>
    </p:spTree>
    <p:extLst>
      <p:ext uri="{BB962C8B-B14F-4D97-AF65-F5344CB8AC3E}">
        <p14:creationId xmlns:p14="http://schemas.microsoft.com/office/powerpoint/2010/main" val="1221821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{F96ECDE8-46DC-4173-A1F1-825CBC6F85D3}tf16401375</Template>
  <TotalTime>9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Spring Data JPA</vt:lpstr>
      <vt:lpstr>Agenda</vt:lpstr>
      <vt:lpstr>Solution 1</vt:lpstr>
      <vt:lpstr>Solution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JPA</dc:title>
  <dc:creator>ActSoftware</dc:creator>
  <cp:lastModifiedBy>ActSoftware</cp:lastModifiedBy>
  <cp:revision>3</cp:revision>
  <dcterms:created xsi:type="dcterms:W3CDTF">2023-07-18T10:58:08Z</dcterms:created>
  <dcterms:modified xsi:type="dcterms:W3CDTF">2023-07-23T15:47:29Z</dcterms:modified>
</cp:coreProperties>
</file>