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14AF3-829A-444D-9167-4102D4DFA3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281F9E-F9BF-4475-ACFD-3A03A216DD0A}">
      <dgm:prSet/>
      <dgm:spPr/>
      <dgm:t>
        <a:bodyPr/>
        <a:lstStyle/>
        <a:p>
          <a:r>
            <a:rPr lang="en-IN" b="0" i="0"/>
            <a:t>L1, L2 caches</a:t>
          </a:r>
          <a:endParaRPr lang="en-US"/>
        </a:p>
      </dgm:t>
    </dgm:pt>
    <dgm:pt modelId="{F7309DD2-C243-43CB-8E19-6A0E6982A676}" type="parTrans" cxnId="{B4006365-5475-45A1-90B3-E1AECD17EA68}">
      <dgm:prSet/>
      <dgm:spPr/>
      <dgm:t>
        <a:bodyPr/>
        <a:lstStyle/>
        <a:p>
          <a:endParaRPr lang="en-US"/>
        </a:p>
      </dgm:t>
    </dgm:pt>
    <dgm:pt modelId="{7630539D-0CB8-41ED-94EF-E80D541A03EE}" type="sibTrans" cxnId="{B4006365-5475-45A1-90B3-E1AECD17EA68}">
      <dgm:prSet/>
      <dgm:spPr/>
      <dgm:t>
        <a:bodyPr/>
        <a:lstStyle/>
        <a:p>
          <a:endParaRPr lang="en-US"/>
        </a:p>
      </dgm:t>
    </dgm:pt>
    <dgm:pt modelId="{1114A748-71B2-4026-A7F1-611EAE9CE7DF}">
      <dgm:prSet/>
      <dgm:spPr/>
      <dgm:t>
        <a:bodyPr/>
        <a:lstStyle/>
        <a:p>
          <a:r>
            <a:rPr lang="en-IN" b="0" i="0"/>
            <a:t>Disk cache</a:t>
          </a:r>
          <a:endParaRPr lang="en-US"/>
        </a:p>
      </dgm:t>
    </dgm:pt>
    <dgm:pt modelId="{81F27038-A403-49E1-AD62-EF7BF17F5F3F}" type="parTrans" cxnId="{8723FD3C-FCF1-40BC-98B6-7FB4AEE8527E}">
      <dgm:prSet/>
      <dgm:spPr/>
      <dgm:t>
        <a:bodyPr/>
        <a:lstStyle/>
        <a:p>
          <a:endParaRPr lang="en-US"/>
        </a:p>
      </dgm:t>
    </dgm:pt>
    <dgm:pt modelId="{40E7920E-E230-4208-A179-543783712C7D}" type="sibTrans" cxnId="{8723FD3C-FCF1-40BC-98B6-7FB4AEE8527E}">
      <dgm:prSet/>
      <dgm:spPr/>
      <dgm:t>
        <a:bodyPr/>
        <a:lstStyle/>
        <a:p>
          <a:endParaRPr lang="en-US"/>
        </a:p>
      </dgm:t>
    </dgm:pt>
    <dgm:pt modelId="{BC480D26-D1F3-4205-AA1B-F5F551EDC013}">
      <dgm:prSet/>
      <dgm:spPr/>
      <dgm:t>
        <a:bodyPr/>
        <a:lstStyle/>
        <a:p>
          <a:r>
            <a:rPr lang="en-IN" b="0" i="0"/>
            <a:t>DNS cache</a:t>
          </a:r>
          <a:endParaRPr lang="en-US"/>
        </a:p>
      </dgm:t>
    </dgm:pt>
    <dgm:pt modelId="{FA620056-4585-49B7-909A-2604AF02366A}" type="parTrans" cxnId="{A6579FDB-088C-4A50-A140-D590BB24C82A}">
      <dgm:prSet/>
      <dgm:spPr/>
      <dgm:t>
        <a:bodyPr/>
        <a:lstStyle/>
        <a:p>
          <a:endParaRPr lang="en-US"/>
        </a:p>
      </dgm:t>
    </dgm:pt>
    <dgm:pt modelId="{87D7D41E-28E1-4265-A78D-67D5ACE8998F}" type="sibTrans" cxnId="{A6579FDB-088C-4A50-A140-D590BB24C82A}">
      <dgm:prSet/>
      <dgm:spPr/>
      <dgm:t>
        <a:bodyPr/>
        <a:lstStyle/>
        <a:p>
          <a:endParaRPr lang="en-US"/>
        </a:p>
      </dgm:t>
    </dgm:pt>
    <dgm:pt modelId="{D968BE6F-AA82-4AD0-AE81-CA0D76EDC500}">
      <dgm:prSet/>
      <dgm:spPr/>
      <dgm:t>
        <a:bodyPr/>
        <a:lstStyle/>
        <a:p>
          <a:r>
            <a:rPr lang="en-IN" b="0" i="0"/>
            <a:t>CDNs</a:t>
          </a:r>
          <a:endParaRPr lang="en-US"/>
        </a:p>
      </dgm:t>
    </dgm:pt>
    <dgm:pt modelId="{363521DF-8FE5-48A1-96E0-B4F24B625166}" type="parTrans" cxnId="{1399BE8A-F70D-4390-BCEE-4EC5AB71910E}">
      <dgm:prSet/>
      <dgm:spPr/>
      <dgm:t>
        <a:bodyPr/>
        <a:lstStyle/>
        <a:p>
          <a:endParaRPr lang="en-US"/>
        </a:p>
      </dgm:t>
    </dgm:pt>
    <dgm:pt modelId="{E1329725-95B8-472E-B769-36BC056E62D2}" type="sibTrans" cxnId="{1399BE8A-F70D-4390-BCEE-4EC5AB71910E}">
      <dgm:prSet/>
      <dgm:spPr/>
      <dgm:t>
        <a:bodyPr/>
        <a:lstStyle/>
        <a:p>
          <a:endParaRPr lang="en-US"/>
        </a:p>
      </dgm:t>
    </dgm:pt>
    <dgm:pt modelId="{FAA4DA4E-EE37-4C7A-BD3A-945A297C20D5}" type="pres">
      <dgm:prSet presAssocID="{D0014AF3-829A-444D-9167-4102D4DFA37D}" presName="linear" presStyleCnt="0">
        <dgm:presLayoutVars>
          <dgm:animLvl val="lvl"/>
          <dgm:resizeHandles val="exact"/>
        </dgm:presLayoutVars>
      </dgm:prSet>
      <dgm:spPr/>
    </dgm:pt>
    <dgm:pt modelId="{5818C631-F2CB-4C8B-B9CF-1EC37E6C1DD1}" type="pres">
      <dgm:prSet presAssocID="{60281F9E-F9BF-4475-ACFD-3A03A216DD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9DFBF58-0232-4673-ADA6-EABFFA0E4783}" type="pres">
      <dgm:prSet presAssocID="{7630539D-0CB8-41ED-94EF-E80D541A03EE}" presName="spacer" presStyleCnt="0"/>
      <dgm:spPr/>
    </dgm:pt>
    <dgm:pt modelId="{1282A0E2-8926-4976-89A4-00D0AC646E8B}" type="pres">
      <dgm:prSet presAssocID="{1114A748-71B2-4026-A7F1-611EAE9CE7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530358-B67C-4647-8946-8CAA2F3D4606}" type="pres">
      <dgm:prSet presAssocID="{40E7920E-E230-4208-A179-543783712C7D}" presName="spacer" presStyleCnt="0"/>
      <dgm:spPr/>
    </dgm:pt>
    <dgm:pt modelId="{851C1F5E-E7AA-4C35-9190-575E844F02AE}" type="pres">
      <dgm:prSet presAssocID="{BC480D26-D1F3-4205-AA1B-F5F551EDC0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827E483-1B64-454E-BCDC-E86A04613521}" type="pres">
      <dgm:prSet presAssocID="{87D7D41E-28E1-4265-A78D-67D5ACE8998F}" presName="spacer" presStyleCnt="0"/>
      <dgm:spPr/>
    </dgm:pt>
    <dgm:pt modelId="{F1E2E782-3751-4C8D-A4E1-D005D758CB21}" type="pres">
      <dgm:prSet presAssocID="{D968BE6F-AA82-4AD0-AE81-CA0D76EDC50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BCAF28-B735-4103-BC79-2359C73C6013}" type="presOf" srcId="{D968BE6F-AA82-4AD0-AE81-CA0D76EDC500}" destId="{F1E2E782-3751-4C8D-A4E1-D005D758CB21}" srcOrd="0" destOrd="0" presId="urn:microsoft.com/office/officeart/2005/8/layout/vList2"/>
    <dgm:cxn modelId="{8723FD3C-FCF1-40BC-98B6-7FB4AEE8527E}" srcId="{D0014AF3-829A-444D-9167-4102D4DFA37D}" destId="{1114A748-71B2-4026-A7F1-611EAE9CE7DF}" srcOrd="1" destOrd="0" parTransId="{81F27038-A403-49E1-AD62-EF7BF17F5F3F}" sibTransId="{40E7920E-E230-4208-A179-543783712C7D}"/>
    <dgm:cxn modelId="{B4006365-5475-45A1-90B3-E1AECD17EA68}" srcId="{D0014AF3-829A-444D-9167-4102D4DFA37D}" destId="{60281F9E-F9BF-4475-ACFD-3A03A216DD0A}" srcOrd="0" destOrd="0" parTransId="{F7309DD2-C243-43CB-8E19-6A0E6982A676}" sibTransId="{7630539D-0CB8-41ED-94EF-E80D541A03EE}"/>
    <dgm:cxn modelId="{D1A94478-030C-4EFB-8C0C-8317CE914A5A}" type="presOf" srcId="{BC480D26-D1F3-4205-AA1B-F5F551EDC013}" destId="{851C1F5E-E7AA-4C35-9190-575E844F02AE}" srcOrd="0" destOrd="0" presId="urn:microsoft.com/office/officeart/2005/8/layout/vList2"/>
    <dgm:cxn modelId="{1399BE8A-F70D-4390-BCEE-4EC5AB71910E}" srcId="{D0014AF3-829A-444D-9167-4102D4DFA37D}" destId="{D968BE6F-AA82-4AD0-AE81-CA0D76EDC500}" srcOrd="3" destOrd="0" parTransId="{363521DF-8FE5-48A1-96E0-B4F24B625166}" sibTransId="{E1329725-95B8-472E-B769-36BC056E62D2}"/>
    <dgm:cxn modelId="{EDA20DA1-A5B6-4CEE-985E-99E8157F7F5A}" type="presOf" srcId="{60281F9E-F9BF-4475-ACFD-3A03A216DD0A}" destId="{5818C631-F2CB-4C8B-B9CF-1EC37E6C1DD1}" srcOrd="0" destOrd="0" presId="urn:microsoft.com/office/officeart/2005/8/layout/vList2"/>
    <dgm:cxn modelId="{D6E96EBB-976B-4157-9FAA-2D519D01DFDE}" type="presOf" srcId="{1114A748-71B2-4026-A7F1-611EAE9CE7DF}" destId="{1282A0E2-8926-4976-89A4-00D0AC646E8B}" srcOrd="0" destOrd="0" presId="urn:microsoft.com/office/officeart/2005/8/layout/vList2"/>
    <dgm:cxn modelId="{4D4208CF-C053-4877-A482-F3FD95AA3F84}" type="presOf" srcId="{D0014AF3-829A-444D-9167-4102D4DFA37D}" destId="{FAA4DA4E-EE37-4C7A-BD3A-945A297C20D5}" srcOrd="0" destOrd="0" presId="urn:microsoft.com/office/officeart/2005/8/layout/vList2"/>
    <dgm:cxn modelId="{A6579FDB-088C-4A50-A140-D590BB24C82A}" srcId="{D0014AF3-829A-444D-9167-4102D4DFA37D}" destId="{BC480D26-D1F3-4205-AA1B-F5F551EDC013}" srcOrd="2" destOrd="0" parTransId="{FA620056-4585-49B7-909A-2604AF02366A}" sibTransId="{87D7D41E-28E1-4265-A78D-67D5ACE8998F}"/>
    <dgm:cxn modelId="{F7553511-CB33-4A78-A71B-8F0C3176F36E}" type="presParOf" srcId="{FAA4DA4E-EE37-4C7A-BD3A-945A297C20D5}" destId="{5818C631-F2CB-4C8B-B9CF-1EC37E6C1DD1}" srcOrd="0" destOrd="0" presId="urn:microsoft.com/office/officeart/2005/8/layout/vList2"/>
    <dgm:cxn modelId="{6770D2AD-2350-4AB2-8018-E3DD7EA62706}" type="presParOf" srcId="{FAA4DA4E-EE37-4C7A-BD3A-945A297C20D5}" destId="{C9DFBF58-0232-4673-ADA6-EABFFA0E4783}" srcOrd="1" destOrd="0" presId="urn:microsoft.com/office/officeart/2005/8/layout/vList2"/>
    <dgm:cxn modelId="{CE6A7320-39A9-4030-9E88-1E6FCEED8C1F}" type="presParOf" srcId="{FAA4DA4E-EE37-4C7A-BD3A-945A297C20D5}" destId="{1282A0E2-8926-4976-89A4-00D0AC646E8B}" srcOrd="2" destOrd="0" presId="urn:microsoft.com/office/officeart/2005/8/layout/vList2"/>
    <dgm:cxn modelId="{D53C05B0-E20D-4A01-B017-F554245D0A12}" type="presParOf" srcId="{FAA4DA4E-EE37-4C7A-BD3A-945A297C20D5}" destId="{DF530358-B67C-4647-8946-8CAA2F3D4606}" srcOrd="3" destOrd="0" presId="urn:microsoft.com/office/officeart/2005/8/layout/vList2"/>
    <dgm:cxn modelId="{E4035A57-FB02-4A3C-9C52-8427B195B5C9}" type="presParOf" srcId="{FAA4DA4E-EE37-4C7A-BD3A-945A297C20D5}" destId="{851C1F5E-E7AA-4C35-9190-575E844F02AE}" srcOrd="4" destOrd="0" presId="urn:microsoft.com/office/officeart/2005/8/layout/vList2"/>
    <dgm:cxn modelId="{2C485C7C-AFD8-43A4-9D98-07455C61C51B}" type="presParOf" srcId="{FAA4DA4E-EE37-4C7A-BD3A-945A297C20D5}" destId="{6827E483-1B64-454E-BCDC-E86A04613521}" srcOrd="5" destOrd="0" presId="urn:microsoft.com/office/officeart/2005/8/layout/vList2"/>
    <dgm:cxn modelId="{685D612D-5703-4B24-B1C5-EF71301E5962}" type="presParOf" srcId="{FAA4DA4E-EE37-4C7A-BD3A-945A297C20D5}" destId="{F1E2E782-3751-4C8D-A4E1-D005D758CB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CA6F07-F9D7-4C81-8416-85572BF962F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FD6680-087D-4EB3-98E9-B5FF1B4805C0}">
      <dgm:prSet/>
      <dgm:spPr/>
      <dgm:t>
        <a:bodyPr/>
        <a:lstStyle/>
        <a:p>
          <a:r>
            <a:rPr lang="en-IN" b="0" i="0"/>
            <a:t>Cache-Aside</a:t>
          </a:r>
          <a:endParaRPr lang="en-US"/>
        </a:p>
      </dgm:t>
    </dgm:pt>
    <dgm:pt modelId="{5CF4C512-68EB-4090-BE76-3D957395937D}" type="parTrans" cxnId="{8ED196A7-FDAB-40FB-BAE1-ABAAACFE92F9}">
      <dgm:prSet/>
      <dgm:spPr/>
      <dgm:t>
        <a:bodyPr/>
        <a:lstStyle/>
        <a:p>
          <a:endParaRPr lang="en-US"/>
        </a:p>
      </dgm:t>
    </dgm:pt>
    <dgm:pt modelId="{5EE4F5F4-F83E-42D4-8601-8152463C161B}" type="sibTrans" cxnId="{8ED196A7-FDAB-40FB-BAE1-ABAAACFE92F9}">
      <dgm:prSet/>
      <dgm:spPr/>
      <dgm:t>
        <a:bodyPr/>
        <a:lstStyle/>
        <a:p>
          <a:endParaRPr lang="en-US"/>
        </a:p>
      </dgm:t>
    </dgm:pt>
    <dgm:pt modelId="{FBD26871-1DA5-4BAC-AD3C-C9B88BCEFC7E}">
      <dgm:prSet/>
      <dgm:spPr/>
      <dgm:t>
        <a:bodyPr/>
        <a:lstStyle/>
        <a:p>
          <a:r>
            <a:rPr lang="en-IN" b="0" i="0"/>
            <a:t>Application owns the cache updates</a:t>
          </a:r>
          <a:endParaRPr lang="en-US"/>
        </a:p>
      </dgm:t>
    </dgm:pt>
    <dgm:pt modelId="{01191751-9BCD-4877-8AF4-A8957DCB7CC2}" type="parTrans" cxnId="{AA4EED01-A07A-4500-B951-BA0C55858A19}">
      <dgm:prSet/>
      <dgm:spPr/>
      <dgm:t>
        <a:bodyPr/>
        <a:lstStyle/>
        <a:p>
          <a:endParaRPr lang="en-US"/>
        </a:p>
      </dgm:t>
    </dgm:pt>
    <dgm:pt modelId="{2634BC25-F1C3-4CB1-8BB1-B96C2CEEB713}" type="sibTrans" cxnId="{AA4EED01-A07A-4500-B951-BA0C55858A19}">
      <dgm:prSet/>
      <dgm:spPr/>
      <dgm:t>
        <a:bodyPr/>
        <a:lstStyle/>
        <a:p>
          <a:endParaRPr lang="en-US"/>
        </a:p>
      </dgm:t>
    </dgm:pt>
    <dgm:pt modelId="{E4C8038F-2A78-47BF-8B2B-76FF16F6A171}">
      <dgm:prSet/>
      <dgm:spPr/>
      <dgm:t>
        <a:bodyPr/>
        <a:lstStyle/>
        <a:p>
          <a:r>
            <a:rPr lang="en-IN" b="0" i="0"/>
            <a:t>Read-Through</a:t>
          </a:r>
          <a:endParaRPr lang="en-US"/>
        </a:p>
      </dgm:t>
    </dgm:pt>
    <dgm:pt modelId="{FEE6D1F1-F7F0-4C50-A6E3-B9EA78754D53}" type="parTrans" cxnId="{E5CDC306-EC24-4361-AE5C-C9B07661DDCB}">
      <dgm:prSet/>
      <dgm:spPr/>
      <dgm:t>
        <a:bodyPr/>
        <a:lstStyle/>
        <a:p>
          <a:endParaRPr lang="en-US"/>
        </a:p>
      </dgm:t>
    </dgm:pt>
    <dgm:pt modelId="{73C2830B-9642-44DF-BBD2-94AFB3BC41DA}" type="sibTrans" cxnId="{E5CDC306-EC24-4361-AE5C-C9B07661DDCB}">
      <dgm:prSet/>
      <dgm:spPr/>
      <dgm:t>
        <a:bodyPr/>
        <a:lstStyle/>
        <a:p>
          <a:endParaRPr lang="en-US"/>
        </a:p>
      </dgm:t>
    </dgm:pt>
    <dgm:pt modelId="{F859D639-DDA6-4920-938E-88EE64CFA0C9}">
      <dgm:prSet/>
      <dgm:spPr/>
      <dgm:t>
        <a:bodyPr/>
        <a:lstStyle/>
        <a:p>
          <a:r>
            <a:rPr lang="en-IN" b="0" i="0"/>
            <a:t>Cache itself own the cache updates</a:t>
          </a:r>
          <a:endParaRPr lang="en-US"/>
        </a:p>
      </dgm:t>
    </dgm:pt>
    <dgm:pt modelId="{F057C212-7032-4D9F-95E8-C8C24B0DB566}" type="parTrans" cxnId="{C9B52D14-9252-4A3E-ADE7-865C5F75D6D9}">
      <dgm:prSet/>
      <dgm:spPr/>
      <dgm:t>
        <a:bodyPr/>
        <a:lstStyle/>
        <a:p>
          <a:endParaRPr lang="en-US"/>
        </a:p>
      </dgm:t>
    </dgm:pt>
    <dgm:pt modelId="{A7A4B15A-9175-4E26-95D5-5673E85FA6B0}" type="sibTrans" cxnId="{C9B52D14-9252-4A3E-ADE7-865C5F75D6D9}">
      <dgm:prSet/>
      <dgm:spPr/>
      <dgm:t>
        <a:bodyPr/>
        <a:lstStyle/>
        <a:p>
          <a:endParaRPr lang="en-US"/>
        </a:p>
      </dgm:t>
    </dgm:pt>
    <dgm:pt modelId="{C529CC28-19D4-47EE-A295-DEEBCB14EB6F}">
      <dgm:prSet/>
      <dgm:spPr/>
      <dgm:t>
        <a:bodyPr/>
        <a:lstStyle/>
        <a:p>
          <a:r>
            <a:rPr lang="en-IN" b="0" i="0"/>
            <a:t>Write-Through</a:t>
          </a:r>
          <a:endParaRPr lang="en-US"/>
        </a:p>
      </dgm:t>
    </dgm:pt>
    <dgm:pt modelId="{6AB4BC9F-C11C-4BB1-B0A5-B6041B0E7F0A}" type="parTrans" cxnId="{A7684B7F-FAB7-4E24-92FB-7366705AA43D}">
      <dgm:prSet/>
      <dgm:spPr/>
      <dgm:t>
        <a:bodyPr/>
        <a:lstStyle/>
        <a:p>
          <a:endParaRPr lang="en-US"/>
        </a:p>
      </dgm:t>
    </dgm:pt>
    <dgm:pt modelId="{F723B987-3879-4B85-8BBF-4C71BA06D16B}" type="sibTrans" cxnId="{A7684B7F-FAB7-4E24-92FB-7366705AA43D}">
      <dgm:prSet/>
      <dgm:spPr/>
      <dgm:t>
        <a:bodyPr/>
        <a:lstStyle/>
        <a:p>
          <a:endParaRPr lang="en-US"/>
        </a:p>
      </dgm:t>
    </dgm:pt>
    <dgm:pt modelId="{E2E427AB-0F86-4F22-AF3E-B066B2C2D888}">
      <dgm:prSet/>
      <dgm:spPr/>
      <dgm:t>
        <a:bodyPr/>
        <a:lstStyle/>
        <a:p>
          <a:r>
            <a:rPr lang="en-IN" b="0" i="0"/>
            <a:t>Data is written to Cache and data source simultaneously</a:t>
          </a:r>
          <a:endParaRPr lang="en-US"/>
        </a:p>
      </dgm:t>
    </dgm:pt>
    <dgm:pt modelId="{8E5D28E0-4F9A-4B56-BCC5-C8C90D6C5BE3}" type="parTrans" cxnId="{2D848553-61D6-4122-A3CD-CB283BD28CE5}">
      <dgm:prSet/>
      <dgm:spPr/>
      <dgm:t>
        <a:bodyPr/>
        <a:lstStyle/>
        <a:p>
          <a:endParaRPr lang="en-US"/>
        </a:p>
      </dgm:t>
    </dgm:pt>
    <dgm:pt modelId="{08FC81C1-63EE-4CCC-ABEC-A0CDA49F43B7}" type="sibTrans" cxnId="{2D848553-61D6-4122-A3CD-CB283BD28CE5}">
      <dgm:prSet/>
      <dgm:spPr/>
      <dgm:t>
        <a:bodyPr/>
        <a:lstStyle/>
        <a:p>
          <a:endParaRPr lang="en-US"/>
        </a:p>
      </dgm:t>
    </dgm:pt>
    <dgm:pt modelId="{0C444AA8-ECA2-4A2C-812C-623F784F8188}">
      <dgm:prSet/>
      <dgm:spPr/>
      <dgm:t>
        <a:bodyPr/>
        <a:lstStyle/>
        <a:p>
          <a:r>
            <a:rPr lang="en-IN" b="0" i="0"/>
            <a:t>Write-Behind</a:t>
          </a:r>
          <a:endParaRPr lang="en-US"/>
        </a:p>
      </dgm:t>
    </dgm:pt>
    <dgm:pt modelId="{B745D9CA-C073-4714-8E28-B22068A5B8EB}" type="parTrans" cxnId="{F5C6F0B0-410A-4544-B372-D8FCF90EBEE9}">
      <dgm:prSet/>
      <dgm:spPr/>
      <dgm:t>
        <a:bodyPr/>
        <a:lstStyle/>
        <a:p>
          <a:endParaRPr lang="en-US"/>
        </a:p>
      </dgm:t>
    </dgm:pt>
    <dgm:pt modelId="{D09F0B3F-C309-417F-AC99-F2145876F2CC}" type="sibTrans" cxnId="{F5C6F0B0-410A-4544-B372-D8FCF90EBEE9}">
      <dgm:prSet/>
      <dgm:spPr/>
      <dgm:t>
        <a:bodyPr/>
        <a:lstStyle/>
        <a:p>
          <a:endParaRPr lang="en-US"/>
        </a:p>
      </dgm:t>
    </dgm:pt>
    <dgm:pt modelId="{FA3D1E08-86F3-4375-A45E-157199AAB84A}">
      <dgm:prSet/>
      <dgm:spPr/>
      <dgm:t>
        <a:bodyPr/>
        <a:lstStyle/>
        <a:p>
          <a:r>
            <a:rPr lang="en-IN" b="0" i="0"/>
            <a:t>Cache first </a:t>
          </a:r>
          <a:r>
            <a:rPr lang="en-IN" b="0" i="0">
              <a:sym typeface="Wingdings" panose="05000000000000000000" pitchFamily="2" charset="2"/>
            </a:rPr>
            <a:t></a:t>
          </a:r>
          <a:r>
            <a:rPr lang="en-IN" b="0" i="0"/>
            <a:t> Source later(async)</a:t>
          </a:r>
          <a:endParaRPr lang="en-US"/>
        </a:p>
      </dgm:t>
    </dgm:pt>
    <dgm:pt modelId="{7AF7FFD3-ABAB-4510-A2A2-B77A5981EE6D}" type="parTrans" cxnId="{DACB1BFF-0B83-45E9-9916-C10418C15318}">
      <dgm:prSet/>
      <dgm:spPr/>
      <dgm:t>
        <a:bodyPr/>
        <a:lstStyle/>
        <a:p>
          <a:endParaRPr lang="en-US"/>
        </a:p>
      </dgm:t>
    </dgm:pt>
    <dgm:pt modelId="{A80DC7E8-90AF-4047-BD70-2045DBF33472}" type="sibTrans" cxnId="{DACB1BFF-0B83-45E9-9916-C10418C15318}">
      <dgm:prSet/>
      <dgm:spPr/>
      <dgm:t>
        <a:bodyPr/>
        <a:lstStyle/>
        <a:p>
          <a:endParaRPr lang="en-US"/>
        </a:p>
      </dgm:t>
    </dgm:pt>
    <dgm:pt modelId="{7813F5D8-CE9B-4472-9AE2-16623CEF300F}" type="pres">
      <dgm:prSet presAssocID="{84CA6F07-F9D7-4C81-8416-85572BF962FA}" presName="linear" presStyleCnt="0">
        <dgm:presLayoutVars>
          <dgm:dir/>
          <dgm:animLvl val="lvl"/>
          <dgm:resizeHandles val="exact"/>
        </dgm:presLayoutVars>
      </dgm:prSet>
      <dgm:spPr/>
    </dgm:pt>
    <dgm:pt modelId="{B79045B3-2067-4B48-BFFD-C15518409496}" type="pres">
      <dgm:prSet presAssocID="{ACFD6680-087D-4EB3-98E9-B5FF1B4805C0}" presName="parentLin" presStyleCnt="0"/>
      <dgm:spPr/>
    </dgm:pt>
    <dgm:pt modelId="{D4218FDE-6E9C-4FE8-91F1-2F7A8B64631A}" type="pres">
      <dgm:prSet presAssocID="{ACFD6680-087D-4EB3-98E9-B5FF1B4805C0}" presName="parentLeftMargin" presStyleLbl="node1" presStyleIdx="0" presStyleCnt="4"/>
      <dgm:spPr/>
    </dgm:pt>
    <dgm:pt modelId="{588F0CC0-078F-406F-9C3B-BC67D6D1BA98}" type="pres">
      <dgm:prSet presAssocID="{ACFD6680-087D-4EB3-98E9-B5FF1B4805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2DB2167-7109-49F0-9908-753AE14D07F6}" type="pres">
      <dgm:prSet presAssocID="{ACFD6680-087D-4EB3-98E9-B5FF1B4805C0}" presName="negativeSpace" presStyleCnt="0"/>
      <dgm:spPr/>
    </dgm:pt>
    <dgm:pt modelId="{30823351-B5BA-4AD4-B4BB-DDC3010698D4}" type="pres">
      <dgm:prSet presAssocID="{ACFD6680-087D-4EB3-98E9-B5FF1B4805C0}" presName="childText" presStyleLbl="conFgAcc1" presStyleIdx="0" presStyleCnt="4">
        <dgm:presLayoutVars>
          <dgm:bulletEnabled val="1"/>
        </dgm:presLayoutVars>
      </dgm:prSet>
      <dgm:spPr/>
    </dgm:pt>
    <dgm:pt modelId="{75CB4D2F-CCB2-4D21-B5B1-3D9C3E479E64}" type="pres">
      <dgm:prSet presAssocID="{5EE4F5F4-F83E-42D4-8601-8152463C161B}" presName="spaceBetweenRectangles" presStyleCnt="0"/>
      <dgm:spPr/>
    </dgm:pt>
    <dgm:pt modelId="{3FEB8CF4-F2F3-4B46-B77E-DBC45E860932}" type="pres">
      <dgm:prSet presAssocID="{E4C8038F-2A78-47BF-8B2B-76FF16F6A171}" presName="parentLin" presStyleCnt="0"/>
      <dgm:spPr/>
    </dgm:pt>
    <dgm:pt modelId="{C58DA586-11A2-47E9-90A7-7284059250F6}" type="pres">
      <dgm:prSet presAssocID="{E4C8038F-2A78-47BF-8B2B-76FF16F6A171}" presName="parentLeftMargin" presStyleLbl="node1" presStyleIdx="0" presStyleCnt="4"/>
      <dgm:spPr/>
    </dgm:pt>
    <dgm:pt modelId="{8691B7FA-7406-4F89-AA38-69E0B876B2FC}" type="pres">
      <dgm:prSet presAssocID="{E4C8038F-2A78-47BF-8B2B-76FF16F6A17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F89161-6225-4D95-8B48-08B14F0719A0}" type="pres">
      <dgm:prSet presAssocID="{E4C8038F-2A78-47BF-8B2B-76FF16F6A171}" presName="negativeSpace" presStyleCnt="0"/>
      <dgm:spPr/>
    </dgm:pt>
    <dgm:pt modelId="{35E35F53-B122-492B-A0A4-7FF2841E6593}" type="pres">
      <dgm:prSet presAssocID="{E4C8038F-2A78-47BF-8B2B-76FF16F6A171}" presName="childText" presStyleLbl="conFgAcc1" presStyleIdx="1" presStyleCnt="4">
        <dgm:presLayoutVars>
          <dgm:bulletEnabled val="1"/>
        </dgm:presLayoutVars>
      </dgm:prSet>
      <dgm:spPr/>
    </dgm:pt>
    <dgm:pt modelId="{5FBEE661-93AD-4AD7-829D-A979F7C26401}" type="pres">
      <dgm:prSet presAssocID="{73C2830B-9642-44DF-BBD2-94AFB3BC41DA}" presName="spaceBetweenRectangles" presStyleCnt="0"/>
      <dgm:spPr/>
    </dgm:pt>
    <dgm:pt modelId="{E294DFC2-A4A7-44E8-BA13-EAC77641F722}" type="pres">
      <dgm:prSet presAssocID="{C529CC28-19D4-47EE-A295-DEEBCB14EB6F}" presName="parentLin" presStyleCnt="0"/>
      <dgm:spPr/>
    </dgm:pt>
    <dgm:pt modelId="{5D4787EB-FC53-48AC-B21E-A80318D22CE3}" type="pres">
      <dgm:prSet presAssocID="{C529CC28-19D4-47EE-A295-DEEBCB14EB6F}" presName="parentLeftMargin" presStyleLbl="node1" presStyleIdx="1" presStyleCnt="4"/>
      <dgm:spPr/>
    </dgm:pt>
    <dgm:pt modelId="{C3724795-F836-484F-A5E5-6BC06C0ECCA7}" type="pres">
      <dgm:prSet presAssocID="{C529CC28-19D4-47EE-A295-DEEBCB14EB6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20464E4-15B5-4789-A3E2-100478B29E48}" type="pres">
      <dgm:prSet presAssocID="{C529CC28-19D4-47EE-A295-DEEBCB14EB6F}" presName="negativeSpace" presStyleCnt="0"/>
      <dgm:spPr/>
    </dgm:pt>
    <dgm:pt modelId="{B24DFEF0-9740-4352-9BDA-EA4F65A3F180}" type="pres">
      <dgm:prSet presAssocID="{C529CC28-19D4-47EE-A295-DEEBCB14EB6F}" presName="childText" presStyleLbl="conFgAcc1" presStyleIdx="2" presStyleCnt="4">
        <dgm:presLayoutVars>
          <dgm:bulletEnabled val="1"/>
        </dgm:presLayoutVars>
      </dgm:prSet>
      <dgm:spPr/>
    </dgm:pt>
    <dgm:pt modelId="{C36495BC-234B-4A0E-920F-79984E2138CF}" type="pres">
      <dgm:prSet presAssocID="{F723B987-3879-4B85-8BBF-4C71BA06D16B}" presName="spaceBetweenRectangles" presStyleCnt="0"/>
      <dgm:spPr/>
    </dgm:pt>
    <dgm:pt modelId="{B486E3B0-83D5-47A2-BA9F-5283774B097A}" type="pres">
      <dgm:prSet presAssocID="{0C444AA8-ECA2-4A2C-812C-623F784F8188}" presName="parentLin" presStyleCnt="0"/>
      <dgm:spPr/>
    </dgm:pt>
    <dgm:pt modelId="{6E54D148-4261-4CAE-8B45-86FBD51E13D8}" type="pres">
      <dgm:prSet presAssocID="{0C444AA8-ECA2-4A2C-812C-623F784F8188}" presName="parentLeftMargin" presStyleLbl="node1" presStyleIdx="2" presStyleCnt="4"/>
      <dgm:spPr/>
    </dgm:pt>
    <dgm:pt modelId="{F7FAEC2B-9E72-4745-A07F-B8C75034E0AE}" type="pres">
      <dgm:prSet presAssocID="{0C444AA8-ECA2-4A2C-812C-623F784F818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4EFD214-2AD9-49ED-AD47-38BC85517F23}" type="pres">
      <dgm:prSet presAssocID="{0C444AA8-ECA2-4A2C-812C-623F784F8188}" presName="negativeSpace" presStyleCnt="0"/>
      <dgm:spPr/>
    </dgm:pt>
    <dgm:pt modelId="{ADCE4B6D-731F-4D2D-B71D-8D503E560947}" type="pres">
      <dgm:prSet presAssocID="{0C444AA8-ECA2-4A2C-812C-623F784F818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4EED01-A07A-4500-B951-BA0C55858A19}" srcId="{ACFD6680-087D-4EB3-98E9-B5FF1B4805C0}" destId="{FBD26871-1DA5-4BAC-AD3C-C9B88BCEFC7E}" srcOrd="0" destOrd="0" parTransId="{01191751-9BCD-4877-8AF4-A8957DCB7CC2}" sibTransId="{2634BC25-F1C3-4CB1-8BB1-B96C2CEEB713}"/>
    <dgm:cxn modelId="{E5CDC306-EC24-4361-AE5C-C9B07661DDCB}" srcId="{84CA6F07-F9D7-4C81-8416-85572BF962FA}" destId="{E4C8038F-2A78-47BF-8B2B-76FF16F6A171}" srcOrd="1" destOrd="0" parTransId="{FEE6D1F1-F7F0-4C50-A6E3-B9EA78754D53}" sibTransId="{73C2830B-9642-44DF-BBD2-94AFB3BC41DA}"/>
    <dgm:cxn modelId="{3F5E8B09-A8A1-42FA-B5EF-9695BF405E66}" type="presOf" srcId="{E2E427AB-0F86-4F22-AF3E-B066B2C2D888}" destId="{B24DFEF0-9740-4352-9BDA-EA4F65A3F180}" srcOrd="0" destOrd="0" presId="urn:microsoft.com/office/officeart/2005/8/layout/list1"/>
    <dgm:cxn modelId="{C9B52D14-9252-4A3E-ADE7-865C5F75D6D9}" srcId="{E4C8038F-2A78-47BF-8B2B-76FF16F6A171}" destId="{F859D639-DDA6-4920-938E-88EE64CFA0C9}" srcOrd="0" destOrd="0" parTransId="{F057C212-7032-4D9F-95E8-C8C24B0DB566}" sibTransId="{A7A4B15A-9175-4E26-95D5-5673E85FA6B0}"/>
    <dgm:cxn modelId="{BEB91B5F-E837-4A48-B6D5-94B5F571FA95}" type="presOf" srcId="{FA3D1E08-86F3-4375-A45E-157199AAB84A}" destId="{ADCE4B6D-731F-4D2D-B71D-8D503E560947}" srcOrd="0" destOrd="0" presId="urn:microsoft.com/office/officeart/2005/8/layout/list1"/>
    <dgm:cxn modelId="{56949668-65B8-4865-B4C8-597D0DC350AF}" type="presOf" srcId="{E4C8038F-2A78-47BF-8B2B-76FF16F6A171}" destId="{8691B7FA-7406-4F89-AA38-69E0B876B2FC}" srcOrd="1" destOrd="0" presId="urn:microsoft.com/office/officeart/2005/8/layout/list1"/>
    <dgm:cxn modelId="{616D3372-DB92-4DA4-9C7B-6FE6423E4DF7}" type="presOf" srcId="{C529CC28-19D4-47EE-A295-DEEBCB14EB6F}" destId="{5D4787EB-FC53-48AC-B21E-A80318D22CE3}" srcOrd="0" destOrd="0" presId="urn:microsoft.com/office/officeart/2005/8/layout/list1"/>
    <dgm:cxn modelId="{2D848553-61D6-4122-A3CD-CB283BD28CE5}" srcId="{C529CC28-19D4-47EE-A295-DEEBCB14EB6F}" destId="{E2E427AB-0F86-4F22-AF3E-B066B2C2D888}" srcOrd="0" destOrd="0" parTransId="{8E5D28E0-4F9A-4B56-BCC5-C8C90D6C5BE3}" sibTransId="{08FC81C1-63EE-4CCC-ABEC-A0CDA49F43B7}"/>
    <dgm:cxn modelId="{A7684B7F-FAB7-4E24-92FB-7366705AA43D}" srcId="{84CA6F07-F9D7-4C81-8416-85572BF962FA}" destId="{C529CC28-19D4-47EE-A295-DEEBCB14EB6F}" srcOrd="2" destOrd="0" parTransId="{6AB4BC9F-C11C-4BB1-B0A5-B6041B0E7F0A}" sibTransId="{F723B987-3879-4B85-8BBF-4C71BA06D16B}"/>
    <dgm:cxn modelId="{5D2CA894-D32D-4704-906F-726D82FFF55A}" type="presOf" srcId="{F859D639-DDA6-4920-938E-88EE64CFA0C9}" destId="{35E35F53-B122-492B-A0A4-7FF2841E6593}" srcOrd="0" destOrd="0" presId="urn:microsoft.com/office/officeart/2005/8/layout/list1"/>
    <dgm:cxn modelId="{4BA9A29E-FF2D-44F6-9A6B-663364EDF1FA}" type="presOf" srcId="{C529CC28-19D4-47EE-A295-DEEBCB14EB6F}" destId="{C3724795-F836-484F-A5E5-6BC06C0ECCA7}" srcOrd="1" destOrd="0" presId="urn:microsoft.com/office/officeart/2005/8/layout/list1"/>
    <dgm:cxn modelId="{8ED196A7-FDAB-40FB-BAE1-ABAAACFE92F9}" srcId="{84CA6F07-F9D7-4C81-8416-85572BF962FA}" destId="{ACFD6680-087D-4EB3-98E9-B5FF1B4805C0}" srcOrd="0" destOrd="0" parTransId="{5CF4C512-68EB-4090-BE76-3D957395937D}" sibTransId="{5EE4F5F4-F83E-42D4-8601-8152463C161B}"/>
    <dgm:cxn modelId="{1BFAC0AD-A6B8-40A6-9332-EB806BBD612D}" type="presOf" srcId="{ACFD6680-087D-4EB3-98E9-B5FF1B4805C0}" destId="{588F0CC0-078F-406F-9C3B-BC67D6D1BA98}" srcOrd="1" destOrd="0" presId="urn:microsoft.com/office/officeart/2005/8/layout/list1"/>
    <dgm:cxn modelId="{F5C6F0B0-410A-4544-B372-D8FCF90EBEE9}" srcId="{84CA6F07-F9D7-4C81-8416-85572BF962FA}" destId="{0C444AA8-ECA2-4A2C-812C-623F784F8188}" srcOrd="3" destOrd="0" parTransId="{B745D9CA-C073-4714-8E28-B22068A5B8EB}" sibTransId="{D09F0B3F-C309-417F-AC99-F2145876F2CC}"/>
    <dgm:cxn modelId="{E14504B3-999A-4247-AB5A-5E74E56AF813}" type="presOf" srcId="{0C444AA8-ECA2-4A2C-812C-623F784F8188}" destId="{6E54D148-4261-4CAE-8B45-86FBD51E13D8}" srcOrd="0" destOrd="0" presId="urn:microsoft.com/office/officeart/2005/8/layout/list1"/>
    <dgm:cxn modelId="{3007EFC9-C715-4919-BD9F-DCB9E49C2D97}" type="presOf" srcId="{84CA6F07-F9D7-4C81-8416-85572BF962FA}" destId="{7813F5D8-CE9B-4472-9AE2-16623CEF300F}" srcOrd="0" destOrd="0" presId="urn:microsoft.com/office/officeart/2005/8/layout/list1"/>
    <dgm:cxn modelId="{4A7C75D5-ACCA-4956-9C7F-ED7CC55C0BFF}" type="presOf" srcId="{FBD26871-1DA5-4BAC-AD3C-C9B88BCEFC7E}" destId="{30823351-B5BA-4AD4-B4BB-DDC3010698D4}" srcOrd="0" destOrd="0" presId="urn:microsoft.com/office/officeart/2005/8/layout/list1"/>
    <dgm:cxn modelId="{76C739DA-FBDA-492E-9B4C-E183AFEC21FF}" type="presOf" srcId="{ACFD6680-087D-4EB3-98E9-B5FF1B4805C0}" destId="{D4218FDE-6E9C-4FE8-91F1-2F7A8B64631A}" srcOrd="0" destOrd="0" presId="urn:microsoft.com/office/officeart/2005/8/layout/list1"/>
    <dgm:cxn modelId="{B37AB8EF-0394-440C-BFAB-B2A120730AAD}" type="presOf" srcId="{0C444AA8-ECA2-4A2C-812C-623F784F8188}" destId="{F7FAEC2B-9E72-4745-A07F-B8C75034E0AE}" srcOrd="1" destOrd="0" presId="urn:microsoft.com/office/officeart/2005/8/layout/list1"/>
    <dgm:cxn modelId="{733FA5FD-2056-4DC3-B39B-9F7BEE73D202}" type="presOf" srcId="{E4C8038F-2A78-47BF-8B2B-76FF16F6A171}" destId="{C58DA586-11A2-47E9-90A7-7284059250F6}" srcOrd="0" destOrd="0" presId="urn:microsoft.com/office/officeart/2005/8/layout/list1"/>
    <dgm:cxn modelId="{DACB1BFF-0B83-45E9-9916-C10418C15318}" srcId="{0C444AA8-ECA2-4A2C-812C-623F784F8188}" destId="{FA3D1E08-86F3-4375-A45E-157199AAB84A}" srcOrd="0" destOrd="0" parTransId="{7AF7FFD3-ABAB-4510-A2A2-B77A5981EE6D}" sibTransId="{A80DC7E8-90AF-4047-BD70-2045DBF33472}"/>
    <dgm:cxn modelId="{E9BD5EF9-1DC3-4740-A994-0698A989D4C9}" type="presParOf" srcId="{7813F5D8-CE9B-4472-9AE2-16623CEF300F}" destId="{B79045B3-2067-4B48-BFFD-C15518409496}" srcOrd="0" destOrd="0" presId="urn:microsoft.com/office/officeart/2005/8/layout/list1"/>
    <dgm:cxn modelId="{7B6EFDE3-B41C-4133-A9E5-CDB177CC9C4D}" type="presParOf" srcId="{B79045B3-2067-4B48-BFFD-C15518409496}" destId="{D4218FDE-6E9C-4FE8-91F1-2F7A8B64631A}" srcOrd="0" destOrd="0" presId="urn:microsoft.com/office/officeart/2005/8/layout/list1"/>
    <dgm:cxn modelId="{F272CED8-DCE3-4EE9-8D12-A760B73BC1CA}" type="presParOf" srcId="{B79045B3-2067-4B48-BFFD-C15518409496}" destId="{588F0CC0-078F-406F-9C3B-BC67D6D1BA98}" srcOrd="1" destOrd="0" presId="urn:microsoft.com/office/officeart/2005/8/layout/list1"/>
    <dgm:cxn modelId="{40ABF554-F4AF-4108-AB1F-2B6E89A3F65D}" type="presParOf" srcId="{7813F5D8-CE9B-4472-9AE2-16623CEF300F}" destId="{32DB2167-7109-49F0-9908-753AE14D07F6}" srcOrd="1" destOrd="0" presId="urn:microsoft.com/office/officeart/2005/8/layout/list1"/>
    <dgm:cxn modelId="{5005C125-17DC-4891-8D29-C0322DE5E381}" type="presParOf" srcId="{7813F5D8-CE9B-4472-9AE2-16623CEF300F}" destId="{30823351-B5BA-4AD4-B4BB-DDC3010698D4}" srcOrd="2" destOrd="0" presId="urn:microsoft.com/office/officeart/2005/8/layout/list1"/>
    <dgm:cxn modelId="{0D20DD29-D2B4-4857-8BC2-126F4AA27ACE}" type="presParOf" srcId="{7813F5D8-CE9B-4472-9AE2-16623CEF300F}" destId="{75CB4D2F-CCB2-4D21-B5B1-3D9C3E479E64}" srcOrd="3" destOrd="0" presId="urn:microsoft.com/office/officeart/2005/8/layout/list1"/>
    <dgm:cxn modelId="{4EDBFD08-0329-4BD2-98D9-4BD88373C91E}" type="presParOf" srcId="{7813F5D8-CE9B-4472-9AE2-16623CEF300F}" destId="{3FEB8CF4-F2F3-4B46-B77E-DBC45E860932}" srcOrd="4" destOrd="0" presId="urn:microsoft.com/office/officeart/2005/8/layout/list1"/>
    <dgm:cxn modelId="{DDBAFD74-DE4D-4E1B-B533-5BB339D20E91}" type="presParOf" srcId="{3FEB8CF4-F2F3-4B46-B77E-DBC45E860932}" destId="{C58DA586-11A2-47E9-90A7-7284059250F6}" srcOrd="0" destOrd="0" presId="urn:microsoft.com/office/officeart/2005/8/layout/list1"/>
    <dgm:cxn modelId="{DE3AB12A-AC34-42BF-96B6-13B8E6B7CDD9}" type="presParOf" srcId="{3FEB8CF4-F2F3-4B46-B77E-DBC45E860932}" destId="{8691B7FA-7406-4F89-AA38-69E0B876B2FC}" srcOrd="1" destOrd="0" presId="urn:microsoft.com/office/officeart/2005/8/layout/list1"/>
    <dgm:cxn modelId="{2D7E4E1F-B81B-4F5E-9982-D4468D59E75A}" type="presParOf" srcId="{7813F5D8-CE9B-4472-9AE2-16623CEF300F}" destId="{25F89161-6225-4D95-8B48-08B14F0719A0}" srcOrd="5" destOrd="0" presId="urn:microsoft.com/office/officeart/2005/8/layout/list1"/>
    <dgm:cxn modelId="{5DC713B1-41B5-4078-9077-A83EBE9FA924}" type="presParOf" srcId="{7813F5D8-CE9B-4472-9AE2-16623CEF300F}" destId="{35E35F53-B122-492B-A0A4-7FF2841E6593}" srcOrd="6" destOrd="0" presId="urn:microsoft.com/office/officeart/2005/8/layout/list1"/>
    <dgm:cxn modelId="{699C775E-5953-44EB-B0DF-9F13872CD796}" type="presParOf" srcId="{7813F5D8-CE9B-4472-9AE2-16623CEF300F}" destId="{5FBEE661-93AD-4AD7-829D-A979F7C26401}" srcOrd="7" destOrd="0" presId="urn:microsoft.com/office/officeart/2005/8/layout/list1"/>
    <dgm:cxn modelId="{1B1392D4-28E5-4039-9263-7C0312174B9D}" type="presParOf" srcId="{7813F5D8-CE9B-4472-9AE2-16623CEF300F}" destId="{E294DFC2-A4A7-44E8-BA13-EAC77641F722}" srcOrd="8" destOrd="0" presId="urn:microsoft.com/office/officeart/2005/8/layout/list1"/>
    <dgm:cxn modelId="{6E0F54A4-2423-4243-BA5A-65FB877308AA}" type="presParOf" srcId="{E294DFC2-A4A7-44E8-BA13-EAC77641F722}" destId="{5D4787EB-FC53-48AC-B21E-A80318D22CE3}" srcOrd="0" destOrd="0" presId="urn:microsoft.com/office/officeart/2005/8/layout/list1"/>
    <dgm:cxn modelId="{2E639E19-90E3-45D0-B5FD-4C08AC78B15E}" type="presParOf" srcId="{E294DFC2-A4A7-44E8-BA13-EAC77641F722}" destId="{C3724795-F836-484F-A5E5-6BC06C0ECCA7}" srcOrd="1" destOrd="0" presId="urn:microsoft.com/office/officeart/2005/8/layout/list1"/>
    <dgm:cxn modelId="{A21E3058-40E1-4164-B238-F4161998356D}" type="presParOf" srcId="{7813F5D8-CE9B-4472-9AE2-16623CEF300F}" destId="{820464E4-15B5-4789-A3E2-100478B29E48}" srcOrd="9" destOrd="0" presId="urn:microsoft.com/office/officeart/2005/8/layout/list1"/>
    <dgm:cxn modelId="{C3CF94D5-5274-4530-B956-D0FF999E74CD}" type="presParOf" srcId="{7813F5D8-CE9B-4472-9AE2-16623CEF300F}" destId="{B24DFEF0-9740-4352-9BDA-EA4F65A3F180}" srcOrd="10" destOrd="0" presId="urn:microsoft.com/office/officeart/2005/8/layout/list1"/>
    <dgm:cxn modelId="{9C459620-8A4B-4E6E-9E54-C8F58D17049E}" type="presParOf" srcId="{7813F5D8-CE9B-4472-9AE2-16623CEF300F}" destId="{C36495BC-234B-4A0E-920F-79984E2138CF}" srcOrd="11" destOrd="0" presId="urn:microsoft.com/office/officeart/2005/8/layout/list1"/>
    <dgm:cxn modelId="{61FF7FAD-36CA-4ABC-A381-6AEECB8DDA76}" type="presParOf" srcId="{7813F5D8-CE9B-4472-9AE2-16623CEF300F}" destId="{B486E3B0-83D5-47A2-BA9F-5283774B097A}" srcOrd="12" destOrd="0" presId="urn:microsoft.com/office/officeart/2005/8/layout/list1"/>
    <dgm:cxn modelId="{52608B68-FC5B-41C1-8D0E-E9FC9809AF1C}" type="presParOf" srcId="{B486E3B0-83D5-47A2-BA9F-5283774B097A}" destId="{6E54D148-4261-4CAE-8B45-86FBD51E13D8}" srcOrd="0" destOrd="0" presId="urn:microsoft.com/office/officeart/2005/8/layout/list1"/>
    <dgm:cxn modelId="{6905AA0C-3000-4EBB-B7C1-2BB1D01A8A1A}" type="presParOf" srcId="{B486E3B0-83D5-47A2-BA9F-5283774B097A}" destId="{F7FAEC2B-9E72-4745-A07F-B8C75034E0AE}" srcOrd="1" destOrd="0" presId="urn:microsoft.com/office/officeart/2005/8/layout/list1"/>
    <dgm:cxn modelId="{CE65909C-AF65-4B38-AB17-BCBF9F216486}" type="presParOf" srcId="{7813F5D8-CE9B-4472-9AE2-16623CEF300F}" destId="{14EFD214-2AD9-49ED-AD47-38BC85517F23}" srcOrd="13" destOrd="0" presId="urn:microsoft.com/office/officeart/2005/8/layout/list1"/>
    <dgm:cxn modelId="{3CE1BBE6-90A1-493F-9995-3C3DD28881E9}" type="presParOf" srcId="{7813F5D8-CE9B-4472-9AE2-16623CEF300F}" destId="{ADCE4B6D-731F-4D2D-B71D-8D503E56094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A3C6BE-E0E8-46BB-846E-12FAEE54B27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5477F0-184F-42AB-BF0D-A4C8C2A15260}">
      <dgm:prSet/>
      <dgm:spPr/>
      <dgm:t>
        <a:bodyPr/>
        <a:lstStyle/>
        <a:p>
          <a:r>
            <a:rPr lang="en-IN" b="0" i="0"/>
            <a:t>Cache hit</a:t>
          </a:r>
          <a:endParaRPr lang="en-US"/>
        </a:p>
      </dgm:t>
    </dgm:pt>
    <dgm:pt modelId="{10E108E3-E3BA-4420-A533-AF5B8BEA3B95}" type="parTrans" cxnId="{FC7B3D4E-65F3-4DB6-9852-B0BA62409EDB}">
      <dgm:prSet/>
      <dgm:spPr/>
      <dgm:t>
        <a:bodyPr/>
        <a:lstStyle/>
        <a:p>
          <a:endParaRPr lang="en-US"/>
        </a:p>
      </dgm:t>
    </dgm:pt>
    <dgm:pt modelId="{44EF1688-BC0B-4666-93FB-B324A9123F1C}" type="sibTrans" cxnId="{FC7B3D4E-65F3-4DB6-9852-B0BA62409EDB}">
      <dgm:prSet/>
      <dgm:spPr/>
      <dgm:t>
        <a:bodyPr/>
        <a:lstStyle/>
        <a:p>
          <a:endParaRPr lang="en-US"/>
        </a:p>
      </dgm:t>
    </dgm:pt>
    <dgm:pt modelId="{DF6D7A95-DA8E-4519-A703-F207C5E40410}">
      <dgm:prSet/>
      <dgm:spPr/>
      <dgm:t>
        <a:bodyPr/>
        <a:lstStyle/>
        <a:p>
          <a:r>
            <a:rPr lang="en-IN" b="0" i="0"/>
            <a:t>Cache miss</a:t>
          </a:r>
          <a:endParaRPr lang="en-US"/>
        </a:p>
      </dgm:t>
    </dgm:pt>
    <dgm:pt modelId="{160B75CE-3B71-4235-BB2C-54E0D7A1ABA3}" type="parTrans" cxnId="{7824C849-5793-405C-B72A-02CEF5A40940}">
      <dgm:prSet/>
      <dgm:spPr/>
      <dgm:t>
        <a:bodyPr/>
        <a:lstStyle/>
        <a:p>
          <a:endParaRPr lang="en-US"/>
        </a:p>
      </dgm:t>
    </dgm:pt>
    <dgm:pt modelId="{5E2C1B94-56C7-44AE-BC57-46DC557EDF55}" type="sibTrans" cxnId="{7824C849-5793-405C-B72A-02CEF5A40940}">
      <dgm:prSet/>
      <dgm:spPr/>
      <dgm:t>
        <a:bodyPr/>
        <a:lstStyle/>
        <a:p>
          <a:endParaRPr lang="en-US"/>
        </a:p>
      </dgm:t>
    </dgm:pt>
    <dgm:pt modelId="{ED035A23-B15C-4789-8129-257718F84DF9}" type="pres">
      <dgm:prSet presAssocID="{2FA3C6BE-E0E8-46BB-846E-12FAEE54B278}" presName="linear" presStyleCnt="0">
        <dgm:presLayoutVars>
          <dgm:dir/>
          <dgm:animLvl val="lvl"/>
          <dgm:resizeHandles val="exact"/>
        </dgm:presLayoutVars>
      </dgm:prSet>
      <dgm:spPr/>
    </dgm:pt>
    <dgm:pt modelId="{8003A261-BF52-4F24-948C-AD2DF55119E0}" type="pres">
      <dgm:prSet presAssocID="{0D5477F0-184F-42AB-BF0D-A4C8C2A15260}" presName="parentLin" presStyleCnt="0"/>
      <dgm:spPr/>
    </dgm:pt>
    <dgm:pt modelId="{3D652CEA-A371-4397-9A99-9897D02346B7}" type="pres">
      <dgm:prSet presAssocID="{0D5477F0-184F-42AB-BF0D-A4C8C2A15260}" presName="parentLeftMargin" presStyleLbl="node1" presStyleIdx="0" presStyleCnt="2"/>
      <dgm:spPr/>
    </dgm:pt>
    <dgm:pt modelId="{A79F1528-5E69-4977-A2D8-3B37D8400F82}" type="pres">
      <dgm:prSet presAssocID="{0D5477F0-184F-42AB-BF0D-A4C8C2A152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6B1C68-0325-466E-AB7E-50F948B0560B}" type="pres">
      <dgm:prSet presAssocID="{0D5477F0-184F-42AB-BF0D-A4C8C2A15260}" presName="negativeSpace" presStyleCnt="0"/>
      <dgm:spPr/>
    </dgm:pt>
    <dgm:pt modelId="{CC159990-3E40-4453-9364-48AAE71E513A}" type="pres">
      <dgm:prSet presAssocID="{0D5477F0-184F-42AB-BF0D-A4C8C2A15260}" presName="childText" presStyleLbl="conFgAcc1" presStyleIdx="0" presStyleCnt="2">
        <dgm:presLayoutVars>
          <dgm:bulletEnabled val="1"/>
        </dgm:presLayoutVars>
      </dgm:prSet>
      <dgm:spPr/>
    </dgm:pt>
    <dgm:pt modelId="{3AF7E578-3FB4-4633-B9EF-2564C2A20BB2}" type="pres">
      <dgm:prSet presAssocID="{44EF1688-BC0B-4666-93FB-B324A9123F1C}" presName="spaceBetweenRectangles" presStyleCnt="0"/>
      <dgm:spPr/>
    </dgm:pt>
    <dgm:pt modelId="{8EDFAC4B-ED45-43A5-ADFE-C8FCDE1A0317}" type="pres">
      <dgm:prSet presAssocID="{DF6D7A95-DA8E-4519-A703-F207C5E40410}" presName="parentLin" presStyleCnt="0"/>
      <dgm:spPr/>
    </dgm:pt>
    <dgm:pt modelId="{A5CC7ED5-5042-47C2-93F5-A72419ADA875}" type="pres">
      <dgm:prSet presAssocID="{DF6D7A95-DA8E-4519-A703-F207C5E40410}" presName="parentLeftMargin" presStyleLbl="node1" presStyleIdx="0" presStyleCnt="2"/>
      <dgm:spPr/>
    </dgm:pt>
    <dgm:pt modelId="{C9054C82-C2DA-40E8-B601-B5911604B34A}" type="pres">
      <dgm:prSet presAssocID="{DF6D7A95-DA8E-4519-A703-F207C5E404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BE6E9B1-B1AC-47FA-AAC5-453BE537D645}" type="pres">
      <dgm:prSet presAssocID="{DF6D7A95-DA8E-4519-A703-F207C5E40410}" presName="negativeSpace" presStyleCnt="0"/>
      <dgm:spPr/>
    </dgm:pt>
    <dgm:pt modelId="{8B7CFE77-9769-4B24-BADA-5A1E9C2186B4}" type="pres">
      <dgm:prSet presAssocID="{DF6D7A95-DA8E-4519-A703-F207C5E4041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8734B21-B6CB-4F41-8AE4-9423C2E2677B}" type="presOf" srcId="{DF6D7A95-DA8E-4519-A703-F207C5E40410}" destId="{C9054C82-C2DA-40E8-B601-B5911604B34A}" srcOrd="1" destOrd="0" presId="urn:microsoft.com/office/officeart/2005/8/layout/list1"/>
    <dgm:cxn modelId="{F01FB82C-6407-4688-BAD9-1FEC4B19ABDB}" type="presOf" srcId="{2FA3C6BE-E0E8-46BB-846E-12FAEE54B278}" destId="{ED035A23-B15C-4789-8129-257718F84DF9}" srcOrd="0" destOrd="0" presId="urn:microsoft.com/office/officeart/2005/8/layout/list1"/>
    <dgm:cxn modelId="{BF2D4662-44B9-47EF-8556-5E52D1E29BB4}" type="presOf" srcId="{0D5477F0-184F-42AB-BF0D-A4C8C2A15260}" destId="{3D652CEA-A371-4397-9A99-9897D02346B7}" srcOrd="0" destOrd="0" presId="urn:microsoft.com/office/officeart/2005/8/layout/list1"/>
    <dgm:cxn modelId="{7824C849-5793-405C-B72A-02CEF5A40940}" srcId="{2FA3C6BE-E0E8-46BB-846E-12FAEE54B278}" destId="{DF6D7A95-DA8E-4519-A703-F207C5E40410}" srcOrd="1" destOrd="0" parTransId="{160B75CE-3B71-4235-BB2C-54E0D7A1ABA3}" sibTransId="{5E2C1B94-56C7-44AE-BC57-46DC557EDF55}"/>
    <dgm:cxn modelId="{FC7B3D4E-65F3-4DB6-9852-B0BA62409EDB}" srcId="{2FA3C6BE-E0E8-46BB-846E-12FAEE54B278}" destId="{0D5477F0-184F-42AB-BF0D-A4C8C2A15260}" srcOrd="0" destOrd="0" parTransId="{10E108E3-E3BA-4420-A533-AF5B8BEA3B95}" sibTransId="{44EF1688-BC0B-4666-93FB-B324A9123F1C}"/>
    <dgm:cxn modelId="{03580EAB-6DE4-4E51-917C-2663BA069D78}" type="presOf" srcId="{DF6D7A95-DA8E-4519-A703-F207C5E40410}" destId="{A5CC7ED5-5042-47C2-93F5-A72419ADA875}" srcOrd="0" destOrd="0" presId="urn:microsoft.com/office/officeart/2005/8/layout/list1"/>
    <dgm:cxn modelId="{5D39D1F7-4E54-49D9-AFCE-E70CC32AEAAF}" type="presOf" srcId="{0D5477F0-184F-42AB-BF0D-A4C8C2A15260}" destId="{A79F1528-5E69-4977-A2D8-3B37D8400F82}" srcOrd="1" destOrd="0" presId="urn:microsoft.com/office/officeart/2005/8/layout/list1"/>
    <dgm:cxn modelId="{B4713C2E-3B85-4C4B-8E74-5ABBF5E6402D}" type="presParOf" srcId="{ED035A23-B15C-4789-8129-257718F84DF9}" destId="{8003A261-BF52-4F24-948C-AD2DF55119E0}" srcOrd="0" destOrd="0" presId="urn:microsoft.com/office/officeart/2005/8/layout/list1"/>
    <dgm:cxn modelId="{28EA065A-03BE-4523-9CC4-01A1FC229D53}" type="presParOf" srcId="{8003A261-BF52-4F24-948C-AD2DF55119E0}" destId="{3D652CEA-A371-4397-9A99-9897D02346B7}" srcOrd="0" destOrd="0" presId="urn:microsoft.com/office/officeart/2005/8/layout/list1"/>
    <dgm:cxn modelId="{9E4ED2E5-55F4-45B4-AF8D-919D60B3F469}" type="presParOf" srcId="{8003A261-BF52-4F24-948C-AD2DF55119E0}" destId="{A79F1528-5E69-4977-A2D8-3B37D8400F82}" srcOrd="1" destOrd="0" presId="urn:microsoft.com/office/officeart/2005/8/layout/list1"/>
    <dgm:cxn modelId="{348CBFC2-EC6B-4EDD-8064-EA4C85DB7548}" type="presParOf" srcId="{ED035A23-B15C-4789-8129-257718F84DF9}" destId="{C96B1C68-0325-466E-AB7E-50F948B0560B}" srcOrd="1" destOrd="0" presId="urn:microsoft.com/office/officeart/2005/8/layout/list1"/>
    <dgm:cxn modelId="{04B2FDCE-DDD0-4714-8C83-C91E157E3A33}" type="presParOf" srcId="{ED035A23-B15C-4789-8129-257718F84DF9}" destId="{CC159990-3E40-4453-9364-48AAE71E513A}" srcOrd="2" destOrd="0" presId="urn:microsoft.com/office/officeart/2005/8/layout/list1"/>
    <dgm:cxn modelId="{42E98F8D-2016-47FB-B1A8-8BFC0CE45DC6}" type="presParOf" srcId="{ED035A23-B15C-4789-8129-257718F84DF9}" destId="{3AF7E578-3FB4-4633-B9EF-2564C2A20BB2}" srcOrd="3" destOrd="0" presId="urn:microsoft.com/office/officeart/2005/8/layout/list1"/>
    <dgm:cxn modelId="{E58471FF-6E95-4147-AE4C-C01B44B8DE1E}" type="presParOf" srcId="{ED035A23-B15C-4789-8129-257718F84DF9}" destId="{8EDFAC4B-ED45-43A5-ADFE-C8FCDE1A0317}" srcOrd="4" destOrd="0" presId="urn:microsoft.com/office/officeart/2005/8/layout/list1"/>
    <dgm:cxn modelId="{54E1BE24-CF4F-4B1F-B87E-A5CCDAD3E582}" type="presParOf" srcId="{8EDFAC4B-ED45-43A5-ADFE-C8FCDE1A0317}" destId="{A5CC7ED5-5042-47C2-93F5-A72419ADA875}" srcOrd="0" destOrd="0" presId="urn:microsoft.com/office/officeart/2005/8/layout/list1"/>
    <dgm:cxn modelId="{5F44C3DC-BE8D-441A-8C3A-8C2D893B732B}" type="presParOf" srcId="{8EDFAC4B-ED45-43A5-ADFE-C8FCDE1A0317}" destId="{C9054C82-C2DA-40E8-B601-B5911604B34A}" srcOrd="1" destOrd="0" presId="urn:microsoft.com/office/officeart/2005/8/layout/list1"/>
    <dgm:cxn modelId="{034D30C4-5B5E-4D23-A05D-1405C51E7B46}" type="presParOf" srcId="{ED035A23-B15C-4789-8129-257718F84DF9}" destId="{5BE6E9B1-B1AC-47FA-AAC5-453BE537D645}" srcOrd="5" destOrd="0" presId="urn:microsoft.com/office/officeart/2005/8/layout/list1"/>
    <dgm:cxn modelId="{82AB41D7-E471-44BE-AB51-DF3D09B415E6}" type="presParOf" srcId="{ED035A23-B15C-4789-8129-257718F84DF9}" destId="{8B7CFE77-9769-4B24-BADA-5A1E9C2186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FF0558-7E15-4CE2-AB34-890FDE1B9C5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36BF92-87E4-4D4F-BC00-DD7B11BB00D4}">
      <dgm:prSet/>
      <dgm:spPr/>
      <dgm:t>
        <a:bodyPr/>
        <a:lstStyle/>
        <a:p>
          <a:r>
            <a:rPr lang="en-IN" b="0" i="0"/>
            <a:t>Cache expiration</a:t>
          </a:r>
          <a:endParaRPr lang="en-US"/>
        </a:p>
      </dgm:t>
    </dgm:pt>
    <dgm:pt modelId="{CD193F70-727E-4598-87D7-606757A02320}" type="parTrans" cxnId="{2FE290BD-A428-43CA-A1D7-52FEC096C063}">
      <dgm:prSet/>
      <dgm:spPr/>
      <dgm:t>
        <a:bodyPr/>
        <a:lstStyle/>
        <a:p>
          <a:endParaRPr lang="en-US"/>
        </a:p>
      </dgm:t>
    </dgm:pt>
    <dgm:pt modelId="{7C534DE0-BDEA-4757-A17A-298C848BC177}" type="sibTrans" cxnId="{2FE290BD-A428-43CA-A1D7-52FEC096C063}">
      <dgm:prSet/>
      <dgm:spPr/>
      <dgm:t>
        <a:bodyPr/>
        <a:lstStyle/>
        <a:p>
          <a:endParaRPr lang="en-US"/>
        </a:p>
      </dgm:t>
    </dgm:pt>
    <dgm:pt modelId="{AB4B3B2F-06C8-476A-9B97-7A2CF284441C}">
      <dgm:prSet/>
      <dgm:spPr/>
      <dgm:t>
        <a:bodyPr/>
        <a:lstStyle/>
        <a:p>
          <a:r>
            <a:rPr lang="en-IN" b="0" i="0"/>
            <a:t>Cache eviction</a:t>
          </a:r>
          <a:endParaRPr lang="en-US"/>
        </a:p>
      </dgm:t>
    </dgm:pt>
    <dgm:pt modelId="{689CF3B2-261B-4008-8603-BDC12675BEAD}" type="parTrans" cxnId="{CC679F30-25C0-4F08-BB0A-03B094E2CA9F}">
      <dgm:prSet/>
      <dgm:spPr/>
      <dgm:t>
        <a:bodyPr/>
        <a:lstStyle/>
        <a:p>
          <a:endParaRPr lang="en-US"/>
        </a:p>
      </dgm:t>
    </dgm:pt>
    <dgm:pt modelId="{4C325639-2FEC-4502-B4A0-C73F5E4A2B6F}" type="sibTrans" cxnId="{CC679F30-25C0-4F08-BB0A-03B094E2CA9F}">
      <dgm:prSet/>
      <dgm:spPr/>
      <dgm:t>
        <a:bodyPr/>
        <a:lstStyle/>
        <a:p>
          <a:endParaRPr lang="en-US"/>
        </a:p>
      </dgm:t>
    </dgm:pt>
    <dgm:pt modelId="{A8CC765F-6971-48E6-AF67-CCE5F0D9234F}">
      <dgm:prSet/>
      <dgm:spPr/>
      <dgm:t>
        <a:bodyPr/>
        <a:lstStyle/>
        <a:p>
          <a:r>
            <a:rPr lang="en-IN" b="0" i="0"/>
            <a:t>Cache invalidation</a:t>
          </a:r>
          <a:endParaRPr lang="en-US"/>
        </a:p>
      </dgm:t>
    </dgm:pt>
    <dgm:pt modelId="{1B4C753B-5901-4BE0-B9E7-C7100E4AEA69}" type="parTrans" cxnId="{BE607A68-9A34-443B-86FB-703518D91374}">
      <dgm:prSet/>
      <dgm:spPr/>
      <dgm:t>
        <a:bodyPr/>
        <a:lstStyle/>
        <a:p>
          <a:endParaRPr lang="en-US"/>
        </a:p>
      </dgm:t>
    </dgm:pt>
    <dgm:pt modelId="{5F945A9B-2B3A-4ADD-B667-3631C410B2A8}" type="sibTrans" cxnId="{BE607A68-9A34-443B-86FB-703518D91374}">
      <dgm:prSet/>
      <dgm:spPr/>
      <dgm:t>
        <a:bodyPr/>
        <a:lstStyle/>
        <a:p>
          <a:endParaRPr lang="en-US"/>
        </a:p>
      </dgm:t>
    </dgm:pt>
    <dgm:pt modelId="{40C9BD30-9030-45A4-826C-2C212E49059C}" type="pres">
      <dgm:prSet presAssocID="{65FF0558-7E15-4CE2-AB34-890FDE1B9C5F}" presName="linear" presStyleCnt="0">
        <dgm:presLayoutVars>
          <dgm:animLvl val="lvl"/>
          <dgm:resizeHandles val="exact"/>
        </dgm:presLayoutVars>
      </dgm:prSet>
      <dgm:spPr/>
    </dgm:pt>
    <dgm:pt modelId="{0C951EE0-31ED-4E7D-93AA-FF20240BE99C}" type="pres">
      <dgm:prSet presAssocID="{5436BF92-87E4-4D4F-BC00-DD7B11BB00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7B417B-07A8-49B3-BB37-93A2BE8B0457}" type="pres">
      <dgm:prSet presAssocID="{7C534DE0-BDEA-4757-A17A-298C848BC177}" presName="spacer" presStyleCnt="0"/>
      <dgm:spPr/>
    </dgm:pt>
    <dgm:pt modelId="{C8619B4B-3055-4B16-B633-FB2B8FD50C82}" type="pres">
      <dgm:prSet presAssocID="{AB4B3B2F-06C8-476A-9B97-7A2CF28444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A578D7-DE18-4FEA-87CC-038753E1ABD8}" type="pres">
      <dgm:prSet presAssocID="{4C325639-2FEC-4502-B4A0-C73F5E4A2B6F}" presName="spacer" presStyleCnt="0"/>
      <dgm:spPr/>
    </dgm:pt>
    <dgm:pt modelId="{C8842EC0-9DBF-4CFF-A391-81EF85871AF3}" type="pres">
      <dgm:prSet presAssocID="{A8CC765F-6971-48E6-AF67-CCE5F0D9234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ACC2F18-88AC-48D1-B500-5A77D9A24CA3}" type="presOf" srcId="{5436BF92-87E4-4D4F-BC00-DD7B11BB00D4}" destId="{0C951EE0-31ED-4E7D-93AA-FF20240BE99C}" srcOrd="0" destOrd="0" presId="urn:microsoft.com/office/officeart/2005/8/layout/vList2"/>
    <dgm:cxn modelId="{CC679F30-25C0-4F08-BB0A-03B094E2CA9F}" srcId="{65FF0558-7E15-4CE2-AB34-890FDE1B9C5F}" destId="{AB4B3B2F-06C8-476A-9B97-7A2CF284441C}" srcOrd="1" destOrd="0" parTransId="{689CF3B2-261B-4008-8603-BDC12675BEAD}" sibTransId="{4C325639-2FEC-4502-B4A0-C73F5E4A2B6F}"/>
    <dgm:cxn modelId="{BE607A68-9A34-443B-86FB-703518D91374}" srcId="{65FF0558-7E15-4CE2-AB34-890FDE1B9C5F}" destId="{A8CC765F-6971-48E6-AF67-CCE5F0D9234F}" srcOrd="2" destOrd="0" parTransId="{1B4C753B-5901-4BE0-B9E7-C7100E4AEA69}" sibTransId="{5F945A9B-2B3A-4ADD-B667-3631C410B2A8}"/>
    <dgm:cxn modelId="{D40A1370-B9A0-4B42-9C53-93549CEAF5D5}" type="presOf" srcId="{AB4B3B2F-06C8-476A-9B97-7A2CF284441C}" destId="{C8619B4B-3055-4B16-B633-FB2B8FD50C82}" srcOrd="0" destOrd="0" presId="urn:microsoft.com/office/officeart/2005/8/layout/vList2"/>
    <dgm:cxn modelId="{B77D2882-E073-488C-8594-8F67263F6AB4}" type="presOf" srcId="{65FF0558-7E15-4CE2-AB34-890FDE1B9C5F}" destId="{40C9BD30-9030-45A4-826C-2C212E49059C}" srcOrd="0" destOrd="0" presId="urn:microsoft.com/office/officeart/2005/8/layout/vList2"/>
    <dgm:cxn modelId="{2FE290BD-A428-43CA-A1D7-52FEC096C063}" srcId="{65FF0558-7E15-4CE2-AB34-890FDE1B9C5F}" destId="{5436BF92-87E4-4D4F-BC00-DD7B11BB00D4}" srcOrd="0" destOrd="0" parTransId="{CD193F70-727E-4598-87D7-606757A02320}" sibTransId="{7C534DE0-BDEA-4757-A17A-298C848BC177}"/>
    <dgm:cxn modelId="{799CDFE9-6552-4AC9-A512-546E12B8626C}" type="presOf" srcId="{A8CC765F-6971-48E6-AF67-CCE5F0D9234F}" destId="{C8842EC0-9DBF-4CFF-A391-81EF85871AF3}" srcOrd="0" destOrd="0" presId="urn:microsoft.com/office/officeart/2005/8/layout/vList2"/>
    <dgm:cxn modelId="{6C93FCE4-18EF-4DC5-B77F-82174637A4E9}" type="presParOf" srcId="{40C9BD30-9030-45A4-826C-2C212E49059C}" destId="{0C951EE0-31ED-4E7D-93AA-FF20240BE99C}" srcOrd="0" destOrd="0" presId="urn:microsoft.com/office/officeart/2005/8/layout/vList2"/>
    <dgm:cxn modelId="{06BCA821-163E-43DC-A780-012F8BC5BB25}" type="presParOf" srcId="{40C9BD30-9030-45A4-826C-2C212E49059C}" destId="{727B417B-07A8-49B3-BB37-93A2BE8B0457}" srcOrd="1" destOrd="0" presId="urn:microsoft.com/office/officeart/2005/8/layout/vList2"/>
    <dgm:cxn modelId="{46594553-4234-4AD8-8297-C0767DD79F80}" type="presParOf" srcId="{40C9BD30-9030-45A4-826C-2C212E49059C}" destId="{C8619B4B-3055-4B16-B633-FB2B8FD50C82}" srcOrd="2" destOrd="0" presId="urn:microsoft.com/office/officeart/2005/8/layout/vList2"/>
    <dgm:cxn modelId="{40476041-139C-4794-A716-1456C35BE403}" type="presParOf" srcId="{40C9BD30-9030-45A4-826C-2C212E49059C}" destId="{44A578D7-DE18-4FEA-87CC-038753E1ABD8}" srcOrd="3" destOrd="0" presId="urn:microsoft.com/office/officeart/2005/8/layout/vList2"/>
    <dgm:cxn modelId="{5836B54D-016F-4D74-9154-F5CA2DA30762}" type="presParOf" srcId="{40C9BD30-9030-45A4-826C-2C212E49059C}" destId="{C8842EC0-9DBF-4CFF-A391-81EF85871AF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8DF956-F769-4333-9F8E-298E5F5B5B3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096B05-3CFB-49EA-BD3F-DFFE4895FFC5}">
      <dgm:prSet/>
      <dgm:spPr/>
      <dgm:t>
        <a:bodyPr/>
        <a:lstStyle/>
        <a:p>
          <a:r>
            <a:rPr lang="en-IN" b="0" i="0" dirty="0"/>
            <a:t>Least Recently Used (LRU)</a:t>
          </a:r>
          <a:endParaRPr lang="en-US" dirty="0"/>
        </a:p>
      </dgm:t>
    </dgm:pt>
    <dgm:pt modelId="{EEB01906-4947-4DA6-A1F2-5D6B85CF0F94}" type="parTrans" cxnId="{9AF23674-50BF-4700-8417-59E3C51DF8AC}">
      <dgm:prSet/>
      <dgm:spPr/>
      <dgm:t>
        <a:bodyPr/>
        <a:lstStyle/>
        <a:p>
          <a:endParaRPr lang="en-US"/>
        </a:p>
      </dgm:t>
    </dgm:pt>
    <dgm:pt modelId="{6F38601A-078F-4543-954A-4B3A0B70BBE2}" type="sibTrans" cxnId="{9AF23674-50BF-4700-8417-59E3C51DF8AC}">
      <dgm:prSet/>
      <dgm:spPr/>
      <dgm:t>
        <a:bodyPr/>
        <a:lstStyle/>
        <a:p>
          <a:endParaRPr lang="en-US"/>
        </a:p>
      </dgm:t>
    </dgm:pt>
    <dgm:pt modelId="{9C5E726D-69E4-47BF-BD94-52D99AEF69E2}">
      <dgm:prSet custT="1"/>
      <dgm:spPr/>
      <dgm:t>
        <a:bodyPr/>
        <a:lstStyle/>
        <a:p>
          <a:r>
            <a:rPr lang="en-IN" sz="2100" b="0" i="0" dirty="0"/>
            <a:t>Most Recently Used (</a:t>
          </a:r>
          <a:r>
            <a:rPr lang="en-IN" sz="16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MRU</a:t>
          </a:r>
          <a:r>
            <a:rPr lang="en-IN" sz="2100" b="0" i="0" dirty="0"/>
            <a:t>)</a:t>
          </a:r>
          <a:endParaRPr lang="en-US" sz="2100" dirty="0"/>
        </a:p>
      </dgm:t>
    </dgm:pt>
    <dgm:pt modelId="{A7186E2A-FB33-46FF-A346-609B49383858}" type="parTrans" cxnId="{285B1F70-FCEC-46EB-B5BB-F9E23A3C66A0}">
      <dgm:prSet/>
      <dgm:spPr/>
      <dgm:t>
        <a:bodyPr/>
        <a:lstStyle/>
        <a:p>
          <a:endParaRPr lang="en-US"/>
        </a:p>
      </dgm:t>
    </dgm:pt>
    <dgm:pt modelId="{BBC07F19-0D9F-4DA1-AAA7-BFF7847DFD37}" type="sibTrans" cxnId="{285B1F70-FCEC-46EB-B5BB-F9E23A3C66A0}">
      <dgm:prSet/>
      <dgm:spPr/>
      <dgm:t>
        <a:bodyPr/>
        <a:lstStyle/>
        <a:p>
          <a:endParaRPr lang="en-US"/>
        </a:p>
      </dgm:t>
    </dgm:pt>
    <dgm:pt modelId="{1FA0F5E3-7982-4D34-AADC-5E2FF53E334E}">
      <dgm:prSet/>
      <dgm:spPr/>
      <dgm:t>
        <a:bodyPr/>
        <a:lstStyle/>
        <a:p>
          <a:r>
            <a:rPr lang="en-IN" b="0" i="0" dirty="0"/>
            <a:t>Least Frequently Used (LFU)</a:t>
          </a:r>
          <a:endParaRPr lang="en-US" dirty="0"/>
        </a:p>
      </dgm:t>
    </dgm:pt>
    <dgm:pt modelId="{CF4675B3-8936-49C5-B9B0-FC53EEF98974}" type="parTrans" cxnId="{DBBD7660-EE92-4CC5-87C7-2247798F0581}">
      <dgm:prSet/>
      <dgm:spPr/>
      <dgm:t>
        <a:bodyPr/>
        <a:lstStyle/>
        <a:p>
          <a:endParaRPr lang="en-US"/>
        </a:p>
      </dgm:t>
    </dgm:pt>
    <dgm:pt modelId="{0FDFCD33-7178-491F-8868-12FBF496823B}" type="sibTrans" cxnId="{DBBD7660-EE92-4CC5-87C7-2247798F0581}">
      <dgm:prSet/>
      <dgm:spPr/>
      <dgm:t>
        <a:bodyPr/>
        <a:lstStyle/>
        <a:p>
          <a:endParaRPr lang="en-US"/>
        </a:p>
      </dgm:t>
    </dgm:pt>
    <dgm:pt modelId="{3E97D9FD-C64D-4693-80F1-82F2BA6B51F7}">
      <dgm:prSet/>
      <dgm:spPr/>
      <dgm:t>
        <a:bodyPr/>
        <a:lstStyle/>
        <a:p>
          <a:r>
            <a:rPr lang="en-IN" b="0" i="0" dirty="0"/>
            <a:t>Random Replacement</a:t>
          </a:r>
          <a:endParaRPr lang="en-US" dirty="0"/>
        </a:p>
      </dgm:t>
    </dgm:pt>
    <dgm:pt modelId="{E3AE1658-2445-4D7A-8C80-6780AE47488D}" type="parTrans" cxnId="{8A30BB94-5A85-40F3-BF52-D8CFE3DD05D2}">
      <dgm:prSet/>
      <dgm:spPr/>
      <dgm:t>
        <a:bodyPr/>
        <a:lstStyle/>
        <a:p>
          <a:endParaRPr lang="en-US"/>
        </a:p>
      </dgm:t>
    </dgm:pt>
    <dgm:pt modelId="{ACD83B88-F96C-4BDD-BA49-1D6B3D20E1D9}" type="sibTrans" cxnId="{8A30BB94-5A85-40F3-BF52-D8CFE3DD05D2}">
      <dgm:prSet/>
      <dgm:spPr/>
      <dgm:t>
        <a:bodyPr/>
        <a:lstStyle/>
        <a:p>
          <a:endParaRPr lang="en-US"/>
        </a:p>
      </dgm:t>
    </dgm:pt>
    <dgm:pt modelId="{27B72B9B-6261-4D7A-8C09-92E02D14E70B}">
      <dgm:prSet/>
      <dgm:spPr/>
      <dgm:t>
        <a:bodyPr/>
        <a:lstStyle/>
        <a:p>
          <a:r>
            <a:rPr lang="en-IN" b="0" i="0" dirty="0"/>
            <a:t>Priority-Based Eviction</a:t>
          </a:r>
          <a:endParaRPr lang="en-US" dirty="0"/>
        </a:p>
      </dgm:t>
    </dgm:pt>
    <dgm:pt modelId="{4CD346A9-8DD4-43F4-9DE0-31E668186C34}" type="parTrans" cxnId="{534C6320-A76B-40C6-A55A-E55C1E30D917}">
      <dgm:prSet/>
      <dgm:spPr/>
      <dgm:t>
        <a:bodyPr/>
        <a:lstStyle/>
        <a:p>
          <a:endParaRPr lang="en-US"/>
        </a:p>
      </dgm:t>
    </dgm:pt>
    <dgm:pt modelId="{3DAE586D-2511-403E-BFD8-03EA83B28E9D}" type="sibTrans" cxnId="{534C6320-A76B-40C6-A55A-E55C1E30D917}">
      <dgm:prSet/>
      <dgm:spPr/>
      <dgm:t>
        <a:bodyPr/>
        <a:lstStyle/>
        <a:p>
          <a:endParaRPr lang="en-US"/>
        </a:p>
      </dgm:t>
    </dgm:pt>
    <dgm:pt modelId="{BC5E8D95-5741-43FF-AA55-4BE7A73D2ED0}">
      <dgm:prSet/>
      <dgm:spPr/>
      <dgm:t>
        <a:bodyPr/>
        <a:lstStyle/>
        <a:p>
          <a:r>
            <a:rPr lang="en-IN" b="0" i="0" dirty="0"/>
            <a:t>Cost-Based Eviction</a:t>
          </a:r>
          <a:endParaRPr lang="en-US" dirty="0"/>
        </a:p>
      </dgm:t>
    </dgm:pt>
    <dgm:pt modelId="{6AB173E9-05DD-464B-BC37-974E84320ED9}" type="parTrans" cxnId="{DD1068E6-7070-43AE-A8A1-65BC5CA816B9}">
      <dgm:prSet/>
      <dgm:spPr/>
      <dgm:t>
        <a:bodyPr/>
        <a:lstStyle/>
        <a:p>
          <a:endParaRPr lang="en-US"/>
        </a:p>
      </dgm:t>
    </dgm:pt>
    <dgm:pt modelId="{730C076A-9706-43CB-B1E7-18D871AD3599}" type="sibTrans" cxnId="{DD1068E6-7070-43AE-A8A1-65BC5CA816B9}">
      <dgm:prSet/>
      <dgm:spPr/>
      <dgm:t>
        <a:bodyPr/>
        <a:lstStyle/>
        <a:p>
          <a:endParaRPr lang="en-US"/>
        </a:p>
      </dgm:t>
    </dgm:pt>
    <dgm:pt modelId="{6BF842A6-D6FE-431E-A529-6520B91AC5D8}">
      <dgm:prSet/>
      <dgm:spPr/>
      <dgm:t>
        <a:bodyPr/>
        <a:lstStyle/>
        <a:p>
          <a:r>
            <a:rPr lang="en-IN" b="0" i="0" dirty="0"/>
            <a:t>Size-Based Eviction</a:t>
          </a:r>
          <a:endParaRPr lang="en-US" dirty="0"/>
        </a:p>
      </dgm:t>
    </dgm:pt>
    <dgm:pt modelId="{DFAACBB5-7B01-465D-A4F5-DEABD3EC6507}" type="parTrans" cxnId="{7B2D5389-4162-4C67-82C3-B74783843FE7}">
      <dgm:prSet/>
      <dgm:spPr/>
      <dgm:t>
        <a:bodyPr/>
        <a:lstStyle/>
        <a:p>
          <a:endParaRPr lang="en-US"/>
        </a:p>
      </dgm:t>
    </dgm:pt>
    <dgm:pt modelId="{867F1D58-1C1A-4599-9A86-869A73B695F0}" type="sibTrans" cxnId="{7B2D5389-4162-4C67-82C3-B74783843FE7}">
      <dgm:prSet/>
      <dgm:spPr/>
      <dgm:t>
        <a:bodyPr/>
        <a:lstStyle/>
        <a:p>
          <a:endParaRPr lang="en-US"/>
        </a:p>
      </dgm:t>
    </dgm:pt>
    <dgm:pt modelId="{773A5F41-E72B-409F-AC89-C9BC70E1206A}">
      <dgm:prSet/>
      <dgm:spPr/>
      <dgm:t>
        <a:bodyPr/>
        <a:lstStyle/>
        <a:p>
          <a:r>
            <a:rPr lang="en-IN" b="0" i="0"/>
            <a:t>First-In-First-Out (FIFO)</a:t>
          </a:r>
          <a:endParaRPr lang="en-US"/>
        </a:p>
      </dgm:t>
    </dgm:pt>
    <dgm:pt modelId="{D4EE82F6-35CC-4D5E-866A-FCA1368A5C12}" type="parTrans" cxnId="{87CA5A45-453C-4503-B25D-277A42858E10}">
      <dgm:prSet/>
      <dgm:spPr/>
      <dgm:t>
        <a:bodyPr/>
        <a:lstStyle/>
        <a:p>
          <a:endParaRPr lang="en-US"/>
        </a:p>
      </dgm:t>
    </dgm:pt>
    <dgm:pt modelId="{00A412B6-EB77-4185-A0E4-A675E2B24E81}" type="sibTrans" cxnId="{87CA5A45-453C-4503-B25D-277A42858E10}">
      <dgm:prSet/>
      <dgm:spPr/>
      <dgm:t>
        <a:bodyPr/>
        <a:lstStyle/>
        <a:p>
          <a:endParaRPr lang="en-US"/>
        </a:p>
      </dgm:t>
    </dgm:pt>
    <dgm:pt modelId="{58A97D19-7993-43DB-A3AD-AF029234CCF5}">
      <dgm:prSet/>
      <dgm:spPr/>
      <dgm:t>
        <a:bodyPr/>
        <a:lstStyle/>
        <a:p>
          <a:r>
            <a:rPr lang="en-IN" b="0" i="0"/>
            <a:t>Hybrid Eviction Policies</a:t>
          </a:r>
          <a:endParaRPr lang="en-US"/>
        </a:p>
      </dgm:t>
    </dgm:pt>
    <dgm:pt modelId="{86D17B06-2EF1-4DDC-AAC6-C25DB033B46A}" type="parTrans" cxnId="{8DC71AEB-FD31-42A1-A963-6D7557B541D9}">
      <dgm:prSet/>
      <dgm:spPr/>
      <dgm:t>
        <a:bodyPr/>
        <a:lstStyle/>
        <a:p>
          <a:endParaRPr lang="en-US"/>
        </a:p>
      </dgm:t>
    </dgm:pt>
    <dgm:pt modelId="{77C5C9FB-8B97-492F-BFDD-0EB51481F354}" type="sibTrans" cxnId="{8DC71AEB-FD31-42A1-A963-6D7557B541D9}">
      <dgm:prSet/>
      <dgm:spPr/>
      <dgm:t>
        <a:bodyPr/>
        <a:lstStyle/>
        <a:p>
          <a:endParaRPr lang="en-US"/>
        </a:p>
      </dgm:t>
    </dgm:pt>
    <dgm:pt modelId="{A1EF1E60-CD36-49C3-AF90-6B712A5D2F06}">
      <dgm:prSet/>
      <dgm:spPr/>
      <dgm:t>
        <a:bodyPr/>
        <a:lstStyle/>
        <a:p>
          <a:r>
            <a:rPr lang="en-IN" b="0" i="0"/>
            <a:t>Smart/Dynamic Eviction Policies</a:t>
          </a:r>
          <a:endParaRPr lang="en-US"/>
        </a:p>
      </dgm:t>
    </dgm:pt>
    <dgm:pt modelId="{82D0C248-D506-4979-9531-0996787B0E00}" type="parTrans" cxnId="{E38F2DC9-9F14-493F-949C-BA24C55DC3E7}">
      <dgm:prSet/>
      <dgm:spPr/>
      <dgm:t>
        <a:bodyPr/>
        <a:lstStyle/>
        <a:p>
          <a:endParaRPr lang="en-US"/>
        </a:p>
      </dgm:t>
    </dgm:pt>
    <dgm:pt modelId="{AB59AF71-F970-4639-9D50-06BCB29E8D0E}" type="sibTrans" cxnId="{E38F2DC9-9F14-493F-949C-BA24C55DC3E7}">
      <dgm:prSet/>
      <dgm:spPr/>
      <dgm:t>
        <a:bodyPr/>
        <a:lstStyle/>
        <a:p>
          <a:endParaRPr lang="en-US"/>
        </a:p>
      </dgm:t>
    </dgm:pt>
    <dgm:pt modelId="{5E521EAF-79E2-43D3-AA1D-FB4662FBF21D}" type="pres">
      <dgm:prSet presAssocID="{5E8DF956-F769-4333-9F8E-298E5F5B5B3E}" presName="diagram" presStyleCnt="0">
        <dgm:presLayoutVars>
          <dgm:dir/>
          <dgm:resizeHandles val="exact"/>
        </dgm:presLayoutVars>
      </dgm:prSet>
      <dgm:spPr/>
    </dgm:pt>
    <dgm:pt modelId="{1291DCD4-2C4A-464F-9025-B576C9B23C6C}" type="pres">
      <dgm:prSet presAssocID="{91096B05-3CFB-49EA-BD3F-DFFE4895FFC5}" presName="node" presStyleLbl="node1" presStyleIdx="0" presStyleCnt="10">
        <dgm:presLayoutVars>
          <dgm:bulletEnabled val="1"/>
        </dgm:presLayoutVars>
      </dgm:prSet>
      <dgm:spPr/>
    </dgm:pt>
    <dgm:pt modelId="{450FF92D-6974-46EF-A03A-A7149840B137}" type="pres">
      <dgm:prSet presAssocID="{6F38601A-078F-4543-954A-4B3A0B70BBE2}" presName="sibTrans" presStyleCnt="0"/>
      <dgm:spPr/>
    </dgm:pt>
    <dgm:pt modelId="{F189C098-08B4-4036-9FC1-5FF7DD7A1D4A}" type="pres">
      <dgm:prSet presAssocID="{9C5E726D-69E4-47BF-BD94-52D99AEF69E2}" presName="node" presStyleLbl="node1" presStyleIdx="1" presStyleCnt="10">
        <dgm:presLayoutVars>
          <dgm:bulletEnabled val="1"/>
        </dgm:presLayoutVars>
      </dgm:prSet>
      <dgm:spPr/>
    </dgm:pt>
    <dgm:pt modelId="{8931F1E4-AE19-405C-903D-2E2C72A6855F}" type="pres">
      <dgm:prSet presAssocID="{BBC07F19-0D9F-4DA1-AAA7-BFF7847DFD37}" presName="sibTrans" presStyleCnt="0"/>
      <dgm:spPr/>
    </dgm:pt>
    <dgm:pt modelId="{36E542AB-6CB3-41BD-B962-C606B347CF0A}" type="pres">
      <dgm:prSet presAssocID="{1FA0F5E3-7982-4D34-AADC-5E2FF53E334E}" presName="node" presStyleLbl="node1" presStyleIdx="2" presStyleCnt="10">
        <dgm:presLayoutVars>
          <dgm:bulletEnabled val="1"/>
        </dgm:presLayoutVars>
      </dgm:prSet>
      <dgm:spPr/>
    </dgm:pt>
    <dgm:pt modelId="{5F47684D-D83E-4787-B0F7-984E5FD54BF8}" type="pres">
      <dgm:prSet presAssocID="{0FDFCD33-7178-491F-8868-12FBF496823B}" presName="sibTrans" presStyleCnt="0"/>
      <dgm:spPr/>
    </dgm:pt>
    <dgm:pt modelId="{B7EF2A97-C776-42D7-A74A-49E4E32C3F69}" type="pres">
      <dgm:prSet presAssocID="{3E97D9FD-C64D-4693-80F1-82F2BA6B51F7}" presName="node" presStyleLbl="node1" presStyleIdx="3" presStyleCnt="10">
        <dgm:presLayoutVars>
          <dgm:bulletEnabled val="1"/>
        </dgm:presLayoutVars>
      </dgm:prSet>
      <dgm:spPr/>
    </dgm:pt>
    <dgm:pt modelId="{4B1B169E-2100-486C-8465-E4F16716C0F2}" type="pres">
      <dgm:prSet presAssocID="{ACD83B88-F96C-4BDD-BA49-1D6B3D20E1D9}" presName="sibTrans" presStyleCnt="0"/>
      <dgm:spPr/>
    </dgm:pt>
    <dgm:pt modelId="{447367A6-85D4-4DB5-BD44-D5AE7137D020}" type="pres">
      <dgm:prSet presAssocID="{27B72B9B-6261-4D7A-8C09-92E02D14E70B}" presName="node" presStyleLbl="node1" presStyleIdx="4" presStyleCnt="10">
        <dgm:presLayoutVars>
          <dgm:bulletEnabled val="1"/>
        </dgm:presLayoutVars>
      </dgm:prSet>
      <dgm:spPr/>
    </dgm:pt>
    <dgm:pt modelId="{94795F18-FACC-4E06-B944-A1915F19E96D}" type="pres">
      <dgm:prSet presAssocID="{3DAE586D-2511-403E-BFD8-03EA83B28E9D}" presName="sibTrans" presStyleCnt="0"/>
      <dgm:spPr/>
    </dgm:pt>
    <dgm:pt modelId="{3739EC2E-CD94-405B-98FA-96123AA975BD}" type="pres">
      <dgm:prSet presAssocID="{BC5E8D95-5741-43FF-AA55-4BE7A73D2ED0}" presName="node" presStyleLbl="node1" presStyleIdx="5" presStyleCnt="10">
        <dgm:presLayoutVars>
          <dgm:bulletEnabled val="1"/>
        </dgm:presLayoutVars>
      </dgm:prSet>
      <dgm:spPr/>
    </dgm:pt>
    <dgm:pt modelId="{356F2C80-3F6D-4BF8-A1C3-98AEFB6980A1}" type="pres">
      <dgm:prSet presAssocID="{730C076A-9706-43CB-B1E7-18D871AD3599}" presName="sibTrans" presStyleCnt="0"/>
      <dgm:spPr/>
    </dgm:pt>
    <dgm:pt modelId="{FEFC24F7-C729-4FCE-9628-AEAC5EEAE160}" type="pres">
      <dgm:prSet presAssocID="{6BF842A6-D6FE-431E-A529-6520B91AC5D8}" presName="node" presStyleLbl="node1" presStyleIdx="6" presStyleCnt="10">
        <dgm:presLayoutVars>
          <dgm:bulletEnabled val="1"/>
        </dgm:presLayoutVars>
      </dgm:prSet>
      <dgm:spPr/>
    </dgm:pt>
    <dgm:pt modelId="{DE71BC97-E873-4B09-8CDE-DFF08CBEA38E}" type="pres">
      <dgm:prSet presAssocID="{867F1D58-1C1A-4599-9A86-869A73B695F0}" presName="sibTrans" presStyleCnt="0"/>
      <dgm:spPr/>
    </dgm:pt>
    <dgm:pt modelId="{51DAA4E3-EA81-43D9-9673-DA0193CCA09C}" type="pres">
      <dgm:prSet presAssocID="{773A5F41-E72B-409F-AC89-C9BC70E1206A}" presName="node" presStyleLbl="node1" presStyleIdx="7" presStyleCnt="10">
        <dgm:presLayoutVars>
          <dgm:bulletEnabled val="1"/>
        </dgm:presLayoutVars>
      </dgm:prSet>
      <dgm:spPr/>
    </dgm:pt>
    <dgm:pt modelId="{9E0B8DBA-087C-4530-9B96-EEC8BC8D2DB9}" type="pres">
      <dgm:prSet presAssocID="{00A412B6-EB77-4185-A0E4-A675E2B24E81}" presName="sibTrans" presStyleCnt="0"/>
      <dgm:spPr/>
    </dgm:pt>
    <dgm:pt modelId="{48C3F7FD-3669-44AB-B498-7F5DADD1E5EF}" type="pres">
      <dgm:prSet presAssocID="{58A97D19-7993-43DB-A3AD-AF029234CCF5}" presName="node" presStyleLbl="node1" presStyleIdx="8" presStyleCnt="10">
        <dgm:presLayoutVars>
          <dgm:bulletEnabled val="1"/>
        </dgm:presLayoutVars>
      </dgm:prSet>
      <dgm:spPr/>
    </dgm:pt>
    <dgm:pt modelId="{4B5416EB-0E23-4200-83E2-56396A9EFBD7}" type="pres">
      <dgm:prSet presAssocID="{77C5C9FB-8B97-492F-BFDD-0EB51481F354}" presName="sibTrans" presStyleCnt="0"/>
      <dgm:spPr/>
    </dgm:pt>
    <dgm:pt modelId="{72483572-026C-4E4D-BA6C-5C429740B908}" type="pres">
      <dgm:prSet presAssocID="{A1EF1E60-CD36-49C3-AF90-6B712A5D2F06}" presName="node" presStyleLbl="node1" presStyleIdx="9" presStyleCnt="10">
        <dgm:presLayoutVars>
          <dgm:bulletEnabled val="1"/>
        </dgm:presLayoutVars>
      </dgm:prSet>
      <dgm:spPr/>
    </dgm:pt>
  </dgm:ptLst>
  <dgm:cxnLst>
    <dgm:cxn modelId="{7C91EA03-054E-48CF-8054-1150CC66A7B7}" type="presOf" srcId="{58A97D19-7993-43DB-A3AD-AF029234CCF5}" destId="{48C3F7FD-3669-44AB-B498-7F5DADD1E5EF}" srcOrd="0" destOrd="0" presId="urn:microsoft.com/office/officeart/2005/8/layout/default"/>
    <dgm:cxn modelId="{58BD5C0E-0AE4-44F3-A0F5-5B2EACB5D0FF}" type="presOf" srcId="{A1EF1E60-CD36-49C3-AF90-6B712A5D2F06}" destId="{72483572-026C-4E4D-BA6C-5C429740B908}" srcOrd="0" destOrd="0" presId="urn:microsoft.com/office/officeart/2005/8/layout/default"/>
    <dgm:cxn modelId="{7746BD1D-FD66-422E-95B7-2D834B593029}" type="presOf" srcId="{5E8DF956-F769-4333-9F8E-298E5F5B5B3E}" destId="{5E521EAF-79E2-43D3-AA1D-FB4662FBF21D}" srcOrd="0" destOrd="0" presId="urn:microsoft.com/office/officeart/2005/8/layout/default"/>
    <dgm:cxn modelId="{534C6320-A76B-40C6-A55A-E55C1E30D917}" srcId="{5E8DF956-F769-4333-9F8E-298E5F5B5B3E}" destId="{27B72B9B-6261-4D7A-8C09-92E02D14E70B}" srcOrd="4" destOrd="0" parTransId="{4CD346A9-8DD4-43F4-9DE0-31E668186C34}" sibTransId="{3DAE586D-2511-403E-BFD8-03EA83B28E9D}"/>
    <dgm:cxn modelId="{9D27322A-39F5-4A48-A62A-E54C851BCA4A}" type="presOf" srcId="{1FA0F5E3-7982-4D34-AADC-5E2FF53E334E}" destId="{36E542AB-6CB3-41BD-B962-C606B347CF0A}" srcOrd="0" destOrd="0" presId="urn:microsoft.com/office/officeart/2005/8/layout/default"/>
    <dgm:cxn modelId="{1A365F39-7AF6-42B5-B6AA-1826140D9A37}" type="presOf" srcId="{9C5E726D-69E4-47BF-BD94-52D99AEF69E2}" destId="{F189C098-08B4-4036-9FC1-5FF7DD7A1D4A}" srcOrd="0" destOrd="0" presId="urn:microsoft.com/office/officeart/2005/8/layout/default"/>
    <dgm:cxn modelId="{620DC55B-9C8C-4FBE-ACD7-E40C0987D7D1}" type="presOf" srcId="{91096B05-3CFB-49EA-BD3F-DFFE4895FFC5}" destId="{1291DCD4-2C4A-464F-9025-B576C9B23C6C}" srcOrd="0" destOrd="0" presId="urn:microsoft.com/office/officeart/2005/8/layout/default"/>
    <dgm:cxn modelId="{DBBD7660-EE92-4CC5-87C7-2247798F0581}" srcId="{5E8DF956-F769-4333-9F8E-298E5F5B5B3E}" destId="{1FA0F5E3-7982-4D34-AADC-5E2FF53E334E}" srcOrd="2" destOrd="0" parTransId="{CF4675B3-8936-49C5-B9B0-FC53EEF98974}" sibTransId="{0FDFCD33-7178-491F-8868-12FBF496823B}"/>
    <dgm:cxn modelId="{87CA5A45-453C-4503-B25D-277A42858E10}" srcId="{5E8DF956-F769-4333-9F8E-298E5F5B5B3E}" destId="{773A5F41-E72B-409F-AC89-C9BC70E1206A}" srcOrd="7" destOrd="0" parTransId="{D4EE82F6-35CC-4D5E-866A-FCA1368A5C12}" sibTransId="{00A412B6-EB77-4185-A0E4-A675E2B24E81}"/>
    <dgm:cxn modelId="{285B1F70-FCEC-46EB-B5BB-F9E23A3C66A0}" srcId="{5E8DF956-F769-4333-9F8E-298E5F5B5B3E}" destId="{9C5E726D-69E4-47BF-BD94-52D99AEF69E2}" srcOrd="1" destOrd="0" parTransId="{A7186E2A-FB33-46FF-A346-609B49383858}" sibTransId="{BBC07F19-0D9F-4DA1-AAA7-BFF7847DFD37}"/>
    <dgm:cxn modelId="{9AF23674-50BF-4700-8417-59E3C51DF8AC}" srcId="{5E8DF956-F769-4333-9F8E-298E5F5B5B3E}" destId="{91096B05-3CFB-49EA-BD3F-DFFE4895FFC5}" srcOrd="0" destOrd="0" parTransId="{EEB01906-4947-4DA6-A1F2-5D6B85CF0F94}" sibTransId="{6F38601A-078F-4543-954A-4B3A0B70BBE2}"/>
    <dgm:cxn modelId="{B5A7AA81-B235-4E6B-B3E7-745887FEA967}" type="presOf" srcId="{BC5E8D95-5741-43FF-AA55-4BE7A73D2ED0}" destId="{3739EC2E-CD94-405B-98FA-96123AA975BD}" srcOrd="0" destOrd="0" presId="urn:microsoft.com/office/officeart/2005/8/layout/default"/>
    <dgm:cxn modelId="{7B2D5389-4162-4C67-82C3-B74783843FE7}" srcId="{5E8DF956-F769-4333-9F8E-298E5F5B5B3E}" destId="{6BF842A6-D6FE-431E-A529-6520B91AC5D8}" srcOrd="6" destOrd="0" parTransId="{DFAACBB5-7B01-465D-A4F5-DEABD3EC6507}" sibTransId="{867F1D58-1C1A-4599-9A86-869A73B695F0}"/>
    <dgm:cxn modelId="{8A30BB94-5A85-40F3-BF52-D8CFE3DD05D2}" srcId="{5E8DF956-F769-4333-9F8E-298E5F5B5B3E}" destId="{3E97D9FD-C64D-4693-80F1-82F2BA6B51F7}" srcOrd="3" destOrd="0" parTransId="{E3AE1658-2445-4D7A-8C80-6780AE47488D}" sibTransId="{ACD83B88-F96C-4BDD-BA49-1D6B3D20E1D9}"/>
    <dgm:cxn modelId="{E47E5BB7-47E1-482D-9D65-A06E7F769876}" type="presOf" srcId="{27B72B9B-6261-4D7A-8C09-92E02D14E70B}" destId="{447367A6-85D4-4DB5-BD44-D5AE7137D020}" srcOrd="0" destOrd="0" presId="urn:microsoft.com/office/officeart/2005/8/layout/default"/>
    <dgm:cxn modelId="{E38F2DC9-9F14-493F-949C-BA24C55DC3E7}" srcId="{5E8DF956-F769-4333-9F8E-298E5F5B5B3E}" destId="{A1EF1E60-CD36-49C3-AF90-6B712A5D2F06}" srcOrd="9" destOrd="0" parTransId="{82D0C248-D506-4979-9531-0996787B0E00}" sibTransId="{AB59AF71-F970-4639-9D50-06BCB29E8D0E}"/>
    <dgm:cxn modelId="{DD1068E6-7070-43AE-A8A1-65BC5CA816B9}" srcId="{5E8DF956-F769-4333-9F8E-298E5F5B5B3E}" destId="{BC5E8D95-5741-43FF-AA55-4BE7A73D2ED0}" srcOrd="5" destOrd="0" parTransId="{6AB173E9-05DD-464B-BC37-974E84320ED9}" sibTransId="{730C076A-9706-43CB-B1E7-18D871AD3599}"/>
    <dgm:cxn modelId="{8DD590E6-D024-4F4A-81DE-00534605CF61}" type="presOf" srcId="{6BF842A6-D6FE-431E-A529-6520B91AC5D8}" destId="{FEFC24F7-C729-4FCE-9628-AEAC5EEAE160}" srcOrd="0" destOrd="0" presId="urn:microsoft.com/office/officeart/2005/8/layout/default"/>
    <dgm:cxn modelId="{2C773DEA-BF06-4776-B4F8-697D009C82CC}" type="presOf" srcId="{3E97D9FD-C64D-4693-80F1-82F2BA6B51F7}" destId="{B7EF2A97-C776-42D7-A74A-49E4E32C3F69}" srcOrd="0" destOrd="0" presId="urn:microsoft.com/office/officeart/2005/8/layout/default"/>
    <dgm:cxn modelId="{8DC71AEB-FD31-42A1-A963-6D7557B541D9}" srcId="{5E8DF956-F769-4333-9F8E-298E5F5B5B3E}" destId="{58A97D19-7993-43DB-A3AD-AF029234CCF5}" srcOrd="8" destOrd="0" parTransId="{86D17B06-2EF1-4DDC-AAC6-C25DB033B46A}" sibTransId="{77C5C9FB-8B97-492F-BFDD-0EB51481F354}"/>
    <dgm:cxn modelId="{D6A45BFB-550A-4E90-829A-C867E3485067}" type="presOf" srcId="{773A5F41-E72B-409F-AC89-C9BC70E1206A}" destId="{51DAA4E3-EA81-43D9-9673-DA0193CCA09C}" srcOrd="0" destOrd="0" presId="urn:microsoft.com/office/officeart/2005/8/layout/default"/>
    <dgm:cxn modelId="{DF532809-1DD5-400C-83DE-26BBDE9910CF}" type="presParOf" srcId="{5E521EAF-79E2-43D3-AA1D-FB4662FBF21D}" destId="{1291DCD4-2C4A-464F-9025-B576C9B23C6C}" srcOrd="0" destOrd="0" presId="urn:microsoft.com/office/officeart/2005/8/layout/default"/>
    <dgm:cxn modelId="{787E0B9E-32F4-4DD3-BC4B-5DE754F96554}" type="presParOf" srcId="{5E521EAF-79E2-43D3-AA1D-FB4662FBF21D}" destId="{450FF92D-6974-46EF-A03A-A7149840B137}" srcOrd="1" destOrd="0" presId="urn:microsoft.com/office/officeart/2005/8/layout/default"/>
    <dgm:cxn modelId="{4EF9BED6-D939-4EA2-9E8F-B8CFAAF32AB7}" type="presParOf" srcId="{5E521EAF-79E2-43D3-AA1D-FB4662FBF21D}" destId="{F189C098-08B4-4036-9FC1-5FF7DD7A1D4A}" srcOrd="2" destOrd="0" presId="urn:microsoft.com/office/officeart/2005/8/layout/default"/>
    <dgm:cxn modelId="{3636C01A-7F1C-4CD2-8889-D355F3E90728}" type="presParOf" srcId="{5E521EAF-79E2-43D3-AA1D-FB4662FBF21D}" destId="{8931F1E4-AE19-405C-903D-2E2C72A6855F}" srcOrd="3" destOrd="0" presId="urn:microsoft.com/office/officeart/2005/8/layout/default"/>
    <dgm:cxn modelId="{F48237AA-4762-41FF-AFDD-6C4210E50324}" type="presParOf" srcId="{5E521EAF-79E2-43D3-AA1D-FB4662FBF21D}" destId="{36E542AB-6CB3-41BD-B962-C606B347CF0A}" srcOrd="4" destOrd="0" presId="urn:microsoft.com/office/officeart/2005/8/layout/default"/>
    <dgm:cxn modelId="{FF4650AD-01E9-4305-BC12-1A62E6C2E792}" type="presParOf" srcId="{5E521EAF-79E2-43D3-AA1D-FB4662FBF21D}" destId="{5F47684D-D83E-4787-B0F7-984E5FD54BF8}" srcOrd="5" destOrd="0" presId="urn:microsoft.com/office/officeart/2005/8/layout/default"/>
    <dgm:cxn modelId="{DE72EBE6-4A7F-4640-B07D-57761CF34973}" type="presParOf" srcId="{5E521EAF-79E2-43D3-AA1D-FB4662FBF21D}" destId="{B7EF2A97-C776-42D7-A74A-49E4E32C3F69}" srcOrd="6" destOrd="0" presId="urn:microsoft.com/office/officeart/2005/8/layout/default"/>
    <dgm:cxn modelId="{7E07DC20-A645-47D9-A341-9DC716D4E7B7}" type="presParOf" srcId="{5E521EAF-79E2-43D3-AA1D-FB4662FBF21D}" destId="{4B1B169E-2100-486C-8465-E4F16716C0F2}" srcOrd="7" destOrd="0" presId="urn:microsoft.com/office/officeart/2005/8/layout/default"/>
    <dgm:cxn modelId="{59CA9BF3-70D5-4F1F-BC64-81B89C64B955}" type="presParOf" srcId="{5E521EAF-79E2-43D3-AA1D-FB4662FBF21D}" destId="{447367A6-85D4-4DB5-BD44-D5AE7137D020}" srcOrd="8" destOrd="0" presId="urn:microsoft.com/office/officeart/2005/8/layout/default"/>
    <dgm:cxn modelId="{3CB0B0D8-BF96-4A26-AB70-8AE59F0695E3}" type="presParOf" srcId="{5E521EAF-79E2-43D3-AA1D-FB4662FBF21D}" destId="{94795F18-FACC-4E06-B944-A1915F19E96D}" srcOrd="9" destOrd="0" presId="urn:microsoft.com/office/officeart/2005/8/layout/default"/>
    <dgm:cxn modelId="{914ED0C4-FE8A-484E-B00A-355162D82AAE}" type="presParOf" srcId="{5E521EAF-79E2-43D3-AA1D-FB4662FBF21D}" destId="{3739EC2E-CD94-405B-98FA-96123AA975BD}" srcOrd="10" destOrd="0" presId="urn:microsoft.com/office/officeart/2005/8/layout/default"/>
    <dgm:cxn modelId="{28577476-9903-4B97-AF43-600CBFCDB294}" type="presParOf" srcId="{5E521EAF-79E2-43D3-AA1D-FB4662FBF21D}" destId="{356F2C80-3F6D-4BF8-A1C3-98AEFB6980A1}" srcOrd="11" destOrd="0" presId="urn:microsoft.com/office/officeart/2005/8/layout/default"/>
    <dgm:cxn modelId="{8796D2BD-5D88-4B28-AA80-C2E66F3FA0F8}" type="presParOf" srcId="{5E521EAF-79E2-43D3-AA1D-FB4662FBF21D}" destId="{FEFC24F7-C729-4FCE-9628-AEAC5EEAE160}" srcOrd="12" destOrd="0" presId="urn:microsoft.com/office/officeart/2005/8/layout/default"/>
    <dgm:cxn modelId="{03C5B187-CF9E-4C8D-96C5-1D30E3FF227C}" type="presParOf" srcId="{5E521EAF-79E2-43D3-AA1D-FB4662FBF21D}" destId="{DE71BC97-E873-4B09-8CDE-DFF08CBEA38E}" srcOrd="13" destOrd="0" presId="urn:microsoft.com/office/officeart/2005/8/layout/default"/>
    <dgm:cxn modelId="{85151C37-CC11-453F-AF80-8417FB2BC955}" type="presParOf" srcId="{5E521EAF-79E2-43D3-AA1D-FB4662FBF21D}" destId="{51DAA4E3-EA81-43D9-9673-DA0193CCA09C}" srcOrd="14" destOrd="0" presId="urn:microsoft.com/office/officeart/2005/8/layout/default"/>
    <dgm:cxn modelId="{CEE4C9FB-8EEA-4462-BFD1-F9355223AB68}" type="presParOf" srcId="{5E521EAF-79E2-43D3-AA1D-FB4662FBF21D}" destId="{9E0B8DBA-087C-4530-9B96-EEC8BC8D2DB9}" srcOrd="15" destOrd="0" presId="urn:microsoft.com/office/officeart/2005/8/layout/default"/>
    <dgm:cxn modelId="{5D3A6724-B012-4EAF-9A7F-FC5C581FB866}" type="presParOf" srcId="{5E521EAF-79E2-43D3-AA1D-FB4662FBF21D}" destId="{48C3F7FD-3669-44AB-B498-7F5DADD1E5EF}" srcOrd="16" destOrd="0" presId="urn:microsoft.com/office/officeart/2005/8/layout/default"/>
    <dgm:cxn modelId="{85D6DC30-F079-400A-A1F1-49767B88259F}" type="presParOf" srcId="{5E521EAF-79E2-43D3-AA1D-FB4662FBF21D}" destId="{4B5416EB-0E23-4200-83E2-56396A9EFBD7}" srcOrd="17" destOrd="0" presId="urn:microsoft.com/office/officeart/2005/8/layout/default"/>
    <dgm:cxn modelId="{58400E20-DD04-4D84-88C5-3EF9D60B24BB}" type="presParOf" srcId="{5E521EAF-79E2-43D3-AA1D-FB4662FBF21D}" destId="{72483572-026C-4E4D-BA6C-5C429740B908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66D091-5183-4998-AB6F-EACF709AF7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917145-925A-4819-A393-C5F5CB20145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Time based</a:t>
          </a:r>
          <a:endParaRPr lang="en-US"/>
        </a:p>
      </dgm:t>
    </dgm:pt>
    <dgm:pt modelId="{1C88DABE-69DF-45A9-A2D6-F35B7890E0C5}" type="parTrans" cxnId="{73C6624E-3262-4F91-80A7-FD0E671778AA}">
      <dgm:prSet/>
      <dgm:spPr/>
      <dgm:t>
        <a:bodyPr/>
        <a:lstStyle/>
        <a:p>
          <a:endParaRPr lang="en-US"/>
        </a:p>
      </dgm:t>
    </dgm:pt>
    <dgm:pt modelId="{64A66350-F6FC-4694-9B6A-F83319F23475}" type="sibTrans" cxnId="{73C6624E-3262-4F91-80A7-FD0E671778AA}">
      <dgm:prSet/>
      <dgm:spPr/>
      <dgm:t>
        <a:bodyPr/>
        <a:lstStyle/>
        <a:p>
          <a:endParaRPr lang="en-US"/>
        </a:p>
      </dgm:t>
    </dgm:pt>
    <dgm:pt modelId="{EF4D44DE-E34F-4E3C-A829-44E4D4E46C6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Event based</a:t>
          </a:r>
          <a:endParaRPr lang="en-US"/>
        </a:p>
      </dgm:t>
    </dgm:pt>
    <dgm:pt modelId="{9E806656-3064-4F89-83E5-E79E0EDC3FEC}" type="parTrans" cxnId="{90C84D4F-C5AD-4AF5-8D31-D3A5ED1D74D3}">
      <dgm:prSet/>
      <dgm:spPr/>
      <dgm:t>
        <a:bodyPr/>
        <a:lstStyle/>
        <a:p>
          <a:endParaRPr lang="en-US"/>
        </a:p>
      </dgm:t>
    </dgm:pt>
    <dgm:pt modelId="{176E97BC-6799-4BC7-8B53-FC1DCF8B3C05}" type="sibTrans" cxnId="{90C84D4F-C5AD-4AF5-8D31-D3A5ED1D74D3}">
      <dgm:prSet/>
      <dgm:spPr/>
      <dgm:t>
        <a:bodyPr/>
        <a:lstStyle/>
        <a:p>
          <a:endParaRPr lang="en-US"/>
        </a:p>
      </dgm:t>
    </dgm:pt>
    <dgm:pt modelId="{0F73ACF0-BF08-4AB2-837D-62BD56BAC03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Write-through and Write-behind based</a:t>
          </a:r>
          <a:endParaRPr lang="en-US"/>
        </a:p>
      </dgm:t>
    </dgm:pt>
    <dgm:pt modelId="{88ADFA89-6AFD-4A22-8B78-28BC3B142E9A}" type="parTrans" cxnId="{C8AE1959-66B4-405E-B09D-A574753F65B3}">
      <dgm:prSet/>
      <dgm:spPr/>
      <dgm:t>
        <a:bodyPr/>
        <a:lstStyle/>
        <a:p>
          <a:endParaRPr lang="en-US"/>
        </a:p>
      </dgm:t>
    </dgm:pt>
    <dgm:pt modelId="{EC038463-29F0-4842-900F-A965CAAD0948}" type="sibTrans" cxnId="{C8AE1959-66B4-405E-B09D-A574753F65B3}">
      <dgm:prSet/>
      <dgm:spPr/>
      <dgm:t>
        <a:bodyPr/>
        <a:lstStyle/>
        <a:p>
          <a:endParaRPr lang="en-US"/>
        </a:p>
      </dgm:t>
    </dgm:pt>
    <dgm:pt modelId="{8ADB3AD9-5333-431E-B81A-FC1341AA49D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Manual</a:t>
          </a:r>
          <a:endParaRPr lang="en-US"/>
        </a:p>
      </dgm:t>
    </dgm:pt>
    <dgm:pt modelId="{DE7D3CC4-5674-4811-BAE4-5B79842BFE5F}" type="parTrans" cxnId="{9BA23179-0236-449C-AD75-30FD038F718B}">
      <dgm:prSet/>
      <dgm:spPr/>
      <dgm:t>
        <a:bodyPr/>
        <a:lstStyle/>
        <a:p>
          <a:endParaRPr lang="en-US"/>
        </a:p>
      </dgm:t>
    </dgm:pt>
    <dgm:pt modelId="{35EAE74C-8B70-4B9E-928C-F83C01B1F494}" type="sibTrans" cxnId="{9BA23179-0236-449C-AD75-30FD038F718B}">
      <dgm:prSet/>
      <dgm:spPr/>
      <dgm:t>
        <a:bodyPr/>
        <a:lstStyle/>
        <a:p>
          <a:endParaRPr lang="en-US"/>
        </a:p>
      </dgm:t>
    </dgm:pt>
    <dgm:pt modelId="{16EE70D3-BE45-4830-A405-EDBF28D38CD1}" type="pres">
      <dgm:prSet presAssocID="{6F66D091-5183-4998-AB6F-EACF709AF76F}" presName="root" presStyleCnt="0">
        <dgm:presLayoutVars>
          <dgm:dir/>
          <dgm:resizeHandles val="exact"/>
        </dgm:presLayoutVars>
      </dgm:prSet>
      <dgm:spPr/>
    </dgm:pt>
    <dgm:pt modelId="{E2886F05-6E6F-4A8B-8AC0-50CC90ED5CA5}" type="pres">
      <dgm:prSet presAssocID="{7E917145-925A-4819-A393-C5F5CB20145C}" presName="compNode" presStyleCnt="0"/>
      <dgm:spPr/>
    </dgm:pt>
    <dgm:pt modelId="{3B8B9F53-28E1-4C92-95E2-3808F4D47D9C}" type="pres">
      <dgm:prSet presAssocID="{7E917145-925A-4819-A393-C5F5CB20145C}" presName="bgRect" presStyleLbl="bgShp" presStyleIdx="0" presStyleCnt="4"/>
      <dgm:spPr/>
    </dgm:pt>
    <dgm:pt modelId="{B195F4F1-B624-4E4B-8193-752FD900A7BE}" type="pres">
      <dgm:prSet presAssocID="{7E917145-925A-4819-A393-C5F5CB2014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D3B3F89-78F4-4B56-A9D0-DB22C78CDA09}" type="pres">
      <dgm:prSet presAssocID="{7E917145-925A-4819-A393-C5F5CB20145C}" presName="spaceRect" presStyleCnt="0"/>
      <dgm:spPr/>
    </dgm:pt>
    <dgm:pt modelId="{191F447A-FA15-47EB-8BAF-E62C74764373}" type="pres">
      <dgm:prSet presAssocID="{7E917145-925A-4819-A393-C5F5CB20145C}" presName="parTx" presStyleLbl="revTx" presStyleIdx="0" presStyleCnt="4">
        <dgm:presLayoutVars>
          <dgm:chMax val="0"/>
          <dgm:chPref val="0"/>
        </dgm:presLayoutVars>
      </dgm:prSet>
      <dgm:spPr/>
    </dgm:pt>
    <dgm:pt modelId="{77D3F73C-B72B-4388-993C-A2B4647249E3}" type="pres">
      <dgm:prSet presAssocID="{64A66350-F6FC-4694-9B6A-F83319F23475}" presName="sibTrans" presStyleCnt="0"/>
      <dgm:spPr/>
    </dgm:pt>
    <dgm:pt modelId="{7F2B1297-8D07-4155-9F0D-4E6141FD4656}" type="pres">
      <dgm:prSet presAssocID="{EF4D44DE-E34F-4E3C-A829-44E4D4E46C68}" presName="compNode" presStyleCnt="0"/>
      <dgm:spPr/>
    </dgm:pt>
    <dgm:pt modelId="{29091813-AE3F-46D1-9E95-D4889B6539BB}" type="pres">
      <dgm:prSet presAssocID="{EF4D44DE-E34F-4E3C-A829-44E4D4E46C68}" presName="bgRect" presStyleLbl="bgShp" presStyleIdx="1" presStyleCnt="4"/>
      <dgm:spPr/>
    </dgm:pt>
    <dgm:pt modelId="{F89791A3-B86F-46FA-842A-529AB4B13AC5}" type="pres">
      <dgm:prSet presAssocID="{EF4D44DE-E34F-4E3C-A829-44E4D4E46C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79017C38-98E9-45D2-A537-45E41AF0AFB5}" type="pres">
      <dgm:prSet presAssocID="{EF4D44DE-E34F-4E3C-A829-44E4D4E46C68}" presName="spaceRect" presStyleCnt="0"/>
      <dgm:spPr/>
    </dgm:pt>
    <dgm:pt modelId="{76AF2DFF-526A-4127-82BA-7338D189043A}" type="pres">
      <dgm:prSet presAssocID="{EF4D44DE-E34F-4E3C-A829-44E4D4E46C68}" presName="parTx" presStyleLbl="revTx" presStyleIdx="1" presStyleCnt="4">
        <dgm:presLayoutVars>
          <dgm:chMax val="0"/>
          <dgm:chPref val="0"/>
        </dgm:presLayoutVars>
      </dgm:prSet>
      <dgm:spPr/>
    </dgm:pt>
    <dgm:pt modelId="{0F0CB6D3-BF2F-4C7B-AD70-49924ECEECCF}" type="pres">
      <dgm:prSet presAssocID="{176E97BC-6799-4BC7-8B53-FC1DCF8B3C05}" presName="sibTrans" presStyleCnt="0"/>
      <dgm:spPr/>
    </dgm:pt>
    <dgm:pt modelId="{E4429A85-60F9-4039-AD13-3526FBB1677A}" type="pres">
      <dgm:prSet presAssocID="{0F73ACF0-BF08-4AB2-837D-62BD56BAC03F}" presName="compNode" presStyleCnt="0"/>
      <dgm:spPr/>
    </dgm:pt>
    <dgm:pt modelId="{C59D589B-0FD0-4623-B1DC-2A9AE4122E0D}" type="pres">
      <dgm:prSet presAssocID="{0F73ACF0-BF08-4AB2-837D-62BD56BAC03F}" presName="bgRect" presStyleLbl="bgShp" presStyleIdx="2" presStyleCnt="4"/>
      <dgm:spPr/>
    </dgm:pt>
    <dgm:pt modelId="{28FDC6D6-3470-4E7C-A374-0A74D361A803}" type="pres">
      <dgm:prSet presAssocID="{0F73ACF0-BF08-4AB2-837D-62BD56BAC0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69FF67BC-1E4B-461E-AC0B-3B54886746C0}" type="pres">
      <dgm:prSet presAssocID="{0F73ACF0-BF08-4AB2-837D-62BD56BAC03F}" presName="spaceRect" presStyleCnt="0"/>
      <dgm:spPr/>
    </dgm:pt>
    <dgm:pt modelId="{CCD35C90-A39E-4BBD-86A7-FBAEFEB326AC}" type="pres">
      <dgm:prSet presAssocID="{0F73ACF0-BF08-4AB2-837D-62BD56BAC03F}" presName="parTx" presStyleLbl="revTx" presStyleIdx="2" presStyleCnt="4">
        <dgm:presLayoutVars>
          <dgm:chMax val="0"/>
          <dgm:chPref val="0"/>
        </dgm:presLayoutVars>
      </dgm:prSet>
      <dgm:spPr/>
    </dgm:pt>
    <dgm:pt modelId="{BF1E6A1D-124A-421B-BE13-E4F2CFF46FF5}" type="pres">
      <dgm:prSet presAssocID="{EC038463-29F0-4842-900F-A965CAAD0948}" presName="sibTrans" presStyleCnt="0"/>
      <dgm:spPr/>
    </dgm:pt>
    <dgm:pt modelId="{460B9EE9-5FEA-4629-9CC6-04DCC59FFBA4}" type="pres">
      <dgm:prSet presAssocID="{8ADB3AD9-5333-431E-B81A-FC1341AA49D5}" presName="compNode" presStyleCnt="0"/>
      <dgm:spPr/>
    </dgm:pt>
    <dgm:pt modelId="{AAD44A63-6588-41BD-86B3-43ADC0F483DD}" type="pres">
      <dgm:prSet presAssocID="{8ADB3AD9-5333-431E-B81A-FC1341AA49D5}" presName="bgRect" presStyleLbl="bgShp" presStyleIdx="3" presStyleCnt="4"/>
      <dgm:spPr/>
    </dgm:pt>
    <dgm:pt modelId="{2FACBAF9-2D1E-4644-A42D-2D08A32A9551}" type="pres">
      <dgm:prSet presAssocID="{8ADB3AD9-5333-431E-B81A-FC1341AA49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D8C2314-D610-4A55-8D88-69ADFB3FCB6B}" type="pres">
      <dgm:prSet presAssocID="{8ADB3AD9-5333-431E-B81A-FC1341AA49D5}" presName="spaceRect" presStyleCnt="0"/>
      <dgm:spPr/>
    </dgm:pt>
    <dgm:pt modelId="{867BD610-6F9E-48F4-8300-FD6CD6A47D14}" type="pres">
      <dgm:prSet presAssocID="{8ADB3AD9-5333-431E-B81A-FC1341AA49D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C85233A-7709-488D-B03A-62516068FACA}" type="presOf" srcId="{7E917145-925A-4819-A393-C5F5CB20145C}" destId="{191F447A-FA15-47EB-8BAF-E62C74764373}" srcOrd="0" destOrd="0" presId="urn:microsoft.com/office/officeart/2018/2/layout/IconVerticalSolidList"/>
    <dgm:cxn modelId="{73C6624E-3262-4F91-80A7-FD0E671778AA}" srcId="{6F66D091-5183-4998-AB6F-EACF709AF76F}" destId="{7E917145-925A-4819-A393-C5F5CB20145C}" srcOrd="0" destOrd="0" parTransId="{1C88DABE-69DF-45A9-A2D6-F35B7890E0C5}" sibTransId="{64A66350-F6FC-4694-9B6A-F83319F23475}"/>
    <dgm:cxn modelId="{90C84D4F-C5AD-4AF5-8D31-D3A5ED1D74D3}" srcId="{6F66D091-5183-4998-AB6F-EACF709AF76F}" destId="{EF4D44DE-E34F-4E3C-A829-44E4D4E46C68}" srcOrd="1" destOrd="0" parTransId="{9E806656-3064-4F89-83E5-E79E0EDC3FEC}" sibTransId="{176E97BC-6799-4BC7-8B53-FC1DCF8B3C05}"/>
    <dgm:cxn modelId="{B5108972-3F53-40ED-8D7E-DB55D411BB43}" type="presOf" srcId="{6F66D091-5183-4998-AB6F-EACF709AF76F}" destId="{16EE70D3-BE45-4830-A405-EDBF28D38CD1}" srcOrd="0" destOrd="0" presId="urn:microsoft.com/office/officeart/2018/2/layout/IconVerticalSolidList"/>
    <dgm:cxn modelId="{C8AE1959-66B4-405E-B09D-A574753F65B3}" srcId="{6F66D091-5183-4998-AB6F-EACF709AF76F}" destId="{0F73ACF0-BF08-4AB2-837D-62BD56BAC03F}" srcOrd="2" destOrd="0" parTransId="{88ADFA89-6AFD-4A22-8B78-28BC3B142E9A}" sibTransId="{EC038463-29F0-4842-900F-A965CAAD0948}"/>
    <dgm:cxn modelId="{9BA23179-0236-449C-AD75-30FD038F718B}" srcId="{6F66D091-5183-4998-AB6F-EACF709AF76F}" destId="{8ADB3AD9-5333-431E-B81A-FC1341AA49D5}" srcOrd="3" destOrd="0" parTransId="{DE7D3CC4-5674-4811-BAE4-5B79842BFE5F}" sibTransId="{35EAE74C-8B70-4B9E-928C-F83C01B1F494}"/>
    <dgm:cxn modelId="{B89B625A-DE64-4E4E-AD0D-EE8047441F78}" type="presOf" srcId="{0F73ACF0-BF08-4AB2-837D-62BD56BAC03F}" destId="{CCD35C90-A39E-4BBD-86A7-FBAEFEB326AC}" srcOrd="0" destOrd="0" presId="urn:microsoft.com/office/officeart/2018/2/layout/IconVerticalSolidList"/>
    <dgm:cxn modelId="{58223395-A48D-4F7B-A90C-037FB92E195D}" type="presOf" srcId="{EF4D44DE-E34F-4E3C-A829-44E4D4E46C68}" destId="{76AF2DFF-526A-4127-82BA-7338D189043A}" srcOrd="0" destOrd="0" presId="urn:microsoft.com/office/officeart/2018/2/layout/IconVerticalSolidList"/>
    <dgm:cxn modelId="{1DE022D6-F5F8-40EA-B2E4-8D92AB51DBB1}" type="presOf" srcId="{8ADB3AD9-5333-431E-B81A-FC1341AA49D5}" destId="{867BD610-6F9E-48F4-8300-FD6CD6A47D14}" srcOrd="0" destOrd="0" presId="urn:microsoft.com/office/officeart/2018/2/layout/IconVerticalSolidList"/>
    <dgm:cxn modelId="{B34059A3-D6F1-490B-B6B8-D0DCF66124CB}" type="presParOf" srcId="{16EE70D3-BE45-4830-A405-EDBF28D38CD1}" destId="{E2886F05-6E6F-4A8B-8AC0-50CC90ED5CA5}" srcOrd="0" destOrd="0" presId="urn:microsoft.com/office/officeart/2018/2/layout/IconVerticalSolidList"/>
    <dgm:cxn modelId="{5DA68B7D-CDDA-42C0-8F20-9B8013424F10}" type="presParOf" srcId="{E2886F05-6E6F-4A8B-8AC0-50CC90ED5CA5}" destId="{3B8B9F53-28E1-4C92-95E2-3808F4D47D9C}" srcOrd="0" destOrd="0" presId="urn:microsoft.com/office/officeart/2018/2/layout/IconVerticalSolidList"/>
    <dgm:cxn modelId="{3CF71187-549D-4447-9CF8-6FBDCB19C8B7}" type="presParOf" srcId="{E2886F05-6E6F-4A8B-8AC0-50CC90ED5CA5}" destId="{B195F4F1-B624-4E4B-8193-752FD900A7BE}" srcOrd="1" destOrd="0" presId="urn:microsoft.com/office/officeart/2018/2/layout/IconVerticalSolidList"/>
    <dgm:cxn modelId="{600DA509-6584-4219-B1AB-F3C6066060FC}" type="presParOf" srcId="{E2886F05-6E6F-4A8B-8AC0-50CC90ED5CA5}" destId="{BD3B3F89-78F4-4B56-A9D0-DB22C78CDA09}" srcOrd="2" destOrd="0" presId="urn:microsoft.com/office/officeart/2018/2/layout/IconVerticalSolidList"/>
    <dgm:cxn modelId="{ED942B16-1B4B-48EC-9EA9-60DC71F7213B}" type="presParOf" srcId="{E2886F05-6E6F-4A8B-8AC0-50CC90ED5CA5}" destId="{191F447A-FA15-47EB-8BAF-E62C74764373}" srcOrd="3" destOrd="0" presId="urn:microsoft.com/office/officeart/2018/2/layout/IconVerticalSolidList"/>
    <dgm:cxn modelId="{961A280C-4415-4E95-895D-E839BFA82BE2}" type="presParOf" srcId="{16EE70D3-BE45-4830-A405-EDBF28D38CD1}" destId="{77D3F73C-B72B-4388-993C-A2B4647249E3}" srcOrd="1" destOrd="0" presId="urn:microsoft.com/office/officeart/2018/2/layout/IconVerticalSolidList"/>
    <dgm:cxn modelId="{B6392C5E-F24C-4B3E-85F9-219EA1105B0C}" type="presParOf" srcId="{16EE70D3-BE45-4830-A405-EDBF28D38CD1}" destId="{7F2B1297-8D07-4155-9F0D-4E6141FD4656}" srcOrd="2" destOrd="0" presId="urn:microsoft.com/office/officeart/2018/2/layout/IconVerticalSolidList"/>
    <dgm:cxn modelId="{440FDCF0-4C4B-4996-98ED-F7F4A5789832}" type="presParOf" srcId="{7F2B1297-8D07-4155-9F0D-4E6141FD4656}" destId="{29091813-AE3F-46D1-9E95-D4889B6539BB}" srcOrd="0" destOrd="0" presId="urn:microsoft.com/office/officeart/2018/2/layout/IconVerticalSolidList"/>
    <dgm:cxn modelId="{A10CEE75-0A57-45CC-8E8B-357A02385BB0}" type="presParOf" srcId="{7F2B1297-8D07-4155-9F0D-4E6141FD4656}" destId="{F89791A3-B86F-46FA-842A-529AB4B13AC5}" srcOrd="1" destOrd="0" presId="urn:microsoft.com/office/officeart/2018/2/layout/IconVerticalSolidList"/>
    <dgm:cxn modelId="{011B6BD1-A71A-4C83-9270-2E7A9E8D2361}" type="presParOf" srcId="{7F2B1297-8D07-4155-9F0D-4E6141FD4656}" destId="{79017C38-98E9-45D2-A537-45E41AF0AFB5}" srcOrd="2" destOrd="0" presId="urn:microsoft.com/office/officeart/2018/2/layout/IconVerticalSolidList"/>
    <dgm:cxn modelId="{A2399739-1839-4E08-89A5-AE560ADD1B3D}" type="presParOf" srcId="{7F2B1297-8D07-4155-9F0D-4E6141FD4656}" destId="{76AF2DFF-526A-4127-82BA-7338D189043A}" srcOrd="3" destOrd="0" presId="urn:microsoft.com/office/officeart/2018/2/layout/IconVerticalSolidList"/>
    <dgm:cxn modelId="{C521F1A3-B631-4FE0-BFE6-9FB35453B96A}" type="presParOf" srcId="{16EE70D3-BE45-4830-A405-EDBF28D38CD1}" destId="{0F0CB6D3-BF2F-4C7B-AD70-49924ECEECCF}" srcOrd="3" destOrd="0" presId="urn:microsoft.com/office/officeart/2018/2/layout/IconVerticalSolidList"/>
    <dgm:cxn modelId="{9AEB491C-9C14-43F4-9987-E8B5931A0DBC}" type="presParOf" srcId="{16EE70D3-BE45-4830-A405-EDBF28D38CD1}" destId="{E4429A85-60F9-4039-AD13-3526FBB1677A}" srcOrd="4" destOrd="0" presId="urn:microsoft.com/office/officeart/2018/2/layout/IconVerticalSolidList"/>
    <dgm:cxn modelId="{D702B6A6-4604-4DDF-9B36-4F9E4BA2F558}" type="presParOf" srcId="{E4429A85-60F9-4039-AD13-3526FBB1677A}" destId="{C59D589B-0FD0-4623-B1DC-2A9AE4122E0D}" srcOrd="0" destOrd="0" presId="urn:microsoft.com/office/officeart/2018/2/layout/IconVerticalSolidList"/>
    <dgm:cxn modelId="{784ACF4A-426D-411A-BBE9-AC0A1C44D034}" type="presParOf" srcId="{E4429A85-60F9-4039-AD13-3526FBB1677A}" destId="{28FDC6D6-3470-4E7C-A374-0A74D361A803}" srcOrd="1" destOrd="0" presId="urn:microsoft.com/office/officeart/2018/2/layout/IconVerticalSolidList"/>
    <dgm:cxn modelId="{65DABEB2-667B-4A24-9AF3-DD9916AB6A6A}" type="presParOf" srcId="{E4429A85-60F9-4039-AD13-3526FBB1677A}" destId="{69FF67BC-1E4B-461E-AC0B-3B54886746C0}" srcOrd="2" destOrd="0" presId="urn:microsoft.com/office/officeart/2018/2/layout/IconVerticalSolidList"/>
    <dgm:cxn modelId="{FB22219B-2392-40E8-92CD-CC3E0EFB7FF7}" type="presParOf" srcId="{E4429A85-60F9-4039-AD13-3526FBB1677A}" destId="{CCD35C90-A39E-4BBD-86A7-FBAEFEB326AC}" srcOrd="3" destOrd="0" presId="urn:microsoft.com/office/officeart/2018/2/layout/IconVerticalSolidList"/>
    <dgm:cxn modelId="{B23B5ED5-F899-4C5B-BAE0-798BE5FBB1AB}" type="presParOf" srcId="{16EE70D3-BE45-4830-A405-EDBF28D38CD1}" destId="{BF1E6A1D-124A-421B-BE13-E4F2CFF46FF5}" srcOrd="5" destOrd="0" presId="urn:microsoft.com/office/officeart/2018/2/layout/IconVerticalSolidList"/>
    <dgm:cxn modelId="{3E4A66B6-D2CF-4AB7-9282-40CF1B1FB7F4}" type="presParOf" srcId="{16EE70D3-BE45-4830-A405-EDBF28D38CD1}" destId="{460B9EE9-5FEA-4629-9CC6-04DCC59FFBA4}" srcOrd="6" destOrd="0" presId="urn:microsoft.com/office/officeart/2018/2/layout/IconVerticalSolidList"/>
    <dgm:cxn modelId="{94C5ADDA-F9F3-4781-AC44-916709BB8A67}" type="presParOf" srcId="{460B9EE9-5FEA-4629-9CC6-04DCC59FFBA4}" destId="{AAD44A63-6588-41BD-86B3-43ADC0F483DD}" srcOrd="0" destOrd="0" presId="urn:microsoft.com/office/officeart/2018/2/layout/IconVerticalSolidList"/>
    <dgm:cxn modelId="{81D27A75-94EE-439B-839E-52016356963E}" type="presParOf" srcId="{460B9EE9-5FEA-4629-9CC6-04DCC59FFBA4}" destId="{2FACBAF9-2D1E-4644-A42D-2D08A32A9551}" srcOrd="1" destOrd="0" presId="urn:microsoft.com/office/officeart/2018/2/layout/IconVerticalSolidList"/>
    <dgm:cxn modelId="{948B3A67-8812-4B15-B235-D807144FC5C9}" type="presParOf" srcId="{460B9EE9-5FEA-4629-9CC6-04DCC59FFBA4}" destId="{8D8C2314-D610-4A55-8D88-69ADFB3FCB6B}" srcOrd="2" destOrd="0" presId="urn:microsoft.com/office/officeart/2018/2/layout/IconVerticalSolidList"/>
    <dgm:cxn modelId="{FF7A34F2-11F6-44B7-8739-CD30CF265A8D}" type="presParOf" srcId="{460B9EE9-5FEA-4629-9CC6-04DCC59FFBA4}" destId="{867BD610-6F9E-48F4-8300-FD6CD6A47D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570C07-F5C9-42CB-B78F-453BE9CA32F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474922-D1AB-4AE1-98BF-4F81475C083D}">
      <dgm:prSet/>
      <dgm:spPr/>
      <dgm:t>
        <a:bodyPr/>
        <a:lstStyle/>
        <a:p>
          <a:r>
            <a:rPr lang="en-IN" b="1"/>
            <a:t>Consistency</a:t>
          </a:r>
          <a:endParaRPr lang="en-US"/>
        </a:p>
      </dgm:t>
    </dgm:pt>
    <dgm:pt modelId="{1206F07A-4546-45AB-ABCA-1ED2D70FAF4A}" type="parTrans" cxnId="{786B52A3-8E85-4E5D-8AAB-9D34E3D1898B}">
      <dgm:prSet/>
      <dgm:spPr/>
      <dgm:t>
        <a:bodyPr/>
        <a:lstStyle/>
        <a:p>
          <a:endParaRPr lang="en-US"/>
        </a:p>
      </dgm:t>
    </dgm:pt>
    <dgm:pt modelId="{103D3DB7-ECD2-4AE3-8ACE-FEB41FA503B4}" type="sibTrans" cxnId="{786B52A3-8E85-4E5D-8AAB-9D34E3D1898B}">
      <dgm:prSet/>
      <dgm:spPr/>
      <dgm:t>
        <a:bodyPr/>
        <a:lstStyle/>
        <a:p>
          <a:endParaRPr lang="en-US"/>
        </a:p>
      </dgm:t>
    </dgm:pt>
    <dgm:pt modelId="{4BCA0E6A-4616-4C41-82DF-FE36C5E0F9F7}">
      <dgm:prSet/>
      <dgm:spPr/>
      <dgm:t>
        <a:bodyPr/>
        <a:lstStyle/>
        <a:p>
          <a:r>
            <a:rPr lang="en-IN"/>
            <a:t>Consistency is about cached data as compared to the original source</a:t>
          </a:r>
          <a:endParaRPr lang="en-US"/>
        </a:p>
      </dgm:t>
    </dgm:pt>
    <dgm:pt modelId="{6E688DE4-1CC4-4AC1-957D-4C5982CBBABE}" type="parTrans" cxnId="{35CCE7D9-FEDF-41B2-8E69-1ABE725B4EEC}">
      <dgm:prSet/>
      <dgm:spPr/>
      <dgm:t>
        <a:bodyPr/>
        <a:lstStyle/>
        <a:p>
          <a:endParaRPr lang="en-US"/>
        </a:p>
      </dgm:t>
    </dgm:pt>
    <dgm:pt modelId="{A3260D8B-7BC6-4B29-865F-D622956472E1}" type="sibTrans" cxnId="{35CCE7D9-FEDF-41B2-8E69-1ABE725B4EEC}">
      <dgm:prSet/>
      <dgm:spPr/>
      <dgm:t>
        <a:bodyPr/>
        <a:lstStyle/>
        <a:p>
          <a:endParaRPr lang="en-US"/>
        </a:p>
      </dgm:t>
    </dgm:pt>
    <dgm:pt modelId="{0C95B429-8B96-4636-80E6-BA56D2678FFF}">
      <dgm:prSet/>
      <dgm:spPr/>
      <dgm:t>
        <a:bodyPr/>
        <a:lstStyle/>
        <a:p>
          <a:r>
            <a:rPr lang="en-IN"/>
            <a:t>Inconsistent caching may cause stale data</a:t>
          </a:r>
          <a:endParaRPr lang="en-US"/>
        </a:p>
      </dgm:t>
    </dgm:pt>
    <dgm:pt modelId="{11895DA0-E42D-4ED2-AC89-D5A4E66998EA}" type="parTrans" cxnId="{A0DBA65E-AF45-4D15-B6C2-E3CFE30E772D}">
      <dgm:prSet/>
      <dgm:spPr/>
      <dgm:t>
        <a:bodyPr/>
        <a:lstStyle/>
        <a:p>
          <a:endParaRPr lang="en-US"/>
        </a:p>
      </dgm:t>
    </dgm:pt>
    <dgm:pt modelId="{A0EE30E4-6A7E-4209-AA56-40AB487815B5}" type="sibTrans" cxnId="{A0DBA65E-AF45-4D15-B6C2-E3CFE30E772D}">
      <dgm:prSet/>
      <dgm:spPr/>
      <dgm:t>
        <a:bodyPr/>
        <a:lstStyle/>
        <a:p>
          <a:endParaRPr lang="en-US"/>
        </a:p>
      </dgm:t>
    </dgm:pt>
    <dgm:pt modelId="{85C5348E-26FA-46EF-BB30-E3FA695E8F09}">
      <dgm:prSet/>
      <dgm:spPr/>
      <dgm:t>
        <a:bodyPr/>
        <a:lstStyle/>
        <a:p>
          <a:r>
            <a:rPr lang="en-IN"/>
            <a:t>Coherence</a:t>
          </a:r>
          <a:endParaRPr lang="en-US"/>
        </a:p>
      </dgm:t>
    </dgm:pt>
    <dgm:pt modelId="{AD4280F1-50FF-48DD-AED1-262050201323}" type="parTrans" cxnId="{443A15EE-EC97-4136-BAF0-407DA11D1B25}">
      <dgm:prSet/>
      <dgm:spPr/>
      <dgm:t>
        <a:bodyPr/>
        <a:lstStyle/>
        <a:p>
          <a:endParaRPr lang="en-US"/>
        </a:p>
      </dgm:t>
    </dgm:pt>
    <dgm:pt modelId="{C8D13EC3-1CA8-4708-8927-2BAC9E1861AF}" type="sibTrans" cxnId="{443A15EE-EC97-4136-BAF0-407DA11D1B25}">
      <dgm:prSet/>
      <dgm:spPr/>
      <dgm:t>
        <a:bodyPr/>
        <a:lstStyle/>
        <a:p>
          <a:endParaRPr lang="en-US"/>
        </a:p>
      </dgm:t>
    </dgm:pt>
    <dgm:pt modelId="{89B59C5A-ED18-448F-B1C1-90C7D274E7AA}">
      <dgm:prSet/>
      <dgm:spPr/>
      <dgm:t>
        <a:bodyPr/>
        <a:lstStyle/>
        <a:p>
          <a:r>
            <a:rPr lang="en-IN"/>
            <a:t>It’s about uniformity of data across different caches</a:t>
          </a:r>
          <a:endParaRPr lang="en-US"/>
        </a:p>
      </dgm:t>
    </dgm:pt>
    <dgm:pt modelId="{3BC2D47F-B6E5-437D-A351-1B4BDECFB4BE}" type="parTrans" cxnId="{B816A470-80D3-4EC5-875B-25F010955427}">
      <dgm:prSet/>
      <dgm:spPr/>
      <dgm:t>
        <a:bodyPr/>
        <a:lstStyle/>
        <a:p>
          <a:endParaRPr lang="en-US"/>
        </a:p>
      </dgm:t>
    </dgm:pt>
    <dgm:pt modelId="{4428DBEE-26D3-44D4-B6BF-84B100F548DA}" type="sibTrans" cxnId="{B816A470-80D3-4EC5-875B-25F010955427}">
      <dgm:prSet/>
      <dgm:spPr/>
      <dgm:t>
        <a:bodyPr/>
        <a:lstStyle/>
        <a:p>
          <a:endParaRPr lang="en-US"/>
        </a:p>
      </dgm:t>
    </dgm:pt>
    <dgm:pt modelId="{5CEF51BF-79DA-42F9-AAC1-5E853E800B8E}">
      <dgm:prSet/>
      <dgm:spPr/>
      <dgm:t>
        <a:bodyPr/>
        <a:lstStyle/>
        <a:p>
          <a:r>
            <a:rPr lang="en-IN"/>
            <a:t>Synchronization and conflicts</a:t>
          </a:r>
          <a:endParaRPr lang="en-US"/>
        </a:p>
      </dgm:t>
    </dgm:pt>
    <dgm:pt modelId="{0BC7342E-1DE7-4F39-BDC3-BAB1AF16142F}" type="parTrans" cxnId="{32309550-C6BE-4ED3-B2A0-EFC49E7D3D76}">
      <dgm:prSet/>
      <dgm:spPr/>
      <dgm:t>
        <a:bodyPr/>
        <a:lstStyle/>
        <a:p>
          <a:endParaRPr lang="en-US"/>
        </a:p>
      </dgm:t>
    </dgm:pt>
    <dgm:pt modelId="{CCBF9E17-4AAF-4F07-B280-4D60E45D61FB}" type="sibTrans" cxnId="{32309550-C6BE-4ED3-B2A0-EFC49E7D3D76}">
      <dgm:prSet/>
      <dgm:spPr/>
      <dgm:t>
        <a:bodyPr/>
        <a:lstStyle/>
        <a:p>
          <a:endParaRPr lang="en-US"/>
        </a:p>
      </dgm:t>
    </dgm:pt>
    <dgm:pt modelId="{368908E5-BC2E-4265-92F5-B1E795E2186E}" type="pres">
      <dgm:prSet presAssocID="{F7570C07-F5C9-42CB-B78F-453BE9CA32F4}" presName="linear" presStyleCnt="0">
        <dgm:presLayoutVars>
          <dgm:dir/>
          <dgm:animLvl val="lvl"/>
          <dgm:resizeHandles val="exact"/>
        </dgm:presLayoutVars>
      </dgm:prSet>
      <dgm:spPr/>
    </dgm:pt>
    <dgm:pt modelId="{B792DE05-8839-4A6F-B59F-9184058E792A}" type="pres">
      <dgm:prSet presAssocID="{70474922-D1AB-4AE1-98BF-4F81475C083D}" presName="parentLin" presStyleCnt="0"/>
      <dgm:spPr/>
    </dgm:pt>
    <dgm:pt modelId="{BDD1D9D9-7702-491E-B80F-1AF6D13A9871}" type="pres">
      <dgm:prSet presAssocID="{70474922-D1AB-4AE1-98BF-4F81475C083D}" presName="parentLeftMargin" presStyleLbl="node1" presStyleIdx="0" presStyleCnt="2"/>
      <dgm:spPr/>
    </dgm:pt>
    <dgm:pt modelId="{DB4C6B9C-B65E-4A6D-87DA-16B439AE599C}" type="pres">
      <dgm:prSet presAssocID="{70474922-D1AB-4AE1-98BF-4F81475C08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8D70E3-6E07-453C-93C4-55EFF0687C76}" type="pres">
      <dgm:prSet presAssocID="{70474922-D1AB-4AE1-98BF-4F81475C083D}" presName="negativeSpace" presStyleCnt="0"/>
      <dgm:spPr/>
    </dgm:pt>
    <dgm:pt modelId="{49D8D901-572F-49F5-ACF9-CFAB413C9505}" type="pres">
      <dgm:prSet presAssocID="{70474922-D1AB-4AE1-98BF-4F81475C083D}" presName="childText" presStyleLbl="conFgAcc1" presStyleIdx="0" presStyleCnt="2">
        <dgm:presLayoutVars>
          <dgm:bulletEnabled val="1"/>
        </dgm:presLayoutVars>
      </dgm:prSet>
      <dgm:spPr/>
    </dgm:pt>
    <dgm:pt modelId="{7E681D98-FC58-44DC-8902-B315F54CFE66}" type="pres">
      <dgm:prSet presAssocID="{103D3DB7-ECD2-4AE3-8ACE-FEB41FA503B4}" presName="spaceBetweenRectangles" presStyleCnt="0"/>
      <dgm:spPr/>
    </dgm:pt>
    <dgm:pt modelId="{34186A02-D163-4031-8A7A-3AF30064958D}" type="pres">
      <dgm:prSet presAssocID="{85C5348E-26FA-46EF-BB30-E3FA695E8F09}" presName="parentLin" presStyleCnt="0"/>
      <dgm:spPr/>
    </dgm:pt>
    <dgm:pt modelId="{D3CFF9F8-8961-4B29-B0AE-B60E68CA5D84}" type="pres">
      <dgm:prSet presAssocID="{85C5348E-26FA-46EF-BB30-E3FA695E8F09}" presName="parentLeftMargin" presStyleLbl="node1" presStyleIdx="0" presStyleCnt="2"/>
      <dgm:spPr/>
    </dgm:pt>
    <dgm:pt modelId="{7280EED6-B8FF-452C-8F1F-8283237AEFB6}" type="pres">
      <dgm:prSet presAssocID="{85C5348E-26FA-46EF-BB30-E3FA695E8F0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643A624-3424-4F20-A645-0992E3A1138D}" type="pres">
      <dgm:prSet presAssocID="{85C5348E-26FA-46EF-BB30-E3FA695E8F09}" presName="negativeSpace" presStyleCnt="0"/>
      <dgm:spPr/>
    </dgm:pt>
    <dgm:pt modelId="{11616567-C1CE-4314-B570-0A6299232954}" type="pres">
      <dgm:prSet presAssocID="{85C5348E-26FA-46EF-BB30-E3FA695E8F0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8471F2B-DB3D-4FE1-B1C5-9A97BB13E05E}" type="presOf" srcId="{4BCA0E6A-4616-4C41-82DF-FE36C5E0F9F7}" destId="{49D8D901-572F-49F5-ACF9-CFAB413C9505}" srcOrd="0" destOrd="0" presId="urn:microsoft.com/office/officeart/2005/8/layout/list1"/>
    <dgm:cxn modelId="{00C9AF33-2039-4E04-839E-018581BC7D97}" type="presOf" srcId="{70474922-D1AB-4AE1-98BF-4F81475C083D}" destId="{BDD1D9D9-7702-491E-B80F-1AF6D13A9871}" srcOrd="0" destOrd="0" presId="urn:microsoft.com/office/officeart/2005/8/layout/list1"/>
    <dgm:cxn modelId="{2601EB39-3638-4CA5-A8D3-9C8698F1AAF3}" type="presOf" srcId="{85C5348E-26FA-46EF-BB30-E3FA695E8F09}" destId="{D3CFF9F8-8961-4B29-B0AE-B60E68CA5D84}" srcOrd="0" destOrd="0" presId="urn:microsoft.com/office/officeart/2005/8/layout/list1"/>
    <dgm:cxn modelId="{A0DBA65E-AF45-4D15-B6C2-E3CFE30E772D}" srcId="{70474922-D1AB-4AE1-98BF-4F81475C083D}" destId="{0C95B429-8B96-4636-80E6-BA56D2678FFF}" srcOrd="1" destOrd="0" parTransId="{11895DA0-E42D-4ED2-AC89-D5A4E66998EA}" sibTransId="{A0EE30E4-6A7E-4209-AA56-40AB487815B5}"/>
    <dgm:cxn modelId="{7B4DE76C-FC69-4356-B158-ED314AE69886}" type="presOf" srcId="{0C95B429-8B96-4636-80E6-BA56D2678FFF}" destId="{49D8D901-572F-49F5-ACF9-CFAB413C9505}" srcOrd="0" destOrd="1" presId="urn:microsoft.com/office/officeart/2005/8/layout/list1"/>
    <dgm:cxn modelId="{32309550-C6BE-4ED3-B2A0-EFC49E7D3D76}" srcId="{85C5348E-26FA-46EF-BB30-E3FA695E8F09}" destId="{5CEF51BF-79DA-42F9-AAC1-5E853E800B8E}" srcOrd="1" destOrd="0" parTransId="{0BC7342E-1DE7-4F39-BDC3-BAB1AF16142F}" sibTransId="{CCBF9E17-4AAF-4F07-B280-4D60E45D61FB}"/>
    <dgm:cxn modelId="{B816A470-80D3-4EC5-875B-25F010955427}" srcId="{85C5348E-26FA-46EF-BB30-E3FA695E8F09}" destId="{89B59C5A-ED18-448F-B1C1-90C7D274E7AA}" srcOrd="0" destOrd="0" parTransId="{3BC2D47F-B6E5-437D-A351-1B4BDECFB4BE}" sibTransId="{4428DBEE-26D3-44D4-B6BF-84B100F548DA}"/>
    <dgm:cxn modelId="{E0B00258-AE3E-442B-9F41-6080D4877E9F}" type="presOf" srcId="{85C5348E-26FA-46EF-BB30-E3FA695E8F09}" destId="{7280EED6-B8FF-452C-8F1F-8283237AEFB6}" srcOrd="1" destOrd="0" presId="urn:microsoft.com/office/officeart/2005/8/layout/list1"/>
    <dgm:cxn modelId="{954AAF9D-ED31-467C-99D6-35C66B509219}" type="presOf" srcId="{89B59C5A-ED18-448F-B1C1-90C7D274E7AA}" destId="{11616567-C1CE-4314-B570-0A6299232954}" srcOrd="0" destOrd="0" presId="urn:microsoft.com/office/officeart/2005/8/layout/list1"/>
    <dgm:cxn modelId="{786B52A3-8E85-4E5D-8AAB-9D34E3D1898B}" srcId="{F7570C07-F5C9-42CB-B78F-453BE9CA32F4}" destId="{70474922-D1AB-4AE1-98BF-4F81475C083D}" srcOrd="0" destOrd="0" parTransId="{1206F07A-4546-45AB-ABCA-1ED2D70FAF4A}" sibTransId="{103D3DB7-ECD2-4AE3-8ACE-FEB41FA503B4}"/>
    <dgm:cxn modelId="{BB9A62A7-F006-4339-B557-BDEF47B889E9}" type="presOf" srcId="{70474922-D1AB-4AE1-98BF-4F81475C083D}" destId="{DB4C6B9C-B65E-4A6D-87DA-16B439AE599C}" srcOrd="1" destOrd="0" presId="urn:microsoft.com/office/officeart/2005/8/layout/list1"/>
    <dgm:cxn modelId="{E4763AC4-ED88-4BA7-B6D4-D529B9C0987E}" type="presOf" srcId="{5CEF51BF-79DA-42F9-AAC1-5E853E800B8E}" destId="{11616567-C1CE-4314-B570-0A6299232954}" srcOrd="0" destOrd="1" presId="urn:microsoft.com/office/officeart/2005/8/layout/list1"/>
    <dgm:cxn modelId="{35CCE7D9-FEDF-41B2-8E69-1ABE725B4EEC}" srcId="{70474922-D1AB-4AE1-98BF-4F81475C083D}" destId="{4BCA0E6A-4616-4C41-82DF-FE36C5E0F9F7}" srcOrd="0" destOrd="0" parTransId="{6E688DE4-1CC4-4AC1-957D-4C5982CBBABE}" sibTransId="{A3260D8B-7BC6-4B29-865F-D622956472E1}"/>
    <dgm:cxn modelId="{51BED8EB-297B-442A-8B62-BF080533AE0B}" type="presOf" srcId="{F7570C07-F5C9-42CB-B78F-453BE9CA32F4}" destId="{368908E5-BC2E-4265-92F5-B1E795E2186E}" srcOrd="0" destOrd="0" presId="urn:microsoft.com/office/officeart/2005/8/layout/list1"/>
    <dgm:cxn modelId="{443A15EE-EC97-4136-BAF0-407DA11D1B25}" srcId="{F7570C07-F5C9-42CB-B78F-453BE9CA32F4}" destId="{85C5348E-26FA-46EF-BB30-E3FA695E8F09}" srcOrd="1" destOrd="0" parTransId="{AD4280F1-50FF-48DD-AED1-262050201323}" sibTransId="{C8D13EC3-1CA8-4708-8927-2BAC9E1861AF}"/>
    <dgm:cxn modelId="{3DF47976-DECE-44B5-9B17-982272495672}" type="presParOf" srcId="{368908E5-BC2E-4265-92F5-B1E795E2186E}" destId="{B792DE05-8839-4A6F-B59F-9184058E792A}" srcOrd="0" destOrd="0" presId="urn:microsoft.com/office/officeart/2005/8/layout/list1"/>
    <dgm:cxn modelId="{2FB9C7E7-4068-4DAC-96B4-4A2ABBAD71EA}" type="presParOf" srcId="{B792DE05-8839-4A6F-B59F-9184058E792A}" destId="{BDD1D9D9-7702-491E-B80F-1AF6D13A9871}" srcOrd="0" destOrd="0" presId="urn:microsoft.com/office/officeart/2005/8/layout/list1"/>
    <dgm:cxn modelId="{1FAA88C1-F2E3-4906-8B48-B10DFE98BBF6}" type="presParOf" srcId="{B792DE05-8839-4A6F-B59F-9184058E792A}" destId="{DB4C6B9C-B65E-4A6D-87DA-16B439AE599C}" srcOrd="1" destOrd="0" presId="urn:microsoft.com/office/officeart/2005/8/layout/list1"/>
    <dgm:cxn modelId="{39C2D395-E24D-42F4-A0CE-A486CECFD966}" type="presParOf" srcId="{368908E5-BC2E-4265-92F5-B1E795E2186E}" destId="{608D70E3-6E07-453C-93C4-55EFF0687C76}" srcOrd="1" destOrd="0" presId="urn:microsoft.com/office/officeart/2005/8/layout/list1"/>
    <dgm:cxn modelId="{AABA86F0-BED5-4B0D-B8DE-284419ED5384}" type="presParOf" srcId="{368908E5-BC2E-4265-92F5-B1E795E2186E}" destId="{49D8D901-572F-49F5-ACF9-CFAB413C9505}" srcOrd="2" destOrd="0" presId="urn:microsoft.com/office/officeart/2005/8/layout/list1"/>
    <dgm:cxn modelId="{381A38B4-9879-40DA-9EED-0018D4D8E566}" type="presParOf" srcId="{368908E5-BC2E-4265-92F5-B1E795E2186E}" destId="{7E681D98-FC58-44DC-8902-B315F54CFE66}" srcOrd="3" destOrd="0" presId="urn:microsoft.com/office/officeart/2005/8/layout/list1"/>
    <dgm:cxn modelId="{D3AE74FF-85FC-4E0A-A986-C3E2E2150C5E}" type="presParOf" srcId="{368908E5-BC2E-4265-92F5-B1E795E2186E}" destId="{34186A02-D163-4031-8A7A-3AF30064958D}" srcOrd="4" destOrd="0" presId="urn:microsoft.com/office/officeart/2005/8/layout/list1"/>
    <dgm:cxn modelId="{D4D068FC-8157-426C-AF9A-DA61F0EF9AE5}" type="presParOf" srcId="{34186A02-D163-4031-8A7A-3AF30064958D}" destId="{D3CFF9F8-8961-4B29-B0AE-B60E68CA5D84}" srcOrd="0" destOrd="0" presId="urn:microsoft.com/office/officeart/2005/8/layout/list1"/>
    <dgm:cxn modelId="{C3F21EAF-3547-41A3-819C-B2DE51616691}" type="presParOf" srcId="{34186A02-D163-4031-8A7A-3AF30064958D}" destId="{7280EED6-B8FF-452C-8F1F-8283237AEFB6}" srcOrd="1" destOrd="0" presId="urn:microsoft.com/office/officeart/2005/8/layout/list1"/>
    <dgm:cxn modelId="{BE82578F-6823-4EF3-9C0D-F1752C365AA3}" type="presParOf" srcId="{368908E5-BC2E-4265-92F5-B1E795E2186E}" destId="{9643A624-3424-4F20-A645-0992E3A1138D}" srcOrd="5" destOrd="0" presId="urn:microsoft.com/office/officeart/2005/8/layout/list1"/>
    <dgm:cxn modelId="{1CF9D4DB-447D-442E-AEF3-AAD6500528FF}" type="presParOf" srcId="{368908E5-BC2E-4265-92F5-B1E795E2186E}" destId="{11616567-C1CE-4314-B570-0A629923295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8F6857-FBCE-4EBF-B7FD-A2649306F968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69F7B2-E92F-44AF-AD0B-B91A1188CE68}">
      <dgm:prSet/>
      <dgm:spPr/>
      <dgm:t>
        <a:bodyPr/>
        <a:lstStyle/>
        <a:p>
          <a:r>
            <a:rPr lang="en-IN" b="0" i="0"/>
            <a:t>Use Cache Invalidation Wisely</a:t>
          </a:r>
          <a:endParaRPr lang="en-US"/>
        </a:p>
      </dgm:t>
    </dgm:pt>
    <dgm:pt modelId="{CA3EAF8E-0232-4AED-9650-9810831FF516}" type="parTrans" cxnId="{0C01A7B7-660F-4085-AC39-76839F2E9B31}">
      <dgm:prSet/>
      <dgm:spPr/>
      <dgm:t>
        <a:bodyPr/>
        <a:lstStyle/>
        <a:p>
          <a:endParaRPr lang="en-US"/>
        </a:p>
      </dgm:t>
    </dgm:pt>
    <dgm:pt modelId="{CFE5F69D-473E-4A01-B6F9-5DB1D82B6FB2}" type="sibTrans" cxnId="{0C01A7B7-660F-4085-AC39-76839F2E9B3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83EA72F-D65D-479E-AB99-76DEA662C929}">
      <dgm:prSet/>
      <dgm:spPr/>
      <dgm:t>
        <a:bodyPr/>
        <a:lstStyle/>
        <a:p>
          <a:r>
            <a:rPr lang="en-IN" b="0" i="0"/>
            <a:t>Implement Proper Expiration Policies</a:t>
          </a:r>
          <a:endParaRPr lang="en-US"/>
        </a:p>
      </dgm:t>
    </dgm:pt>
    <dgm:pt modelId="{4323F9C0-AC9F-4F9B-BCEC-5ED37E8F548F}" type="parTrans" cxnId="{5F5652FE-1EFE-487F-9B26-34232CB0245F}">
      <dgm:prSet/>
      <dgm:spPr/>
      <dgm:t>
        <a:bodyPr/>
        <a:lstStyle/>
        <a:p>
          <a:endParaRPr lang="en-US"/>
        </a:p>
      </dgm:t>
    </dgm:pt>
    <dgm:pt modelId="{E24E3523-9DEB-4FBF-B913-5E0441B5A8AA}" type="sibTrans" cxnId="{5F5652FE-1EFE-487F-9B26-34232CB0245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28A0DF1-3938-4776-AB62-141C82F7A13F}">
      <dgm:prSet/>
      <dgm:spPr/>
      <dgm:t>
        <a:bodyPr/>
        <a:lstStyle/>
        <a:p>
          <a:r>
            <a:rPr lang="en-IN" b="0" i="0"/>
            <a:t>Consider Event-Driven Invalidation</a:t>
          </a:r>
          <a:endParaRPr lang="en-US"/>
        </a:p>
      </dgm:t>
    </dgm:pt>
    <dgm:pt modelId="{46C37F53-A887-45CB-A219-48F763F745BA}" type="parTrans" cxnId="{E1EEBBDF-D777-4700-AADE-638015AD5FA9}">
      <dgm:prSet/>
      <dgm:spPr/>
      <dgm:t>
        <a:bodyPr/>
        <a:lstStyle/>
        <a:p>
          <a:endParaRPr lang="en-US"/>
        </a:p>
      </dgm:t>
    </dgm:pt>
    <dgm:pt modelId="{A9C01493-5628-4C98-BABC-2E5CB16D3BF9}" type="sibTrans" cxnId="{E1EEBBDF-D777-4700-AADE-638015AD5FA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54CC4E3-D64A-481D-AE9A-3FD9FBF47FD4}">
      <dgm:prSet/>
      <dgm:spPr/>
      <dgm:t>
        <a:bodyPr/>
        <a:lstStyle/>
        <a:p>
          <a:r>
            <a:rPr lang="en-IN" b="0" i="0"/>
            <a:t>Use Versioning for Coherence</a:t>
          </a:r>
          <a:endParaRPr lang="en-US"/>
        </a:p>
      </dgm:t>
    </dgm:pt>
    <dgm:pt modelId="{74DF4F99-579F-4CE9-A90A-A706383A7EB9}" type="parTrans" cxnId="{1A927780-719F-4EB8-A4DC-C8674FAB67FF}">
      <dgm:prSet/>
      <dgm:spPr/>
      <dgm:t>
        <a:bodyPr/>
        <a:lstStyle/>
        <a:p>
          <a:endParaRPr lang="en-US"/>
        </a:p>
      </dgm:t>
    </dgm:pt>
    <dgm:pt modelId="{EA09FB14-8FB4-4E12-BE74-8603A877B869}" type="sibTrans" cxnId="{1A927780-719F-4EB8-A4DC-C8674FAB67F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73D626A-17E3-424A-B602-19E5C2B7CDE3}">
      <dgm:prSet/>
      <dgm:spPr/>
      <dgm:t>
        <a:bodyPr/>
        <a:lstStyle/>
        <a:p>
          <a:r>
            <a:rPr lang="en-IN" b="0" i="0"/>
            <a:t>Optimize Communication Between Caches</a:t>
          </a:r>
          <a:endParaRPr lang="en-US"/>
        </a:p>
      </dgm:t>
    </dgm:pt>
    <dgm:pt modelId="{468165A4-42A0-494B-BB64-F97BF46AD3C3}" type="parTrans" cxnId="{69D1D1A9-1199-4A2B-AB48-FB629AAC8FC0}">
      <dgm:prSet/>
      <dgm:spPr/>
      <dgm:t>
        <a:bodyPr/>
        <a:lstStyle/>
        <a:p>
          <a:endParaRPr lang="en-US"/>
        </a:p>
      </dgm:t>
    </dgm:pt>
    <dgm:pt modelId="{FCDE5D17-88A9-415C-A08A-7AACD330141C}" type="sibTrans" cxnId="{69D1D1A9-1199-4A2B-AB48-FB629AAC8FC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9C833F13-3F27-49D0-ACD3-1E92E810E0FF}">
      <dgm:prSet/>
      <dgm:spPr/>
      <dgm:t>
        <a:bodyPr/>
        <a:lstStyle/>
        <a:p>
          <a:r>
            <a:rPr lang="en-IN" b="0" i="0"/>
            <a:t>Choose caching libraries wisely</a:t>
          </a:r>
          <a:endParaRPr lang="en-US"/>
        </a:p>
      </dgm:t>
    </dgm:pt>
    <dgm:pt modelId="{33B4EE58-D093-4263-856F-45802DC29D61}" type="parTrans" cxnId="{F6D883B7-9D1D-4CB8-90A2-D14117596E1F}">
      <dgm:prSet/>
      <dgm:spPr/>
      <dgm:t>
        <a:bodyPr/>
        <a:lstStyle/>
        <a:p>
          <a:endParaRPr lang="en-US"/>
        </a:p>
      </dgm:t>
    </dgm:pt>
    <dgm:pt modelId="{3AAFE79B-65A9-461D-9A19-84D7DE4C05B3}" type="sibTrans" cxnId="{F6D883B7-9D1D-4CB8-90A2-D14117596E1F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3C52BAEF-5F3F-4C0E-8533-B8E9273E15EF}">
      <dgm:prSet/>
      <dgm:spPr/>
      <dgm:t>
        <a:bodyPr/>
        <a:lstStyle/>
        <a:p>
          <a:r>
            <a:rPr lang="en-IN" b="0" i="0"/>
            <a:t>Consider using read-through and write-through models</a:t>
          </a:r>
          <a:endParaRPr lang="en-US"/>
        </a:p>
      </dgm:t>
    </dgm:pt>
    <dgm:pt modelId="{ED2D1B78-8ABA-4DCC-A9A6-1FB6C7D8943E}" type="parTrans" cxnId="{11DFE09A-743C-47BF-A45A-88082BA11C3D}">
      <dgm:prSet/>
      <dgm:spPr/>
      <dgm:t>
        <a:bodyPr/>
        <a:lstStyle/>
        <a:p>
          <a:endParaRPr lang="en-US"/>
        </a:p>
      </dgm:t>
    </dgm:pt>
    <dgm:pt modelId="{853A9E9C-823C-46C4-8FE7-474842F564A8}" type="sibTrans" cxnId="{11DFE09A-743C-47BF-A45A-88082BA11C3D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3F4BDC05-2571-4BDF-8683-EB5AF1529E57}" type="pres">
      <dgm:prSet presAssocID="{DD8F6857-FBCE-4EBF-B7FD-A2649306F968}" presName="Name0" presStyleCnt="0">
        <dgm:presLayoutVars>
          <dgm:animLvl val="lvl"/>
          <dgm:resizeHandles val="exact"/>
        </dgm:presLayoutVars>
      </dgm:prSet>
      <dgm:spPr/>
    </dgm:pt>
    <dgm:pt modelId="{02BD35AA-F587-46D6-9740-1037313EDD9D}" type="pres">
      <dgm:prSet presAssocID="{0169F7B2-E92F-44AF-AD0B-B91A1188CE68}" presName="compositeNode" presStyleCnt="0">
        <dgm:presLayoutVars>
          <dgm:bulletEnabled val="1"/>
        </dgm:presLayoutVars>
      </dgm:prSet>
      <dgm:spPr/>
    </dgm:pt>
    <dgm:pt modelId="{252F6580-D03D-4166-9C8C-5CB88BC8F907}" type="pres">
      <dgm:prSet presAssocID="{0169F7B2-E92F-44AF-AD0B-B91A1188CE68}" presName="bgRect" presStyleLbl="bgAccFollowNode1" presStyleIdx="0" presStyleCnt="7"/>
      <dgm:spPr/>
    </dgm:pt>
    <dgm:pt modelId="{7ACB0A5B-B449-4405-8561-3E9A270A2922}" type="pres">
      <dgm:prSet presAssocID="{CFE5F69D-473E-4A01-B6F9-5DB1D82B6FB2}" presName="sibTransNodeCircle" presStyleLbl="alignNode1" presStyleIdx="0" presStyleCnt="14">
        <dgm:presLayoutVars>
          <dgm:chMax val="0"/>
          <dgm:bulletEnabled/>
        </dgm:presLayoutVars>
      </dgm:prSet>
      <dgm:spPr/>
    </dgm:pt>
    <dgm:pt modelId="{0EC83395-B6D3-48CE-99A5-5E386F624623}" type="pres">
      <dgm:prSet presAssocID="{0169F7B2-E92F-44AF-AD0B-B91A1188CE68}" presName="bottomLine" presStyleLbl="alignNode1" presStyleIdx="1" presStyleCnt="14">
        <dgm:presLayoutVars/>
      </dgm:prSet>
      <dgm:spPr/>
    </dgm:pt>
    <dgm:pt modelId="{462A4FDE-21EC-4222-8608-210BC9BC3D6E}" type="pres">
      <dgm:prSet presAssocID="{0169F7B2-E92F-44AF-AD0B-B91A1188CE68}" presName="nodeText" presStyleLbl="bgAccFollowNode1" presStyleIdx="0" presStyleCnt="7">
        <dgm:presLayoutVars>
          <dgm:bulletEnabled val="1"/>
        </dgm:presLayoutVars>
      </dgm:prSet>
      <dgm:spPr/>
    </dgm:pt>
    <dgm:pt modelId="{AE660140-5FF8-4ADE-8A2A-4D19B47F71A0}" type="pres">
      <dgm:prSet presAssocID="{CFE5F69D-473E-4A01-B6F9-5DB1D82B6FB2}" presName="sibTrans" presStyleCnt="0"/>
      <dgm:spPr/>
    </dgm:pt>
    <dgm:pt modelId="{5A3634A3-B00A-4413-85EC-0CD77DEA6409}" type="pres">
      <dgm:prSet presAssocID="{383EA72F-D65D-479E-AB99-76DEA662C929}" presName="compositeNode" presStyleCnt="0">
        <dgm:presLayoutVars>
          <dgm:bulletEnabled val="1"/>
        </dgm:presLayoutVars>
      </dgm:prSet>
      <dgm:spPr/>
    </dgm:pt>
    <dgm:pt modelId="{CA278311-76FA-47A3-9565-9822E9DFC18F}" type="pres">
      <dgm:prSet presAssocID="{383EA72F-D65D-479E-AB99-76DEA662C929}" presName="bgRect" presStyleLbl="bgAccFollowNode1" presStyleIdx="1" presStyleCnt="7"/>
      <dgm:spPr/>
    </dgm:pt>
    <dgm:pt modelId="{247C03E7-2CB2-4FA4-9674-44C5AC40C9DA}" type="pres">
      <dgm:prSet presAssocID="{E24E3523-9DEB-4FBF-B913-5E0441B5A8AA}" presName="sibTransNodeCircle" presStyleLbl="alignNode1" presStyleIdx="2" presStyleCnt="14">
        <dgm:presLayoutVars>
          <dgm:chMax val="0"/>
          <dgm:bulletEnabled/>
        </dgm:presLayoutVars>
      </dgm:prSet>
      <dgm:spPr/>
    </dgm:pt>
    <dgm:pt modelId="{108A9077-9C99-41B2-A080-815ED571E07D}" type="pres">
      <dgm:prSet presAssocID="{383EA72F-D65D-479E-AB99-76DEA662C929}" presName="bottomLine" presStyleLbl="alignNode1" presStyleIdx="3" presStyleCnt="14">
        <dgm:presLayoutVars/>
      </dgm:prSet>
      <dgm:spPr/>
    </dgm:pt>
    <dgm:pt modelId="{EA1CB12F-FD08-404F-92F5-8598D822122A}" type="pres">
      <dgm:prSet presAssocID="{383EA72F-D65D-479E-AB99-76DEA662C929}" presName="nodeText" presStyleLbl="bgAccFollowNode1" presStyleIdx="1" presStyleCnt="7">
        <dgm:presLayoutVars>
          <dgm:bulletEnabled val="1"/>
        </dgm:presLayoutVars>
      </dgm:prSet>
      <dgm:spPr/>
    </dgm:pt>
    <dgm:pt modelId="{BBCF1555-0445-4ADF-9E54-E8417829757F}" type="pres">
      <dgm:prSet presAssocID="{E24E3523-9DEB-4FBF-B913-5E0441B5A8AA}" presName="sibTrans" presStyleCnt="0"/>
      <dgm:spPr/>
    </dgm:pt>
    <dgm:pt modelId="{274355AE-C33E-4A91-9E6A-31087AAEA76E}" type="pres">
      <dgm:prSet presAssocID="{528A0DF1-3938-4776-AB62-141C82F7A13F}" presName="compositeNode" presStyleCnt="0">
        <dgm:presLayoutVars>
          <dgm:bulletEnabled val="1"/>
        </dgm:presLayoutVars>
      </dgm:prSet>
      <dgm:spPr/>
    </dgm:pt>
    <dgm:pt modelId="{B0C48D43-19E8-43A1-A861-50B3B7781882}" type="pres">
      <dgm:prSet presAssocID="{528A0DF1-3938-4776-AB62-141C82F7A13F}" presName="bgRect" presStyleLbl="bgAccFollowNode1" presStyleIdx="2" presStyleCnt="7"/>
      <dgm:spPr/>
    </dgm:pt>
    <dgm:pt modelId="{BE6C74EE-F9D3-443B-A08F-E07A2EFB7E63}" type="pres">
      <dgm:prSet presAssocID="{A9C01493-5628-4C98-BABC-2E5CB16D3BF9}" presName="sibTransNodeCircle" presStyleLbl="alignNode1" presStyleIdx="4" presStyleCnt="14">
        <dgm:presLayoutVars>
          <dgm:chMax val="0"/>
          <dgm:bulletEnabled/>
        </dgm:presLayoutVars>
      </dgm:prSet>
      <dgm:spPr/>
    </dgm:pt>
    <dgm:pt modelId="{B7487B66-93E3-4B6A-B4DF-787D67186278}" type="pres">
      <dgm:prSet presAssocID="{528A0DF1-3938-4776-AB62-141C82F7A13F}" presName="bottomLine" presStyleLbl="alignNode1" presStyleIdx="5" presStyleCnt="14">
        <dgm:presLayoutVars/>
      </dgm:prSet>
      <dgm:spPr/>
    </dgm:pt>
    <dgm:pt modelId="{1CA31F4B-31DC-4EA0-B71B-244E72191564}" type="pres">
      <dgm:prSet presAssocID="{528A0DF1-3938-4776-AB62-141C82F7A13F}" presName="nodeText" presStyleLbl="bgAccFollowNode1" presStyleIdx="2" presStyleCnt="7">
        <dgm:presLayoutVars>
          <dgm:bulletEnabled val="1"/>
        </dgm:presLayoutVars>
      </dgm:prSet>
      <dgm:spPr/>
    </dgm:pt>
    <dgm:pt modelId="{4DD371A3-DA86-449E-A501-90537AAE4AF1}" type="pres">
      <dgm:prSet presAssocID="{A9C01493-5628-4C98-BABC-2E5CB16D3BF9}" presName="sibTrans" presStyleCnt="0"/>
      <dgm:spPr/>
    </dgm:pt>
    <dgm:pt modelId="{6A071525-F4E9-4FAE-A57E-B16ACBB0BBCB}" type="pres">
      <dgm:prSet presAssocID="{354CC4E3-D64A-481D-AE9A-3FD9FBF47FD4}" presName="compositeNode" presStyleCnt="0">
        <dgm:presLayoutVars>
          <dgm:bulletEnabled val="1"/>
        </dgm:presLayoutVars>
      </dgm:prSet>
      <dgm:spPr/>
    </dgm:pt>
    <dgm:pt modelId="{27E6419D-2B0A-4327-BE23-364F6F598B1D}" type="pres">
      <dgm:prSet presAssocID="{354CC4E3-D64A-481D-AE9A-3FD9FBF47FD4}" presName="bgRect" presStyleLbl="bgAccFollowNode1" presStyleIdx="3" presStyleCnt="7"/>
      <dgm:spPr/>
    </dgm:pt>
    <dgm:pt modelId="{DCB95B2C-9EE3-4115-8609-9D6C6B3AB646}" type="pres">
      <dgm:prSet presAssocID="{EA09FB14-8FB4-4E12-BE74-8603A877B869}" presName="sibTransNodeCircle" presStyleLbl="alignNode1" presStyleIdx="6" presStyleCnt="14">
        <dgm:presLayoutVars>
          <dgm:chMax val="0"/>
          <dgm:bulletEnabled/>
        </dgm:presLayoutVars>
      </dgm:prSet>
      <dgm:spPr/>
    </dgm:pt>
    <dgm:pt modelId="{C0AD4E9E-29B5-4EA4-9025-6FF9221D4862}" type="pres">
      <dgm:prSet presAssocID="{354CC4E3-D64A-481D-AE9A-3FD9FBF47FD4}" presName="bottomLine" presStyleLbl="alignNode1" presStyleIdx="7" presStyleCnt="14">
        <dgm:presLayoutVars/>
      </dgm:prSet>
      <dgm:spPr/>
    </dgm:pt>
    <dgm:pt modelId="{AE9483C2-DEC4-4894-B32B-2756DA5FEF48}" type="pres">
      <dgm:prSet presAssocID="{354CC4E3-D64A-481D-AE9A-3FD9FBF47FD4}" presName="nodeText" presStyleLbl="bgAccFollowNode1" presStyleIdx="3" presStyleCnt="7">
        <dgm:presLayoutVars>
          <dgm:bulletEnabled val="1"/>
        </dgm:presLayoutVars>
      </dgm:prSet>
      <dgm:spPr/>
    </dgm:pt>
    <dgm:pt modelId="{57A20B90-8366-49DC-92E6-2FB08DFB72C6}" type="pres">
      <dgm:prSet presAssocID="{EA09FB14-8FB4-4E12-BE74-8603A877B869}" presName="sibTrans" presStyleCnt="0"/>
      <dgm:spPr/>
    </dgm:pt>
    <dgm:pt modelId="{D662593C-0332-44FD-84BF-82A32DA94E7D}" type="pres">
      <dgm:prSet presAssocID="{573D626A-17E3-424A-B602-19E5C2B7CDE3}" presName="compositeNode" presStyleCnt="0">
        <dgm:presLayoutVars>
          <dgm:bulletEnabled val="1"/>
        </dgm:presLayoutVars>
      </dgm:prSet>
      <dgm:spPr/>
    </dgm:pt>
    <dgm:pt modelId="{B42311D4-6310-4CD7-9DE5-C7EE1F1B437F}" type="pres">
      <dgm:prSet presAssocID="{573D626A-17E3-424A-B602-19E5C2B7CDE3}" presName="bgRect" presStyleLbl="bgAccFollowNode1" presStyleIdx="4" presStyleCnt="7"/>
      <dgm:spPr/>
    </dgm:pt>
    <dgm:pt modelId="{2195D169-ED7A-4CB1-9FDB-936919BF1451}" type="pres">
      <dgm:prSet presAssocID="{FCDE5D17-88A9-415C-A08A-7AACD330141C}" presName="sibTransNodeCircle" presStyleLbl="alignNode1" presStyleIdx="8" presStyleCnt="14">
        <dgm:presLayoutVars>
          <dgm:chMax val="0"/>
          <dgm:bulletEnabled/>
        </dgm:presLayoutVars>
      </dgm:prSet>
      <dgm:spPr/>
    </dgm:pt>
    <dgm:pt modelId="{BD93A58C-9B52-474F-A43D-668178382E74}" type="pres">
      <dgm:prSet presAssocID="{573D626A-17E3-424A-B602-19E5C2B7CDE3}" presName="bottomLine" presStyleLbl="alignNode1" presStyleIdx="9" presStyleCnt="14">
        <dgm:presLayoutVars/>
      </dgm:prSet>
      <dgm:spPr/>
    </dgm:pt>
    <dgm:pt modelId="{E1E495A7-42A8-4514-923E-375B4384651C}" type="pres">
      <dgm:prSet presAssocID="{573D626A-17E3-424A-B602-19E5C2B7CDE3}" presName="nodeText" presStyleLbl="bgAccFollowNode1" presStyleIdx="4" presStyleCnt="7">
        <dgm:presLayoutVars>
          <dgm:bulletEnabled val="1"/>
        </dgm:presLayoutVars>
      </dgm:prSet>
      <dgm:spPr/>
    </dgm:pt>
    <dgm:pt modelId="{375927B3-34FE-401D-9C6E-D3F74E0AC5CC}" type="pres">
      <dgm:prSet presAssocID="{FCDE5D17-88A9-415C-A08A-7AACD330141C}" presName="sibTrans" presStyleCnt="0"/>
      <dgm:spPr/>
    </dgm:pt>
    <dgm:pt modelId="{09CBC3BE-3027-41BD-B744-105592C21EED}" type="pres">
      <dgm:prSet presAssocID="{9C833F13-3F27-49D0-ACD3-1E92E810E0FF}" presName="compositeNode" presStyleCnt="0">
        <dgm:presLayoutVars>
          <dgm:bulletEnabled val="1"/>
        </dgm:presLayoutVars>
      </dgm:prSet>
      <dgm:spPr/>
    </dgm:pt>
    <dgm:pt modelId="{6F30E49B-48A9-4F85-AA74-A5F6FE67FA34}" type="pres">
      <dgm:prSet presAssocID="{9C833F13-3F27-49D0-ACD3-1E92E810E0FF}" presName="bgRect" presStyleLbl="bgAccFollowNode1" presStyleIdx="5" presStyleCnt="7"/>
      <dgm:spPr/>
    </dgm:pt>
    <dgm:pt modelId="{EC1A3BDB-5C5A-4C6D-8EEF-39B7CE98DF06}" type="pres">
      <dgm:prSet presAssocID="{3AAFE79B-65A9-461D-9A19-84D7DE4C05B3}" presName="sibTransNodeCircle" presStyleLbl="alignNode1" presStyleIdx="10" presStyleCnt="14">
        <dgm:presLayoutVars>
          <dgm:chMax val="0"/>
          <dgm:bulletEnabled/>
        </dgm:presLayoutVars>
      </dgm:prSet>
      <dgm:spPr/>
    </dgm:pt>
    <dgm:pt modelId="{928529BF-A290-4AF1-A1A4-0E4E9158661A}" type="pres">
      <dgm:prSet presAssocID="{9C833F13-3F27-49D0-ACD3-1E92E810E0FF}" presName="bottomLine" presStyleLbl="alignNode1" presStyleIdx="11" presStyleCnt="14">
        <dgm:presLayoutVars/>
      </dgm:prSet>
      <dgm:spPr/>
    </dgm:pt>
    <dgm:pt modelId="{8F3149E8-5A6E-4F51-A29A-FE0CB80E8938}" type="pres">
      <dgm:prSet presAssocID="{9C833F13-3F27-49D0-ACD3-1E92E810E0FF}" presName="nodeText" presStyleLbl="bgAccFollowNode1" presStyleIdx="5" presStyleCnt="7">
        <dgm:presLayoutVars>
          <dgm:bulletEnabled val="1"/>
        </dgm:presLayoutVars>
      </dgm:prSet>
      <dgm:spPr/>
    </dgm:pt>
    <dgm:pt modelId="{0364136E-9FB0-42A4-AA56-44E9300A7285}" type="pres">
      <dgm:prSet presAssocID="{3AAFE79B-65A9-461D-9A19-84D7DE4C05B3}" presName="sibTrans" presStyleCnt="0"/>
      <dgm:spPr/>
    </dgm:pt>
    <dgm:pt modelId="{F6E52DA3-D1CE-47A3-8F98-39B73C3860A3}" type="pres">
      <dgm:prSet presAssocID="{3C52BAEF-5F3F-4C0E-8533-B8E9273E15EF}" presName="compositeNode" presStyleCnt="0">
        <dgm:presLayoutVars>
          <dgm:bulletEnabled val="1"/>
        </dgm:presLayoutVars>
      </dgm:prSet>
      <dgm:spPr/>
    </dgm:pt>
    <dgm:pt modelId="{4FF67F62-A550-4465-967A-89A466FD15F8}" type="pres">
      <dgm:prSet presAssocID="{3C52BAEF-5F3F-4C0E-8533-B8E9273E15EF}" presName="bgRect" presStyleLbl="bgAccFollowNode1" presStyleIdx="6" presStyleCnt="7"/>
      <dgm:spPr/>
    </dgm:pt>
    <dgm:pt modelId="{9942BB85-FC2A-4A53-9D0B-660C0400B099}" type="pres">
      <dgm:prSet presAssocID="{853A9E9C-823C-46C4-8FE7-474842F564A8}" presName="sibTransNodeCircle" presStyleLbl="alignNode1" presStyleIdx="12" presStyleCnt="14">
        <dgm:presLayoutVars>
          <dgm:chMax val="0"/>
          <dgm:bulletEnabled/>
        </dgm:presLayoutVars>
      </dgm:prSet>
      <dgm:spPr/>
    </dgm:pt>
    <dgm:pt modelId="{416F6EF9-9FA9-4B1B-9D53-6467920A9320}" type="pres">
      <dgm:prSet presAssocID="{3C52BAEF-5F3F-4C0E-8533-B8E9273E15EF}" presName="bottomLine" presStyleLbl="alignNode1" presStyleIdx="13" presStyleCnt="14">
        <dgm:presLayoutVars/>
      </dgm:prSet>
      <dgm:spPr/>
    </dgm:pt>
    <dgm:pt modelId="{CCA7AB83-3A08-4DB0-84DC-A3A9F494BF5C}" type="pres">
      <dgm:prSet presAssocID="{3C52BAEF-5F3F-4C0E-8533-B8E9273E15EF}" presName="nodeText" presStyleLbl="bgAccFollowNode1" presStyleIdx="6" presStyleCnt="7">
        <dgm:presLayoutVars>
          <dgm:bulletEnabled val="1"/>
        </dgm:presLayoutVars>
      </dgm:prSet>
      <dgm:spPr/>
    </dgm:pt>
  </dgm:ptLst>
  <dgm:cxnLst>
    <dgm:cxn modelId="{9722DD19-940F-43DD-A2EA-43405707114E}" type="presOf" srcId="{E24E3523-9DEB-4FBF-B913-5E0441B5A8AA}" destId="{247C03E7-2CB2-4FA4-9674-44C5AC40C9DA}" srcOrd="0" destOrd="0" presId="urn:microsoft.com/office/officeart/2016/7/layout/BasicLinearProcessNumbered"/>
    <dgm:cxn modelId="{E1BBFB1E-E426-4607-978B-3D6662D0EE05}" type="presOf" srcId="{0169F7B2-E92F-44AF-AD0B-B91A1188CE68}" destId="{462A4FDE-21EC-4222-8608-210BC9BC3D6E}" srcOrd="1" destOrd="0" presId="urn:microsoft.com/office/officeart/2016/7/layout/BasicLinearProcessNumbered"/>
    <dgm:cxn modelId="{7886182D-9CF1-4526-8999-1431283BEB31}" type="presOf" srcId="{573D626A-17E3-424A-B602-19E5C2B7CDE3}" destId="{B42311D4-6310-4CD7-9DE5-C7EE1F1B437F}" srcOrd="0" destOrd="0" presId="urn:microsoft.com/office/officeart/2016/7/layout/BasicLinearProcessNumbered"/>
    <dgm:cxn modelId="{B4616030-0BC9-41D4-9167-760E7371B43E}" type="presOf" srcId="{528A0DF1-3938-4776-AB62-141C82F7A13F}" destId="{1CA31F4B-31DC-4EA0-B71B-244E72191564}" srcOrd="1" destOrd="0" presId="urn:microsoft.com/office/officeart/2016/7/layout/BasicLinearProcessNumbered"/>
    <dgm:cxn modelId="{06476D30-2A29-4875-89BD-8C05420996C5}" type="presOf" srcId="{9C833F13-3F27-49D0-ACD3-1E92E810E0FF}" destId="{6F30E49B-48A9-4F85-AA74-A5F6FE67FA34}" srcOrd="0" destOrd="0" presId="urn:microsoft.com/office/officeart/2016/7/layout/BasicLinearProcessNumbered"/>
    <dgm:cxn modelId="{E1DB7833-F070-4A13-817A-00FFB8A66618}" type="presOf" srcId="{CFE5F69D-473E-4A01-B6F9-5DB1D82B6FB2}" destId="{7ACB0A5B-B449-4405-8561-3E9A270A2922}" srcOrd="0" destOrd="0" presId="urn:microsoft.com/office/officeart/2016/7/layout/BasicLinearProcessNumbered"/>
    <dgm:cxn modelId="{4E283236-20CC-4B11-ADF4-9DB83D76E5C0}" type="presOf" srcId="{354CC4E3-D64A-481D-AE9A-3FD9FBF47FD4}" destId="{AE9483C2-DEC4-4894-B32B-2756DA5FEF48}" srcOrd="1" destOrd="0" presId="urn:microsoft.com/office/officeart/2016/7/layout/BasicLinearProcessNumbered"/>
    <dgm:cxn modelId="{8DEAED39-76BE-4D36-B19B-4C91C537C43F}" type="presOf" srcId="{383EA72F-D65D-479E-AB99-76DEA662C929}" destId="{CA278311-76FA-47A3-9565-9822E9DFC18F}" srcOrd="0" destOrd="0" presId="urn:microsoft.com/office/officeart/2016/7/layout/BasicLinearProcessNumbered"/>
    <dgm:cxn modelId="{C062E767-B72B-41B1-A4AC-939E17D898A3}" type="presOf" srcId="{3C52BAEF-5F3F-4C0E-8533-B8E9273E15EF}" destId="{4FF67F62-A550-4465-967A-89A466FD15F8}" srcOrd="0" destOrd="0" presId="urn:microsoft.com/office/officeart/2016/7/layout/BasicLinearProcessNumbered"/>
    <dgm:cxn modelId="{3AEAD54D-D1B2-4519-BF62-36F146F2B4A3}" type="presOf" srcId="{3C52BAEF-5F3F-4C0E-8533-B8E9273E15EF}" destId="{CCA7AB83-3A08-4DB0-84DC-A3A9F494BF5C}" srcOrd="1" destOrd="0" presId="urn:microsoft.com/office/officeart/2016/7/layout/BasicLinearProcessNumbered"/>
    <dgm:cxn modelId="{2DD78451-CF8B-43A6-8CFE-B695DCBA9D53}" type="presOf" srcId="{EA09FB14-8FB4-4E12-BE74-8603A877B869}" destId="{DCB95B2C-9EE3-4115-8609-9D6C6B3AB646}" srcOrd="0" destOrd="0" presId="urn:microsoft.com/office/officeart/2016/7/layout/BasicLinearProcessNumbered"/>
    <dgm:cxn modelId="{1A927780-719F-4EB8-A4DC-C8674FAB67FF}" srcId="{DD8F6857-FBCE-4EBF-B7FD-A2649306F968}" destId="{354CC4E3-D64A-481D-AE9A-3FD9FBF47FD4}" srcOrd="3" destOrd="0" parTransId="{74DF4F99-579F-4CE9-A90A-A706383A7EB9}" sibTransId="{EA09FB14-8FB4-4E12-BE74-8603A877B869}"/>
    <dgm:cxn modelId="{9BB8E38A-9C35-420D-A78B-431315795DFE}" type="presOf" srcId="{528A0DF1-3938-4776-AB62-141C82F7A13F}" destId="{B0C48D43-19E8-43A1-A861-50B3B7781882}" srcOrd="0" destOrd="0" presId="urn:microsoft.com/office/officeart/2016/7/layout/BasicLinearProcessNumbered"/>
    <dgm:cxn modelId="{2CAE159A-5DAC-4138-BA82-5F27981C8BCE}" type="presOf" srcId="{9C833F13-3F27-49D0-ACD3-1E92E810E0FF}" destId="{8F3149E8-5A6E-4F51-A29A-FE0CB80E8938}" srcOrd="1" destOrd="0" presId="urn:microsoft.com/office/officeart/2016/7/layout/BasicLinearProcessNumbered"/>
    <dgm:cxn modelId="{11DFE09A-743C-47BF-A45A-88082BA11C3D}" srcId="{DD8F6857-FBCE-4EBF-B7FD-A2649306F968}" destId="{3C52BAEF-5F3F-4C0E-8533-B8E9273E15EF}" srcOrd="6" destOrd="0" parTransId="{ED2D1B78-8ABA-4DCC-A9A6-1FB6C7D8943E}" sibTransId="{853A9E9C-823C-46C4-8FE7-474842F564A8}"/>
    <dgm:cxn modelId="{4864D39B-0E3D-480F-B863-1811B77E5727}" type="presOf" srcId="{383EA72F-D65D-479E-AB99-76DEA662C929}" destId="{EA1CB12F-FD08-404F-92F5-8598D822122A}" srcOrd="1" destOrd="0" presId="urn:microsoft.com/office/officeart/2016/7/layout/BasicLinearProcessNumbered"/>
    <dgm:cxn modelId="{69D1D1A9-1199-4A2B-AB48-FB629AAC8FC0}" srcId="{DD8F6857-FBCE-4EBF-B7FD-A2649306F968}" destId="{573D626A-17E3-424A-B602-19E5C2B7CDE3}" srcOrd="4" destOrd="0" parTransId="{468165A4-42A0-494B-BB64-F97BF46AD3C3}" sibTransId="{FCDE5D17-88A9-415C-A08A-7AACD330141C}"/>
    <dgm:cxn modelId="{FF1FD9B1-6FB6-42DF-8089-DE70AEFFE299}" type="presOf" srcId="{853A9E9C-823C-46C4-8FE7-474842F564A8}" destId="{9942BB85-FC2A-4A53-9D0B-660C0400B099}" srcOrd="0" destOrd="0" presId="urn:microsoft.com/office/officeart/2016/7/layout/BasicLinearProcessNumbered"/>
    <dgm:cxn modelId="{DC5296B3-3866-43FF-9378-A526883E573E}" type="presOf" srcId="{354CC4E3-D64A-481D-AE9A-3FD9FBF47FD4}" destId="{27E6419D-2B0A-4327-BE23-364F6F598B1D}" srcOrd="0" destOrd="0" presId="urn:microsoft.com/office/officeart/2016/7/layout/BasicLinearProcessNumbered"/>
    <dgm:cxn modelId="{F6D883B7-9D1D-4CB8-90A2-D14117596E1F}" srcId="{DD8F6857-FBCE-4EBF-B7FD-A2649306F968}" destId="{9C833F13-3F27-49D0-ACD3-1E92E810E0FF}" srcOrd="5" destOrd="0" parTransId="{33B4EE58-D093-4263-856F-45802DC29D61}" sibTransId="{3AAFE79B-65A9-461D-9A19-84D7DE4C05B3}"/>
    <dgm:cxn modelId="{0C01A7B7-660F-4085-AC39-76839F2E9B31}" srcId="{DD8F6857-FBCE-4EBF-B7FD-A2649306F968}" destId="{0169F7B2-E92F-44AF-AD0B-B91A1188CE68}" srcOrd="0" destOrd="0" parTransId="{CA3EAF8E-0232-4AED-9650-9810831FF516}" sibTransId="{CFE5F69D-473E-4A01-B6F9-5DB1D82B6FB2}"/>
    <dgm:cxn modelId="{5C8B74C1-6511-4A98-99A0-E181FD727791}" type="presOf" srcId="{0169F7B2-E92F-44AF-AD0B-B91A1188CE68}" destId="{252F6580-D03D-4166-9C8C-5CB88BC8F907}" srcOrd="0" destOrd="0" presId="urn:microsoft.com/office/officeart/2016/7/layout/BasicLinearProcessNumbered"/>
    <dgm:cxn modelId="{16EC3EC7-B86C-4EBD-AF10-1282800D414F}" type="presOf" srcId="{3AAFE79B-65A9-461D-9A19-84D7DE4C05B3}" destId="{EC1A3BDB-5C5A-4C6D-8EEF-39B7CE98DF06}" srcOrd="0" destOrd="0" presId="urn:microsoft.com/office/officeart/2016/7/layout/BasicLinearProcessNumbered"/>
    <dgm:cxn modelId="{571B90CD-AB9D-4302-B9B6-A9138C112E81}" type="presOf" srcId="{FCDE5D17-88A9-415C-A08A-7AACD330141C}" destId="{2195D169-ED7A-4CB1-9FDB-936919BF1451}" srcOrd="0" destOrd="0" presId="urn:microsoft.com/office/officeart/2016/7/layout/BasicLinearProcessNumbered"/>
    <dgm:cxn modelId="{4D3ED2CE-E502-403F-A99E-B7D25496718E}" type="presOf" srcId="{DD8F6857-FBCE-4EBF-B7FD-A2649306F968}" destId="{3F4BDC05-2571-4BDF-8683-EB5AF1529E57}" srcOrd="0" destOrd="0" presId="urn:microsoft.com/office/officeart/2016/7/layout/BasicLinearProcessNumbered"/>
    <dgm:cxn modelId="{E1EEBBDF-D777-4700-AADE-638015AD5FA9}" srcId="{DD8F6857-FBCE-4EBF-B7FD-A2649306F968}" destId="{528A0DF1-3938-4776-AB62-141C82F7A13F}" srcOrd="2" destOrd="0" parTransId="{46C37F53-A887-45CB-A219-48F763F745BA}" sibTransId="{A9C01493-5628-4C98-BABC-2E5CB16D3BF9}"/>
    <dgm:cxn modelId="{AE929AE4-47E7-4855-926A-35E4C1C61ED2}" type="presOf" srcId="{A9C01493-5628-4C98-BABC-2E5CB16D3BF9}" destId="{BE6C74EE-F9D3-443B-A08F-E07A2EFB7E63}" srcOrd="0" destOrd="0" presId="urn:microsoft.com/office/officeart/2016/7/layout/BasicLinearProcessNumbered"/>
    <dgm:cxn modelId="{8AF01CFC-77EB-4D63-9445-CF9AAD0385A9}" type="presOf" srcId="{573D626A-17E3-424A-B602-19E5C2B7CDE3}" destId="{E1E495A7-42A8-4514-923E-375B4384651C}" srcOrd="1" destOrd="0" presId="urn:microsoft.com/office/officeart/2016/7/layout/BasicLinearProcessNumbered"/>
    <dgm:cxn modelId="{5F5652FE-1EFE-487F-9B26-34232CB0245F}" srcId="{DD8F6857-FBCE-4EBF-B7FD-A2649306F968}" destId="{383EA72F-D65D-479E-AB99-76DEA662C929}" srcOrd="1" destOrd="0" parTransId="{4323F9C0-AC9F-4F9B-BCEC-5ED37E8F548F}" sibTransId="{E24E3523-9DEB-4FBF-B913-5E0441B5A8AA}"/>
    <dgm:cxn modelId="{3D46F9FB-5523-462B-B5C0-C8BCD70B33D8}" type="presParOf" srcId="{3F4BDC05-2571-4BDF-8683-EB5AF1529E57}" destId="{02BD35AA-F587-46D6-9740-1037313EDD9D}" srcOrd="0" destOrd="0" presId="urn:microsoft.com/office/officeart/2016/7/layout/BasicLinearProcessNumbered"/>
    <dgm:cxn modelId="{D9442CF3-4E42-45DE-9FB8-1A67B7ECC3D0}" type="presParOf" srcId="{02BD35AA-F587-46D6-9740-1037313EDD9D}" destId="{252F6580-D03D-4166-9C8C-5CB88BC8F907}" srcOrd="0" destOrd="0" presId="urn:microsoft.com/office/officeart/2016/7/layout/BasicLinearProcessNumbered"/>
    <dgm:cxn modelId="{4BE3F82B-EE87-4F5B-A0B0-E736B0842B19}" type="presParOf" srcId="{02BD35AA-F587-46D6-9740-1037313EDD9D}" destId="{7ACB0A5B-B449-4405-8561-3E9A270A2922}" srcOrd="1" destOrd="0" presId="urn:microsoft.com/office/officeart/2016/7/layout/BasicLinearProcessNumbered"/>
    <dgm:cxn modelId="{C742FB6D-146E-4DDF-A55D-7A48747B7866}" type="presParOf" srcId="{02BD35AA-F587-46D6-9740-1037313EDD9D}" destId="{0EC83395-B6D3-48CE-99A5-5E386F624623}" srcOrd="2" destOrd="0" presId="urn:microsoft.com/office/officeart/2016/7/layout/BasicLinearProcessNumbered"/>
    <dgm:cxn modelId="{ADA69A46-7207-45D7-9101-9BC35B8958FA}" type="presParOf" srcId="{02BD35AA-F587-46D6-9740-1037313EDD9D}" destId="{462A4FDE-21EC-4222-8608-210BC9BC3D6E}" srcOrd="3" destOrd="0" presId="urn:microsoft.com/office/officeart/2016/7/layout/BasicLinearProcessNumbered"/>
    <dgm:cxn modelId="{13B97CF3-36A0-4811-AE90-60B9D24C59AF}" type="presParOf" srcId="{3F4BDC05-2571-4BDF-8683-EB5AF1529E57}" destId="{AE660140-5FF8-4ADE-8A2A-4D19B47F71A0}" srcOrd="1" destOrd="0" presId="urn:microsoft.com/office/officeart/2016/7/layout/BasicLinearProcessNumbered"/>
    <dgm:cxn modelId="{6F3E3D50-D95B-4011-A69D-D2DF6732880E}" type="presParOf" srcId="{3F4BDC05-2571-4BDF-8683-EB5AF1529E57}" destId="{5A3634A3-B00A-4413-85EC-0CD77DEA6409}" srcOrd="2" destOrd="0" presId="urn:microsoft.com/office/officeart/2016/7/layout/BasicLinearProcessNumbered"/>
    <dgm:cxn modelId="{85D1876A-6BA8-4BDA-B455-F8D5CFD02160}" type="presParOf" srcId="{5A3634A3-B00A-4413-85EC-0CD77DEA6409}" destId="{CA278311-76FA-47A3-9565-9822E9DFC18F}" srcOrd="0" destOrd="0" presId="urn:microsoft.com/office/officeart/2016/7/layout/BasicLinearProcessNumbered"/>
    <dgm:cxn modelId="{3B57A8AF-409A-43C7-AAA4-7372B37B8A21}" type="presParOf" srcId="{5A3634A3-B00A-4413-85EC-0CD77DEA6409}" destId="{247C03E7-2CB2-4FA4-9674-44C5AC40C9DA}" srcOrd="1" destOrd="0" presId="urn:microsoft.com/office/officeart/2016/7/layout/BasicLinearProcessNumbered"/>
    <dgm:cxn modelId="{6C552FAF-B0FA-4F77-AF82-11CF0AB09D98}" type="presParOf" srcId="{5A3634A3-B00A-4413-85EC-0CD77DEA6409}" destId="{108A9077-9C99-41B2-A080-815ED571E07D}" srcOrd="2" destOrd="0" presId="urn:microsoft.com/office/officeart/2016/7/layout/BasicLinearProcessNumbered"/>
    <dgm:cxn modelId="{27B39618-D64A-462C-8872-ED79F3E4D335}" type="presParOf" srcId="{5A3634A3-B00A-4413-85EC-0CD77DEA6409}" destId="{EA1CB12F-FD08-404F-92F5-8598D822122A}" srcOrd="3" destOrd="0" presId="urn:microsoft.com/office/officeart/2016/7/layout/BasicLinearProcessNumbered"/>
    <dgm:cxn modelId="{334CFDA2-0452-4262-82AC-056FFDD449A9}" type="presParOf" srcId="{3F4BDC05-2571-4BDF-8683-EB5AF1529E57}" destId="{BBCF1555-0445-4ADF-9E54-E8417829757F}" srcOrd="3" destOrd="0" presId="urn:microsoft.com/office/officeart/2016/7/layout/BasicLinearProcessNumbered"/>
    <dgm:cxn modelId="{D6D06336-20FB-4CCA-8534-C88C8FFD7DE9}" type="presParOf" srcId="{3F4BDC05-2571-4BDF-8683-EB5AF1529E57}" destId="{274355AE-C33E-4A91-9E6A-31087AAEA76E}" srcOrd="4" destOrd="0" presId="urn:microsoft.com/office/officeart/2016/7/layout/BasicLinearProcessNumbered"/>
    <dgm:cxn modelId="{242F30EA-B168-4932-BCDB-DA1BCEAC832D}" type="presParOf" srcId="{274355AE-C33E-4A91-9E6A-31087AAEA76E}" destId="{B0C48D43-19E8-43A1-A861-50B3B7781882}" srcOrd="0" destOrd="0" presId="urn:microsoft.com/office/officeart/2016/7/layout/BasicLinearProcessNumbered"/>
    <dgm:cxn modelId="{9B4F80C5-589F-4AE5-962F-988CB304BFA7}" type="presParOf" srcId="{274355AE-C33E-4A91-9E6A-31087AAEA76E}" destId="{BE6C74EE-F9D3-443B-A08F-E07A2EFB7E63}" srcOrd="1" destOrd="0" presId="urn:microsoft.com/office/officeart/2016/7/layout/BasicLinearProcessNumbered"/>
    <dgm:cxn modelId="{40A18BB3-C532-43F9-AE06-0475C78CBDC5}" type="presParOf" srcId="{274355AE-C33E-4A91-9E6A-31087AAEA76E}" destId="{B7487B66-93E3-4B6A-B4DF-787D67186278}" srcOrd="2" destOrd="0" presId="urn:microsoft.com/office/officeart/2016/7/layout/BasicLinearProcessNumbered"/>
    <dgm:cxn modelId="{4465369C-D364-4E6D-8A6C-35321B3A7CDF}" type="presParOf" srcId="{274355AE-C33E-4A91-9E6A-31087AAEA76E}" destId="{1CA31F4B-31DC-4EA0-B71B-244E72191564}" srcOrd="3" destOrd="0" presId="urn:microsoft.com/office/officeart/2016/7/layout/BasicLinearProcessNumbered"/>
    <dgm:cxn modelId="{27B4340E-EF46-44CD-8C3F-A9268BBAB784}" type="presParOf" srcId="{3F4BDC05-2571-4BDF-8683-EB5AF1529E57}" destId="{4DD371A3-DA86-449E-A501-90537AAE4AF1}" srcOrd="5" destOrd="0" presId="urn:microsoft.com/office/officeart/2016/7/layout/BasicLinearProcessNumbered"/>
    <dgm:cxn modelId="{EE48FC39-67A8-46D5-BA4A-8B07EA44728A}" type="presParOf" srcId="{3F4BDC05-2571-4BDF-8683-EB5AF1529E57}" destId="{6A071525-F4E9-4FAE-A57E-B16ACBB0BBCB}" srcOrd="6" destOrd="0" presId="urn:microsoft.com/office/officeart/2016/7/layout/BasicLinearProcessNumbered"/>
    <dgm:cxn modelId="{2C7BB09B-E10B-4243-A0E3-1FDA6EA1F8D6}" type="presParOf" srcId="{6A071525-F4E9-4FAE-A57E-B16ACBB0BBCB}" destId="{27E6419D-2B0A-4327-BE23-364F6F598B1D}" srcOrd="0" destOrd="0" presId="urn:microsoft.com/office/officeart/2016/7/layout/BasicLinearProcessNumbered"/>
    <dgm:cxn modelId="{35A02DCB-84B3-4B6B-9C37-32D7A0208520}" type="presParOf" srcId="{6A071525-F4E9-4FAE-A57E-B16ACBB0BBCB}" destId="{DCB95B2C-9EE3-4115-8609-9D6C6B3AB646}" srcOrd="1" destOrd="0" presId="urn:microsoft.com/office/officeart/2016/7/layout/BasicLinearProcessNumbered"/>
    <dgm:cxn modelId="{A09011F8-8CA5-4B01-B8B0-7D0134762590}" type="presParOf" srcId="{6A071525-F4E9-4FAE-A57E-B16ACBB0BBCB}" destId="{C0AD4E9E-29B5-4EA4-9025-6FF9221D4862}" srcOrd="2" destOrd="0" presId="urn:microsoft.com/office/officeart/2016/7/layout/BasicLinearProcessNumbered"/>
    <dgm:cxn modelId="{5BA0EC31-2B29-4928-9A5D-B11D084E4EA4}" type="presParOf" srcId="{6A071525-F4E9-4FAE-A57E-B16ACBB0BBCB}" destId="{AE9483C2-DEC4-4894-B32B-2756DA5FEF48}" srcOrd="3" destOrd="0" presId="urn:microsoft.com/office/officeart/2016/7/layout/BasicLinearProcessNumbered"/>
    <dgm:cxn modelId="{78BB29DE-082C-4F98-8065-0747423D7C42}" type="presParOf" srcId="{3F4BDC05-2571-4BDF-8683-EB5AF1529E57}" destId="{57A20B90-8366-49DC-92E6-2FB08DFB72C6}" srcOrd="7" destOrd="0" presId="urn:microsoft.com/office/officeart/2016/7/layout/BasicLinearProcessNumbered"/>
    <dgm:cxn modelId="{DA0B9E8E-1CF5-4665-9226-CE5D6E76B601}" type="presParOf" srcId="{3F4BDC05-2571-4BDF-8683-EB5AF1529E57}" destId="{D662593C-0332-44FD-84BF-82A32DA94E7D}" srcOrd="8" destOrd="0" presId="urn:microsoft.com/office/officeart/2016/7/layout/BasicLinearProcessNumbered"/>
    <dgm:cxn modelId="{02E573AD-A0FD-45F7-A504-3383D1AEF425}" type="presParOf" srcId="{D662593C-0332-44FD-84BF-82A32DA94E7D}" destId="{B42311D4-6310-4CD7-9DE5-C7EE1F1B437F}" srcOrd="0" destOrd="0" presId="urn:microsoft.com/office/officeart/2016/7/layout/BasicLinearProcessNumbered"/>
    <dgm:cxn modelId="{08B52C11-B7D5-44B9-98FB-1A24644B1E7E}" type="presParOf" srcId="{D662593C-0332-44FD-84BF-82A32DA94E7D}" destId="{2195D169-ED7A-4CB1-9FDB-936919BF1451}" srcOrd="1" destOrd="0" presId="urn:microsoft.com/office/officeart/2016/7/layout/BasicLinearProcessNumbered"/>
    <dgm:cxn modelId="{77984A4B-4E26-4397-AD5C-BA5B74454DB5}" type="presParOf" srcId="{D662593C-0332-44FD-84BF-82A32DA94E7D}" destId="{BD93A58C-9B52-474F-A43D-668178382E74}" srcOrd="2" destOrd="0" presId="urn:microsoft.com/office/officeart/2016/7/layout/BasicLinearProcessNumbered"/>
    <dgm:cxn modelId="{F8AD27A7-39C9-45EF-98C9-6E39DE87FCBE}" type="presParOf" srcId="{D662593C-0332-44FD-84BF-82A32DA94E7D}" destId="{E1E495A7-42A8-4514-923E-375B4384651C}" srcOrd="3" destOrd="0" presId="urn:microsoft.com/office/officeart/2016/7/layout/BasicLinearProcessNumbered"/>
    <dgm:cxn modelId="{BBDEBA5E-A3C7-4508-90EC-8B91688959CF}" type="presParOf" srcId="{3F4BDC05-2571-4BDF-8683-EB5AF1529E57}" destId="{375927B3-34FE-401D-9C6E-D3F74E0AC5CC}" srcOrd="9" destOrd="0" presId="urn:microsoft.com/office/officeart/2016/7/layout/BasicLinearProcessNumbered"/>
    <dgm:cxn modelId="{9BF33FA1-5AC4-4DCC-9C4B-9BEF84F9D9F1}" type="presParOf" srcId="{3F4BDC05-2571-4BDF-8683-EB5AF1529E57}" destId="{09CBC3BE-3027-41BD-B744-105592C21EED}" srcOrd="10" destOrd="0" presId="urn:microsoft.com/office/officeart/2016/7/layout/BasicLinearProcessNumbered"/>
    <dgm:cxn modelId="{AD497258-1C13-4647-B76C-55C20F6129DB}" type="presParOf" srcId="{09CBC3BE-3027-41BD-B744-105592C21EED}" destId="{6F30E49B-48A9-4F85-AA74-A5F6FE67FA34}" srcOrd="0" destOrd="0" presId="urn:microsoft.com/office/officeart/2016/7/layout/BasicLinearProcessNumbered"/>
    <dgm:cxn modelId="{35C01CB6-4F6D-465A-A17A-DCFF242C401F}" type="presParOf" srcId="{09CBC3BE-3027-41BD-B744-105592C21EED}" destId="{EC1A3BDB-5C5A-4C6D-8EEF-39B7CE98DF06}" srcOrd="1" destOrd="0" presId="urn:microsoft.com/office/officeart/2016/7/layout/BasicLinearProcessNumbered"/>
    <dgm:cxn modelId="{5B8DFB8C-CA54-4B63-9F0A-9CE7AAB649B9}" type="presParOf" srcId="{09CBC3BE-3027-41BD-B744-105592C21EED}" destId="{928529BF-A290-4AF1-A1A4-0E4E9158661A}" srcOrd="2" destOrd="0" presId="urn:microsoft.com/office/officeart/2016/7/layout/BasicLinearProcessNumbered"/>
    <dgm:cxn modelId="{395ED7FD-B996-4A7D-A48E-A1B90EC90B78}" type="presParOf" srcId="{09CBC3BE-3027-41BD-B744-105592C21EED}" destId="{8F3149E8-5A6E-4F51-A29A-FE0CB80E8938}" srcOrd="3" destOrd="0" presId="urn:microsoft.com/office/officeart/2016/7/layout/BasicLinearProcessNumbered"/>
    <dgm:cxn modelId="{23D7BF01-7D35-40B4-9F26-F9A81CB785EC}" type="presParOf" srcId="{3F4BDC05-2571-4BDF-8683-EB5AF1529E57}" destId="{0364136E-9FB0-42A4-AA56-44E9300A7285}" srcOrd="11" destOrd="0" presId="urn:microsoft.com/office/officeart/2016/7/layout/BasicLinearProcessNumbered"/>
    <dgm:cxn modelId="{B2BA49DE-5645-42A8-A94E-C8636B65FD06}" type="presParOf" srcId="{3F4BDC05-2571-4BDF-8683-EB5AF1529E57}" destId="{F6E52DA3-D1CE-47A3-8F98-39B73C3860A3}" srcOrd="12" destOrd="0" presId="urn:microsoft.com/office/officeart/2016/7/layout/BasicLinearProcessNumbered"/>
    <dgm:cxn modelId="{5F1A7E99-3CEE-48E9-BBB9-9C80217578C5}" type="presParOf" srcId="{F6E52DA3-D1CE-47A3-8F98-39B73C3860A3}" destId="{4FF67F62-A550-4465-967A-89A466FD15F8}" srcOrd="0" destOrd="0" presId="urn:microsoft.com/office/officeart/2016/7/layout/BasicLinearProcessNumbered"/>
    <dgm:cxn modelId="{A53ACEAC-E346-486A-A8DD-715E35637C31}" type="presParOf" srcId="{F6E52DA3-D1CE-47A3-8F98-39B73C3860A3}" destId="{9942BB85-FC2A-4A53-9D0B-660C0400B099}" srcOrd="1" destOrd="0" presId="urn:microsoft.com/office/officeart/2016/7/layout/BasicLinearProcessNumbered"/>
    <dgm:cxn modelId="{42DA4D59-4939-459C-B47F-0AE16610E370}" type="presParOf" srcId="{F6E52DA3-D1CE-47A3-8F98-39B73C3860A3}" destId="{416F6EF9-9FA9-4B1B-9D53-6467920A9320}" srcOrd="2" destOrd="0" presId="urn:microsoft.com/office/officeart/2016/7/layout/BasicLinearProcessNumbered"/>
    <dgm:cxn modelId="{7651CAE8-5812-4A4F-9677-5D047553F01A}" type="presParOf" srcId="{F6E52DA3-D1CE-47A3-8F98-39B73C3860A3}" destId="{CCA7AB83-3A08-4DB0-84DC-A3A9F494BF5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1C08D1-310F-4B70-907D-515755D434A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99CFB42-044E-4A3C-AEAE-28F528EF5991}">
      <dgm:prSet/>
      <dgm:spPr/>
      <dgm:t>
        <a:bodyPr/>
        <a:lstStyle/>
        <a:p>
          <a:pPr>
            <a:defRPr b="1"/>
          </a:pPr>
          <a:r>
            <a:rPr lang="en-IN" b="0" i="0"/>
            <a:t>Proactively loading data into the cache</a:t>
          </a:r>
          <a:endParaRPr lang="en-US"/>
        </a:p>
      </dgm:t>
    </dgm:pt>
    <dgm:pt modelId="{61B3FFFA-BC33-446F-AFC4-3C9AFFD06D2A}" type="parTrans" cxnId="{5F2BA55B-5745-4E04-B386-E0FF0E3BD073}">
      <dgm:prSet/>
      <dgm:spPr/>
      <dgm:t>
        <a:bodyPr/>
        <a:lstStyle/>
        <a:p>
          <a:endParaRPr lang="en-US"/>
        </a:p>
      </dgm:t>
    </dgm:pt>
    <dgm:pt modelId="{61D3F565-BCE4-4208-9517-E6A2241E428A}" type="sibTrans" cxnId="{5F2BA55B-5745-4E04-B386-E0FF0E3BD073}">
      <dgm:prSet/>
      <dgm:spPr/>
      <dgm:t>
        <a:bodyPr/>
        <a:lstStyle/>
        <a:p>
          <a:endParaRPr lang="en-US"/>
        </a:p>
      </dgm:t>
    </dgm:pt>
    <dgm:pt modelId="{A2B83FD9-DAE4-4234-BF4D-285286F0D311}">
      <dgm:prSet/>
      <dgm:spPr/>
      <dgm:t>
        <a:bodyPr/>
        <a:lstStyle/>
        <a:p>
          <a:pPr>
            <a:defRPr b="1"/>
          </a:pPr>
          <a:r>
            <a:rPr lang="en-IN" b="0" i="0"/>
            <a:t>Different ways to warm-up the cache</a:t>
          </a:r>
          <a:endParaRPr lang="en-US"/>
        </a:p>
      </dgm:t>
    </dgm:pt>
    <dgm:pt modelId="{80668C8A-FA28-49E8-BF47-FF2D4A96E376}" type="parTrans" cxnId="{B6B89A66-42D3-4315-8F55-FC32EB80C6A4}">
      <dgm:prSet/>
      <dgm:spPr/>
      <dgm:t>
        <a:bodyPr/>
        <a:lstStyle/>
        <a:p>
          <a:endParaRPr lang="en-US"/>
        </a:p>
      </dgm:t>
    </dgm:pt>
    <dgm:pt modelId="{63F92A02-70DC-4D1A-8F7C-0147CBF73B3E}" type="sibTrans" cxnId="{B6B89A66-42D3-4315-8F55-FC32EB80C6A4}">
      <dgm:prSet/>
      <dgm:spPr/>
      <dgm:t>
        <a:bodyPr/>
        <a:lstStyle/>
        <a:p>
          <a:endParaRPr lang="en-US"/>
        </a:p>
      </dgm:t>
    </dgm:pt>
    <dgm:pt modelId="{1EE7E411-770C-4DBD-899A-369B9049A942}">
      <dgm:prSet/>
      <dgm:spPr/>
      <dgm:t>
        <a:bodyPr/>
        <a:lstStyle/>
        <a:p>
          <a:r>
            <a:rPr lang="en-IN" b="0" i="0"/>
            <a:t>Lazy</a:t>
          </a:r>
          <a:endParaRPr lang="en-US"/>
        </a:p>
      </dgm:t>
    </dgm:pt>
    <dgm:pt modelId="{81228AD8-417A-4294-9954-4067BF94A213}" type="parTrans" cxnId="{F6311589-FC8A-4FEF-AF1B-30EEC6EDED6E}">
      <dgm:prSet/>
      <dgm:spPr/>
      <dgm:t>
        <a:bodyPr/>
        <a:lstStyle/>
        <a:p>
          <a:endParaRPr lang="en-US"/>
        </a:p>
      </dgm:t>
    </dgm:pt>
    <dgm:pt modelId="{69126EBD-CD03-489A-A419-D3BACDAAD586}" type="sibTrans" cxnId="{F6311589-FC8A-4FEF-AF1B-30EEC6EDED6E}">
      <dgm:prSet/>
      <dgm:spPr/>
      <dgm:t>
        <a:bodyPr/>
        <a:lstStyle/>
        <a:p>
          <a:endParaRPr lang="en-US"/>
        </a:p>
      </dgm:t>
    </dgm:pt>
    <dgm:pt modelId="{AE0E86B3-F30A-48B0-9FF3-29B4F4D05904}">
      <dgm:prSet/>
      <dgm:spPr/>
      <dgm:t>
        <a:bodyPr/>
        <a:lstStyle/>
        <a:p>
          <a:r>
            <a:rPr lang="en-IN" b="0" i="0"/>
            <a:t>Eager</a:t>
          </a:r>
          <a:endParaRPr lang="en-US"/>
        </a:p>
      </dgm:t>
    </dgm:pt>
    <dgm:pt modelId="{9EDF29C0-6E23-4729-8768-E446CE7E42FB}" type="parTrans" cxnId="{0520C7E2-0F09-43B0-9EFB-75AFC2216A4C}">
      <dgm:prSet/>
      <dgm:spPr/>
      <dgm:t>
        <a:bodyPr/>
        <a:lstStyle/>
        <a:p>
          <a:endParaRPr lang="en-US"/>
        </a:p>
      </dgm:t>
    </dgm:pt>
    <dgm:pt modelId="{983DCF2A-BA93-438E-8E86-5FB1E485E97E}" type="sibTrans" cxnId="{0520C7E2-0F09-43B0-9EFB-75AFC2216A4C}">
      <dgm:prSet/>
      <dgm:spPr/>
      <dgm:t>
        <a:bodyPr/>
        <a:lstStyle/>
        <a:p>
          <a:endParaRPr lang="en-US"/>
        </a:p>
      </dgm:t>
    </dgm:pt>
    <dgm:pt modelId="{D3F48B31-F4B3-4B75-B5ED-D3796BB99393}">
      <dgm:prSet/>
      <dgm:spPr/>
      <dgm:t>
        <a:bodyPr/>
        <a:lstStyle/>
        <a:p>
          <a:r>
            <a:rPr lang="en-IN" b="0" i="0"/>
            <a:t>Scheduled jobs</a:t>
          </a:r>
          <a:endParaRPr lang="en-US"/>
        </a:p>
      </dgm:t>
    </dgm:pt>
    <dgm:pt modelId="{8F5ED064-E1FD-471D-8A59-7F4FC42A05E5}" type="parTrans" cxnId="{3C53B8FA-02D0-4DFB-88E8-C03F8D7B70D2}">
      <dgm:prSet/>
      <dgm:spPr/>
      <dgm:t>
        <a:bodyPr/>
        <a:lstStyle/>
        <a:p>
          <a:endParaRPr lang="en-US"/>
        </a:p>
      </dgm:t>
    </dgm:pt>
    <dgm:pt modelId="{F29DE58A-C151-48BD-A1BE-8DA854A15ADB}" type="sibTrans" cxnId="{3C53B8FA-02D0-4DFB-88E8-C03F8D7B70D2}">
      <dgm:prSet/>
      <dgm:spPr/>
      <dgm:t>
        <a:bodyPr/>
        <a:lstStyle/>
        <a:p>
          <a:endParaRPr lang="en-US"/>
        </a:p>
      </dgm:t>
    </dgm:pt>
    <dgm:pt modelId="{8A68BE1C-8247-455B-AFF2-BB8B680E83C7}">
      <dgm:prSet/>
      <dgm:spPr/>
      <dgm:t>
        <a:bodyPr/>
        <a:lstStyle/>
        <a:p>
          <a:pPr>
            <a:defRPr b="1"/>
          </a:pPr>
          <a:r>
            <a:rPr lang="en-IN" b="0" i="0"/>
            <a:t>Can load full or partial cache</a:t>
          </a:r>
          <a:endParaRPr lang="en-US"/>
        </a:p>
      </dgm:t>
    </dgm:pt>
    <dgm:pt modelId="{511D0217-A735-4294-A83D-3E7ADE884676}" type="parTrans" cxnId="{349C31CA-3C84-4EC6-973F-CC869CF386ED}">
      <dgm:prSet/>
      <dgm:spPr/>
      <dgm:t>
        <a:bodyPr/>
        <a:lstStyle/>
        <a:p>
          <a:endParaRPr lang="en-US"/>
        </a:p>
      </dgm:t>
    </dgm:pt>
    <dgm:pt modelId="{C55FFD11-64EC-4071-8F41-2A9EB2600BA0}" type="sibTrans" cxnId="{349C31CA-3C84-4EC6-973F-CC869CF386ED}">
      <dgm:prSet/>
      <dgm:spPr/>
      <dgm:t>
        <a:bodyPr/>
        <a:lstStyle/>
        <a:p>
          <a:endParaRPr lang="en-US"/>
        </a:p>
      </dgm:t>
    </dgm:pt>
    <dgm:pt modelId="{F63B9B83-BD76-44B3-B6C2-4E85FD90A881}" type="pres">
      <dgm:prSet presAssocID="{161C08D1-310F-4B70-907D-515755D434A5}" presName="root" presStyleCnt="0">
        <dgm:presLayoutVars>
          <dgm:dir/>
          <dgm:resizeHandles val="exact"/>
        </dgm:presLayoutVars>
      </dgm:prSet>
      <dgm:spPr/>
    </dgm:pt>
    <dgm:pt modelId="{0843EAE6-8759-493B-A694-88FD23C9B0EE}" type="pres">
      <dgm:prSet presAssocID="{499CFB42-044E-4A3C-AEAE-28F528EF5991}" presName="compNode" presStyleCnt="0"/>
      <dgm:spPr/>
    </dgm:pt>
    <dgm:pt modelId="{3441F385-4045-4686-8CFB-44DAA67BB7B6}" type="pres">
      <dgm:prSet presAssocID="{499CFB42-044E-4A3C-AEAE-28F528EF59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A0BB7E9-0382-4CD8-A3D4-00A92E1CC821}" type="pres">
      <dgm:prSet presAssocID="{499CFB42-044E-4A3C-AEAE-28F528EF5991}" presName="iconSpace" presStyleCnt="0"/>
      <dgm:spPr/>
    </dgm:pt>
    <dgm:pt modelId="{E783E2D9-4E32-47A3-BC71-46514B441964}" type="pres">
      <dgm:prSet presAssocID="{499CFB42-044E-4A3C-AEAE-28F528EF5991}" presName="parTx" presStyleLbl="revTx" presStyleIdx="0" presStyleCnt="6">
        <dgm:presLayoutVars>
          <dgm:chMax val="0"/>
          <dgm:chPref val="0"/>
        </dgm:presLayoutVars>
      </dgm:prSet>
      <dgm:spPr/>
    </dgm:pt>
    <dgm:pt modelId="{509017DE-FD62-4B25-A0ED-9DA9B790F7C8}" type="pres">
      <dgm:prSet presAssocID="{499CFB42-044E-4A3C-AEAE-28F528EF5991}" presName="txSpace" presStyleCnt="0"/>
      <dgm:spPr/>
    </dgm:pt>
    <dgm:pt modelId="{814D7573-918E-43B6-88BB-F6ACC0667256}" type="pres">
      <dgm:prSet presAssocID="{499CFB42-044E-4A3C-AEAE-28F528EF5991}" presName="desTx" presStyleLbl="revTx" presStyleIdx="1" presStyleCnt="6">
        <dgm:presLayoutVars/>
      </dgm:prSet>
      <dgm:spPr/>
    </dgm:pt>
    <dgm:pt modelId="{EB44CCEC-09F8-4233-A077-B5239554A8C1}" type="pres">
      <dgm:prSet presAssocID="{61D3F565-BCE4-4208-9517-E6A2241E428A}" presName="sibTrans" presStyleCnt="0"/>
      <dgm:spPr/>
    </dgm:pt>
    <dgm:pt modelId="{D8B24847-F166-41DB-A2F3-E0725C68FB8B}" type="pres">
      <dgm:prSet presAssocID="{A2B83FD9-DAE4-4234-BF4D-285286F0D311}" presName="compNode" presStyleCnt="0"/>
      <dgm:spPr/>
    </dgm:pt>
    <dgm:pt modelId="{425BFDF9-01F0-4F49-8492-49C22F152C7D}" type="pres">
      <dgm:prSet presAssocID="{A2B83FD9-DAE4-4234-BF4D-285286F0D3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AD7BDD2-F2AB-45F9-B177-3EA62632F61B}" type="pres">
      <dgm:prSet presAssocID="{A2B83FD9-DAE4-4234-BF4D-285286F0D311}" presName="iconSpace" presStyleCnt="0"/>
      <dgm:spPr/>
    </dgm:pt>
    <dgm:pt modelId="{A327A211-3437-41F7-8AC1-927949D7CE3E}" type="pres">
      <dgm:prSet presAssocID="{A2B83FD9-DAE4-4234-BF4D-285286F0D311}" presName="parTx" presStyleLbl="revTx" presStyleIdx="2" presStyleCnt="6">
        <dgm:presLayoutVars>
          <dgm:chMax val="0"/>
          <dgm:chPref val="0"/>
        </dgm:presLayoutVars>
      </dgm:prSet>
      <dgm:spPr/>
    </dgm:pt>
    <dgm:pt modelId="{A78F194C-3020-4D90-948C-16BD28518F48}" type="pres">
      <dgm:prSet presAssocID="{A2B83FD9-DAE4-4234-BF4D-285286F0D311}" presName="txSpace" presStyleCnt="0"/>
      <dgm:spPr/>
    </dgm:pt>
    <dgm:pt modelId="{0232B0CF-A440-4432-83A2-FBEF582418F8}" type="pres">
      <dgm:prSet presAssocID="{A2B83FD9-DAE4-4234-BF4D-285286F0D311}" presName="desTx" presStyleLbl="revTx" presStyleIdx="3" presStyleCnt="6">
        <dgm:presLayoutVars/>
      </dgm:prSet>
      <dgm:spPr/>
    </dgm:pt>
    <dgm:pt modelId="{69EE57FF-15E6-4AC0-A23D-47CACF02D20A}" type="pres">
      <dgm:prSet presAssocID="{63F92A02-70DC-4D1A-8F7C-0147CBF73B3E}" presName="sibTrans" presStyleCnt="0"/>
      <dgm:spPr/>
    </dgm:pt>
    <dgm:pt modelId="{763509EB-CB5D-4181-BC56-272C105AAE0E}" type="pres">
      <dgm:prSet presAssocID="{8A68BE1C-8247-455B-AFF2-BB8B680E83C7}" presName="compNode" presStyleCnt="0"/>
      <dgm:spPr/>
    </dgm:pt>
    <dgm:pt modelId="{5C531687-444C-4FBC-A449-2E4124C1259E}" type="pres">
      <dgm:prSet presAssocID="{8A68BE1C-8247-455B-AFF2-BB8B680E83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96E4554-E278-4531-89A7-FB7EC9FBA7BC}" type="pres">
      <dgm:prSet presAssocID="{8A68BE1C-8247-455B-AFF2-BB8B680E83C7}" presName="iconSpace" presStyleCnt="0"/>
      <dgm:spPr/>
    </dgm:pt>
    <dgm:pt modelId="{E18D4BDF-40D6-4349-AC7F-077F5C548EC3}" type="pres">
      <dgm:prSet presAssocID="{8A68BE1C-8247-455B-AFF2-BB8B680E83C7}" presName="parTx" presStyleLbl="revTx" presStyleIdx="4" presStyleCnt="6">
        <dgm:presLayoutVars>
          <dgm:chMax val="0"/>
          <dgm:chPref val="0"/>
        </dgm:presLayoutVars>
      </dgm:prSet>
      <dgm:spPr/>
    </dgm:pt>
    <dgm:pt modelId="{CBF110EE-957B-446B-B16E-659437F3E6D6}" type="pres">
      <dgm:prSet presAssocID="{8A68BE1C-8247-455B-AFF2-BB8B680E83C7}" presName="txSpace" presStyleCnt="0"/>
      <dgm:spPr/>
    </dgm:pt>
    <dgm:pt modelId="{213702DB-2542-4DAC-B514-8F137BB80322}" type="pres">
      <dgm:prSet presAssocID="{8A68BE1C-8247-455B-AFF2-BB8B680E83C7}" presName="desTx" presStyleLbl="revTx" presStyleIdx="5" presStyleCnt="6">
        <dgm:presLayoutVars/>
      </dgm:prSet>
      <dgm:spPr/>
    </dgm:pt>
  </dgm:ptLst>
  <dgm:cxnLst>
    <dgm:cxn modelId="{5F2BA55B-5745-4E04-B386-E0FF0E3BD073}" srcId="{161C08D1-310F-4B70-907D-515755D434A5}" destId="{499CFB42-044E-4A3C-AEAE-28F528EF5991}" srcOrd="0" destOrd="0" parTransId="{61B3FFFA-BC33-446F-AFC4-3C9AFFD06D2A}" sibTransId="{61D3F565-BCE4-4208-9517-E6A2241E428A}"/>
    <dgm:cxn modelId="{B6B89A66-42D3-4315-8F55-FC32EB80C6A4}" srcId="{161C08D1-310F-4B70-907D-515755D434A5}" destId="{A2B83FD9-DAE4-4234-BF4D-285286F0D311}" srcOrd="1" destOrd="0" parTransId="{80668C8A-FA28-49E8-BF47-FF2D4A96E376}" sibTransId="{63F92A02-70DC-4D1A-8F7C-0147CBF73B3E}"/>
    <dgm:cxn modelId="{E749EA80-222F-470B-B935-E262B81535F6}" type="presOf" srcId="{D3F48B31-F4B3-4B75-B5ED-D3796BB99393}" destId="{0232B0CF-A440-4432-83A2-FBEF582418F8}" srcOrd="0" destOrd="2" presId="urn:microsoft.com/office/officeart/2018/5/layout/CenteredIconLabelDescriptionList"/>
    <dgm:cxn modelId="{F6311589-FC8A-4FEF-AF1B-30EEC6EDED6E}" srcId="{A2B83FD9-DAE4-4234-BF4D-285286F0D311}" destId="{1EE7E411-770C-4DBD-899A-369B9049A942}" srcOrd="0" destOrd="0" parTransId="{81228AD8-417A-4294-9954-4067BF94A213}" sibTransId="{69126EBD-CD03-489A-A419-D3BACDAAD586}"/>
    <dgm:cxn modelId="{0136FD8D-5780-44EB-993B-FEBE23F5086C}" type="presOf" srcId="{8A68BE1C-8247-455B-AFF2-BB8B680E83C7}" destId="{E18D4BDF-40D6-4349-AC7F-077F5C548EC3}" srcOrd="0" destOrd="0" presId="urn:microsoft.com/office/officeart/2018/5/layout/CenteredIconLabelDescriptionList"/>
    <dgm:cxn modelId="{FCE2E0A1-8C4F-4A2E-BBA7-7F2307F98DFA}" type="presOf" srcId="{499CFB42-044E-4A3C-AEAE-28F528EF5991}" destId="{E783E2D9-4E32-47A3-BC71-46514B441964}" srcOrd="0" destOrd="0" presId="urn:microsoft.com/office/officeart/2018/5/layout/CenteredIconLabelDescriptionList"/>
    <dgm:cxn modelId="{349C31CA-3C84-4EC6-973F-CC869CF386ED}" srcId="{161C08D1-310F-4B70-907D-515755D434A5}" destId="{8A68BE1C-8247-455B-AFF2-BB8B680E83C7}" srcOrd="2" destOrd="0" parTransId="{511D0217-A735-4294-A83D-3E7ADE884676}" sibTransId="{C55FFD11-64EC-4071-8F41-2A9EB2600BA0}"/>
    <dgm:cxn modelId="{DD5FA3CB-C087-42E7-933C-160F22592D6E}" type="presOf" srcId="{AE0E86B3-F30A-48B0-9FF3-29B4F4D05904}" destId="{0232B0CF-A440-4432-83A2-FBEF582418F8}" srcOrd="0" destOrd="1" presId="urn:microsoft.com/office/officeart/2018/5/layout/CenteredIconLabelDescriptionList"/>
    <dgm:cxn modelId="{3CA8EED5-BFF0-43DD-9A99-A2FE983E5D4C}" type="presOf" srcId="{161C08D1-310F-4B70-907D-515755D434A5}" destId="{F63B9B83-BD76-44B3-B6C2-4E85FD90A881}" srcOrd="0" destOrd="0" presId="urn:microsoft.com/office/officeart/2018/5/layout/CenteredIconLabelDescriptionList"/>
    <dgm:cxn modelId="{39E34DE0-177C-4A21-95A9-5966B453CCDE}" type="presOf" srcId="{A2B83FD9-DAE4-4234-BF4D-285286F0D311}" destId="{A327A211-3437-41F7-8AC1-927949D7CE3E}" srcOrd="0" destOrd="0" presId="urn:microsoft.com/office/officeart/2018/5/layout/CenteredIconLabelDescriptionList"/>
    <dgm:cxn modelId="{0520C7E2-0F09-43B0-9EFB-75AFC2216A4C}" srcId="{A2B83FD9-DAE4-4234-BF4D-285286F0D311}" destId="{AE0E86B3-F30A-48B0-9FF3-29B4F4D05904}" srcOrd="1" destOrd="0" parTransId="{9EDF29C0-6E23-4729-8768-E446CE7E42FB}" sibTransId="{983DCF2A-BA93-438E-8E86-5FB1E485E97E}"/>
    <dgm:cxn modelId="{70ED91FA-57FD-468D-8E36-91221BCF4B4E}" type="presOf" srcId="{1EE7E411-770C-4DBD-899A-369B9049A942}" destId="{0232B0CF-A440-4432-83A2-FBEF582418F8}" srcOrd="0" destOrd="0" presId="urn:microsoft.com/office/officeart/2018/5/layout/CenteredIconLabelDescriptionList"/>
    <dgm:cxn modelId="{3C53B8FA-02D0-4DFB-88E8-C03F8D7B70D2}" srcId="{A2B83FD9-DAE4-4234-BF4D-285286F0D311}" destId="{D3F48B31-F4B3-4B75-B5ED-D3796BB99393}" srcOrd="2" destOrd="0" parTransId="{8F5ED064-E1FD-471D-8A59-7F4FC42A05E5}" sibTransId="{F29DE58A-C151-48BD-A1BE-8DA854A15ADB}"/>
    <dgm:cxn modelId="{811B54A9-66BA-468B-BF7B-B99B7F54D5C8}" type="presParOf" srcId="{F63B9B83-BD76-44B3-B6C2-4E85FD90A881}" destId="{0843EAE6-8759-493B-A694-88FD23C9B0EE}" srcOrd="0" destOrd="0" presId="urn:microsoft.com/office/officeart/2018/5/layout/CenteredIconLabelDescriptionList"/>
    <dgm:cxn modelId="{CCCFCFB3-ED38-469B-A12A-F8FE8971184C}" type="presParOf" srcId="{0843EAE6-8759-493B-A694-88FD23C9B0EE}" destId="{3441F385-4045-4686-8CFB-44DAA67BB7B6}" srcOrd="0" destOrd="0" presId="urn:microsoft.com/office/officeart/2018/5/layout/CenteredIconLabelDescriptionList"/>
    <dgm:cxn modelId="{7D4DA1CC-F004-4D0F-B4F9-1503E983C02E}" type="presParOf" srcId="{0843EAE6-8759-493B-A694-88FD23C9B0EE}" destId="{3A0BB7E9-0382-4CD8-A3D4-00A92E1CC821}" srcOrd="1" destOrd="0" presId="urn:microsoft.com/office/officeart/2018/5/layout/CenteredIconLabelDescriptionList"/>
    <dgm:cxn modelId="{DE68A64B-F430-454D-A223-6012648AA7DB}" type="presParOf" srcId="{0843EAE6-8759-493B-A694-88FD23C9B0EE}" destId="{E783E2D9-4E32-47A3-BC71-46514B441964}" srcOrd="2" destOrd="0" presId="urn:microsoft.com/office/officeart/2018/5/layout/CenteredIconLabelDescriptionList"/>
    <dgm:cxn modelId="{2729387A-02C8-449D-AD94-C496AF8081AB}" type="presParOf" srcId="{0843EAE6-8759-493B-A694-88FD23C9B0EE}" destId="{509017DE-FD62-4B25-A0ED-9DA9B790F7C8}" srcOrd="3" destOrd="0" presId="urn:microsoft.com/office/officeart/2018/5/layout/CenteredIconLabelDescriptionList"/>
    <dgm:cxn modelId="{2E949E43-3FDE-4DF1-8477-BC7BAEA0FE1A}" type="presParOf" srcId="{0843EAE6-8759-493B-A694-88FD23C9B0EE}" destId="{814D7573-918E-43B6-88BB-F6ACC0667256}" srcOrd="4" destOrd="0" presId="urn:microsoft.com/office/officeart/2018/5/layout/CenteredIconLabelDescriptionList"/>
    <dgm:cxn modelId="{17401B52-8E6F-4863-9E9F-FAA6C41FB5F0}" type="presParOf" srcId="{F63B9B83-BD76-44B3-B6C2-4E85FD90A881}" destId="{EB44CCEC-09F8-4233-A077-B5239554A8C1}" srcOrd="1" destOrd="0" presId="urn:microsoft.com/office/officeart/2018/5/layout/CenteredIconLabelDescriptionList"/>
    <dgm:cxn modelId="{2B463A40-8A95-478D-8BB8-F32BA5ACFEF3}" type="presParOf" srcId="{F63B9B83-BD76-44B3-B6C2-4E85FD90A881}" destId="{D8B24847-F166-41DB-A2F3-E0725C68FB8B}" srcOrd="2" destOrd="0" presId="urn:microsoft.com/office/officeart/2018/5/layout/CenteredIconLabelDescriptionList"/>
    <dgm:cxn modelId="{6009DBC8-681A-4984-B0EA-31722EE6A91E}" type="presParOf" srcId="{D8B24847-F166-41DB-A2F3-E0725C68FB8B}" destId="{425BFDF9-01F0-4F49-8492-49C22F152C7D}" srcOrd="0" destOrd="0" presId="urn:microsoft.com/office/officeart/2018/5/layout/CenteredIconLabelDescriptionList"/>
    <dgm:cxn modelId="{797A90CE-CDDB-4EAD-983E-D474216018D4}" type="presParOf" srcId="{D8B24847-F166-41DB-A2F3-E0725C68FB8B}" destId="{AAD7BDD2-F2AB-45F9-B177-3EA62632F61B}" srcOrd="1" destOrd="0" presId="urn:microsoft.com/office/officeart/2018/5/layout/CenteredIconLabelDescriptionList"/>
    <dgm:cxn modelId="{67EA80A7-13D7-45AD-9C5D-4783D0EB82AC}" type="presParOf" srcId="{D8B24847-F166-41DB-A2F3-E0725C68FB8B}" destId="{A327A211-3437-41F7-8AC1-927949D7CE3E}" srcOrd="2" destOrd="0" presId="urn:microsoft.com/office/officeart/2018/5/layout/CenteredIconLabelDescriptionList"/>
    <dgm:cxn modelId="{E804C26F-CE37-4915-9C18-CB759A74909C}" type="presParOf" srcId="{D8B24847-F166-41DB-A2F3-E0725C68FB8B}" destId="{A78F194C-3020-4D90-948C-16BD28518F48}" srcOrd="3" destOrd="0" presId="urn:microsoft.com/office/officeart/2018/5/layout/CenteredIconLabelDescriptionList"/>
    <dgm:cxn modelId="{557E964D-848D-4A98-AAA8-EAA684CA0236}" type="presParOf" srcId="{D8B24847-F166-41DB-A2F3-E0725C68FB8B}" destId="{0232B0CF-A440-4432-83A2-FBEF582418F8}" srcOrd="4" destOrd="0" presId="urn:microsoft.com/office/officeart/2018/5/layout/CenteredIconLabelDescriptionList"/>
    <dgm:cxn modelId="{4F423FE1-8CD3-4E30-9457-DA429FE2F0AE}" type="presParOf" srcId="{F63B9B83-BD76-44B3-B6C2-4E85FD90A881}" destId="{69EE57FF-15E6-4AC0-A23D-47CACF02D20A}" srcOrd="3" destOrd="0" presId="urn:microsoft.com/office/officeart/2018/5/layout/CenteredIconLabelDescriptionList"/>
    <dgm:cxn modelId="{CA4F73B5-B1DD-4AC6-B3A5-2820161B70E4}" type="presParOf" srcId="{F63B9B83-BD76-44B3-B6C2-4E85FD90A881}" destId="{763509EB-CB5D-4181-BC56-272C105AAE0E}" srcOrd="4" destOrd="0" presId="urn:microsoft.com/office/officeart/2018/5/layout/CenteredIconLabelDescriptionList"/>
    <dgm:cxn modelId="{6EE1BF49-1D91-47CA-980C-BEFBB48EC8FD}" type="presParOf" srcId="{763509EB-CB5D-4181-BC56-272C105AAE0E}" destId="{5C531687-444C-4FBC-A449-2E4124C1259E}" srcOrd="0" destOrd="0" presId="urn:microsoft.com/office/officeart/2018/5/layout/CenteredIconLabelDescriptionList"/>
    <dgm:cxn modelId="{791A24B9-94A4-42C6-8F41-359C3653F2CD}" type="presParOf" srcId="{763509EB-CB5D-4181-BC56-272C105AAE0E}" destId="{C96E4554-E278-4531-89A7-FB7EC9FBA7BC}" srcOrd="1" destOrd="0" presId="urn:microsoft.com/office/officeart/2018/5/layout/CenteredIconLabelDescriptionList"/>
    <dgm:cxn modelId="{3288273E-BCBA-41BE-853F-773FB8B19216}" type="presParOf" srcId="{763509EB-CB5D-4181-BC56-272C105AAE0E}" destId="{E18D4BDF-40D6-4349-AC7F-077F5C548EC3}" srcOrd="2" destOrd="0" presId="urn:microsoft.com/office/officeart/2018/5/layout/CenteredIconLabelDescriptionList"/>
    <dgm:cxn modelId="{ADE51E09-DF71-4C3A-9E04-C7EF3C21D77D}" type="presParOf" srcId="{763509EB-CB5D-4181-BC56-272C105AAE0E}" destId="{CBF110EE-957B-446B-B16E-659437F3E6D6}" srcOrd="3" destOrd="0" presId="urn:microsoft.com/office/officeart/2018/5/layout/CenteredIconLabelDescriptionList"/>
    <dgm:cxn modelId="{FECD5366-C1DB-46B3-8815-97FF0A099BDF}" type="presParOf" srcId="{763509EB-CB5D-4181-BC56-272C105AAE0E}" destId="{213702DB-2542-4DAC-B514-8F137BB8032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24F7D6-49BA-4A41-A9B2-3CC8CB3D57E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3BADF9-EC4B-488E-AEB9-D25F9D91DC07}">
      <dgm:prSet/>
      <dgm:spPr/>
      <dgm:t>
        <a:bodyPr/>
        <a:lstStyle/>
        <a:p>
          <a:pPr>
            <a:defRPr b="1"/>
          </a:pPr>
          <a:r>
            <a:rPr lang="en-IN" b="0" i="0"/>
            <a:t>Benefits</a:t>
          </a:r>
          <a:endParaRPr lang="en-US"/>
        </a:p>
      </dgm:t>
    </dgm:pt>
    <dgm:pt modelId="{D52FD050-9C64-4A6B-9638-5EF40D7B08E9}" type="parTrans" cxnId="{D773D367-96AC-4EEE-955B-5EC07165D3F5}">
      <dgm:prSet/>
      <dgm:spPr/>
      <dgm:t>
        <a:bodyPr/>
        <a:lstStyle/>
        <a:p>
          <a:endParaRPr lang="en-US"/>
        </a:p>
      </dgm:t>
    </dgm:pt>
    <dgm:pt modelId="{0853A6BD-4F29-4BB3-A68D-36914BF7B84E}" type="sibTrans" cxnId="{D773D367-96AC-4EEE-955B-5EC07165D3F5}">
      <dgm:prSet/>
      <dgm:spPr/>
      <dgm:t>
        <a:bodyPr/>
        <a:lstStyle/>
        <a:p>
          <a:endParaRPr lang="en-US"/>
        </a:p>
      </dgm:t>
    </dgm:pt>
    <dgm:pt modelId="{E235E1B5-BB8E-417B-8F83-B70BDECAA828}">
      <dgm:prSet/>
      <dgm:spPr/>
      <dgm:t>
        <a:bodyPr/>
        <a:lstStyle/>
        <a:p>
          <a:r>
            <a:rPr lang="en-IN" b="0" i="0"/>
            <a:t>Reduced latency</a:t>
          </a:r>
          <a:endParaRPr lang="en-US"/>
        </a:p>
      </dgm:t>
    </dgm:pt>
    <dgm:pt modelId="{F0D4B627-F959-4F00-BBFF-87FC75FB4A56}" type="parTrans" cxnId="{03BF5687-F015-41AB-B199-058255735ADC}">
      <dgm:prSet/>
      <dgm:spPr/>
      <dgm:t>
        <a:bodyPr/>
        <a:lstStyle/>
        <a:p>
          <a:endParaRPr lang="en-US"/>
        </a:p>
      </dgm:t>
    </dgm:pt>
    <dgm:pt modelId="{2CE18DBC-8752-42E7-8F2A-7035764E9A2F}" type="sibTrans" cxnId="{03BF5687-F015-41AB-B199-058255735ADC}">
      <dgm:prSet/>
      <dgm:spPr/>
      <dgm:t>
        <a:bodyPr/>
        <a:lstStyle/>
        <a:p>
          <a:endParaRPr lang="en-US"/>
        </a:p>
      </dgm:t>
    </dgm:pt>
    <dgm:pt modelId="{C042AD57-D0D9-4543-8D71-13BE7D36A8EB}">
      <dgm:prSet/>
      <dgm:spPr/>
      <dgm:t>
        <a:bodyPr/>
        <a:lstStyle/>
        <a:p>
          <a:r>
            <a:rPr lang="en-IN" b="0" i="0"/>
            <a:t>Improved user experience</a:t>
          </a:r>
          <a:endParaRPr lang="en-US"/>
        </a:p>
      </dgm:t>
    </dgm:pt>
    <dgm:pt modelId="{F49C73AB-AFE5-43C7-956E-2EE701522791}" type="parTrans" cxnId="{C33D3692-5CBB-4F3E-BC93-BEE642A439C5}">
      <dgm:prSet/>
      <dgm:spPr/>
      <dgm:t>
        <a:bodyPr/>
        <a:lstStyle/>
        <a:p>
          <a:endParaRPr lang="en-US"/>
        </a:p>
      </dgm:t>
    </dgm:pt>
    <dgm:pt modelId="{ED5FEB97-9BC3-412A-8839-932F6B49E8E8}" type="sibTrans" cxnId="{C33D3692-5CBB-4F3E-BC93-BEE642A439C5}">
      <dgm:prSet/>
      <dgm:spPr/>
      <dgm:t>
        <a:bodyPr/>
        <a:lstStyle/>
        <a:p>
          <a:endParaRPr lang="en-US"/>
        </a:p>
      </dgm:t>
    </dgm:pt>
    <dgm:pt modelId="{4724F1BF-B53F-4C33-BDC9-9995E37DFC16}">
      <dgm:prSet/>
      <dgm:spPr/>
      <dgm:t>
        <a:bodyPr/>
        <a:lstStyle/>
        <a:p>
          <a:r>
            <a:rPr lang="en-IN" b="0" i="0"/>
            <a:t>Resource utilization</a:t>
          </a:r>
          <a:endParaRPr lang="en-US"/>
        </a:p>
      </dgm:t>
    </dgm:pt>
    <dgm:pt modelId="{F56EEF39-09C4-4222-A637-0040AE6F0E38}" type="parTrans" cxnId="{9DE4DE2C-A7B0-433E-B90B-0290FA9101EA}">
      <dgm:prSet/>
      <dgm:spPr/>
      <dgm:t>
        <a:bodyPr/>
        <a:lstStyle/>
        <a:p>
          <a:endParaRPr lang="en-US"/>
        </a:p>
      </dgm:t>
    </dgm:pt>
    <dgm:pt modelId="{CB0A2728-8FCC-44AB-8C7B-6A47FB072B64}" type="sibTrans" cxnId="{9DE4DE2C-A7B0-433E-B90B-0290FA9101EA}">
      <dgm:prSet/>
      <dgm:spPr/>
      <dgm:t>
        <a:bodyPr/>
        <a:lstStyle/>
        <a:p>
          <a:endParaRPr lang="en-US"/>
        </a:p>
      </dgm:t>
    </dgm:pt>
    <dgm:pt modelId="{6B671DA4-4ED4-440E-8741-582D52CEF863}">
      <dgm:prSet/>
      <dgm:spPr/>
      <dgm:t>
        <a:bodyPr/>
        <a:lstStyle/>
        <a:p>
          <a:pPr>
            <a:defRPr b="1"/>
          </a:pPr>
          <a:r>
            <a:rPr lang="en-IN" b="0" i="0"/>
            <a:t>Watch-out</a:t>
          </a:r>
          <a:endParaRPr lang="en-US"/>
        </a:p>
      </dgm:t>
    </dgm:pt>
    <dgm:pt modelId="{A87DACDA-6B35-4C12-A8E2-09B21CF73430}" type="parTrans" cxnId="{D97BDF33-C9BC-4FF0-BC2A-4F959435B407}">
      <dgm:prSet/>
      <dgm:spPr/>
      <dgm:t>
        <a:bodyPr/>
        <a:lstStyle/>
        <a:p>
          <a:endParaRPr lang="en-US"/>
        </a:p>
      </dgm:t>
    </dgm:pt>
    <dgm:pt modelId="{6F5F70AF-647C-445F-8D84-B78BBC156475}" type="sibTrans" cxnId="{D97BDF33-C9BC-4FF0-BC2A-4F959435B407}">
      <dgm:prSet/>
      <dgm:spPr/>
      <dgm:t>
        <a:bodyPr/>
        <a:lstStyle/>
        <a:p>
          <a:endParaRPr lang="en-US"/>
        </a:p>
      </dgm:t>
    </dgm:pt>
    <dgm:pt modelId="{96EA2E39-C25D-4470-9EA5-F764D510A525}">
      <dgm:prSet/>
      <dgm:spPr/>
      <dgm:t>
        <a:bodyPr/>
        <a:lstStyle/>
        <a:p>
          <a:r>
            <a:rPr lang="en-IN" b="0" i="0"/>
            <a:t>Freshness</a:t>
          </a:r>
          <a:endParaRPr lang="en-US"/>
        </a:p>
      </dgm:t>
    </dgm:pt>
    <dgm:pt modelId="{C5BE021F-5EE5-43DC-904F-07C252FAA032}" type="parTrans" cxnId="{0EDD4F24-7BFD-4440-B6BB-A60B9D01F17B}">
      <dgm:prSet/>
      <dgm:spPr/>
      <dgm:t>
        <a:bodyPr/>
        <a:lstStyle/>
        <a:p>
          <a:endParaRPr lang="en-US"/>
        </a:p>
      </dgm:t>
    </dgm:pt>
    <dgm:pt modelId="{869A7AB8-2936-4D33-8E5C-08647F038102}" type="sibTrans" cxnId="{0EDD4F24-7BFD-4440-B6BB-A60B9D01F17B}">
      <dgm:prSet/>
      <dgm:spPr/>
      <dgm:t>
        <a:bodyPr/>
        <a:lstStyle/>
        <a:p>
          <a:endParaRPr lang="en-US"/>
        </a:p>
      </dgm:t>
    </dgm:pt>
    <dgm:pt modelId="{D2A2EAD3-C68F-431F-A9ED-7E7E7ED6F50F}">
      <dgm:prSet/>
      <dgm:spPr/>
      <dgm:t>
        <a:bodyPr/>
        <a:lstStyle/>
        <a:p>
          <a:r>
            <a:rPr lang="en-IN" b="0" i="0"/>
            <a:t>Resource utilization</a:t>
          </a:r>
          <a:endParaRPr lang="en-US"/>
        </a:p>
      </dgm:t>
    </dgm:pt>
    <dgm:pt modelId="{9ED6BC65-A810-458B-B218-B328F534A108}" type="parTrans" cxnId="{9DC032FB-C307-418F-9FDD-87EFD44AA93A}">
      <dgm:prSet/>
      <dgm:spPr/>
      <dgm:t>
        <a:bodyPr/>
        <a:lstStyle/>
        <a:p>
          <a:endParaRPr lang="en-US"/>
        </a:p>
      </dgm:t>
    </dgm:pt>
    <dgm:pt modelId="{C8FA9CAB-B123-4312-A18E-59EFEA18F061}" type="sibTrans" cxnId="{9DC032FB-C307-418F-9FDD-87EFD44AA93A}">
      <dgm:prSet/>
      <dgm:spPr/>
      <dgm:t>
        <a:bodyPr/>
        <a:lstStyle/>
        <a:p>
          <a:endParaRPr lang="en-US"/>
        </a:p>
      </dgm:t>
    </dgm:pt>
    <dgm:pt modelId="{71001A91-9451-49FE-8259-55F364F7B920}" type="pres">
      <dgm:prSet presAssocID="{1D24F7D6-49BA-4A41-A9B2-3CC8CB3D57E4}" presName="root" presStyleCnt="0">
        <dgm:presLayoutVars>
          <dgm:dir/>
          <dgm:resizeHandles val="exact"/>
        </dgm:presLayoutVars>
      </dgm:prSet>
      <dgm:spPr/>
    </dgm:pt>
    <dgm:pt modelId="{C3E04935-0449-485F-BDD1-5FFE98952079}" type="pres">
      <dgm:prSet presAssocID="{863BADF9-EC4B-488E-AEB9-D25F9D91DC07}" presName="compNode" presStyleCnt="0"/>
      <dgm:spPr/>
    </dgm:pt>
    <dgm:pt modelId="{5060443D-DA62-466A-96C1-D8CDE9A73591}" type="pres">
      <dgm:prSet presAssocID="{863BADF9-EC4B-488E-AEB9-D25F9D91DC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C688620-B9D2-4E24-AA44-5B90924E81CE}" type="pres">
      <dgm:prSet presAssocID="{863BADF9-EC4B-488E-AEB9-D25F9D91DC07}" presName="iconSpace" presStyleCnt="0"/>
      <dgm:spPr/>
    </dgm:pt>
    <dgm:pt modelId="{6BFA6A54-D282-4955-81AC-70811B8E80EA}" type="pres">
      <dgm:prSet presAssocID="{863BADF9-EC4B-488E-AEB9-D25F9D91DC07}" presName="parTx" presStyleLbl="revTx" presStyleIdx="0" presStyleCnt="4">
        <dgm:presLayoutVars>
          <dgm:chMax val="0"/>
          <dgm:chPref val="0"/>
        </dgm:presLayoutVars>
      </dgm:prSet>
      <dgm:spPr/>
    </dgm:pt>
    <dgm:pt modelId="{39F963CE-B9FE-4C95-924E-5A721F540578}" type="pres">
      <dgm:prSet presAssocID="{863BADF9-EC4B-488E-AEB9-D25F9D91DC07}" presName="txSpace" presStyleCnt="0"/>
      <dgm:spPr/>
    </dgm:pt>
    <dgm:pt modelId="{261C63DD-7155-48AC-95F4-5CDA6A624E54}" type="pres">
      <dgm:prSet presAssocID="{863BADF9-EC4B-488E-AEB9-D25F9D91DC07}" presName="desTx" presStyleLbl="revTx" presStyleIdx="1" presStyleCnt="4">
        <dgm:presLayoutVars/>
      </dgm:prSet>
      <dgm:spPr/>
    </dgm:pt>
    <dgm:pt modelId="{97F2511F-72DF-402C-A5DD-1AAE463F70F5}" type="pres">
      <dgm:prSet presAssocID="{0853A6BD-4F29-4BB3-A68D-36914BF7B84E}" presName="sibTrans" presStyleCnt="0"/>
      <dgm:spPr/>
    </dgm:pt>
    <dgm:pt modelId="{CB509775-6E7F-4CCE-8723-87C40315435F}" type="pres">
      <dgm:prSet presAssocID="{6B671DA4-4ED4-440E-8741-582D52CEF863}" presName="compNode" presStyleCnt="0"/>
      <dgm:spPr/>
    </dgm:pt>
    <dgm:pt modelId="{DFD247B4-1CF5-4349-8520-6701B218358F}" type="pres">
      <dgm:prSet presAssocID="{6B671DA4-4ED4-440E-8741-582D52CEF8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FB5F630-43C4-4EDA-9B6F-2A72E393415C}" type="pres">
      <dgm:prSet presAssocID="{6B671DA4-4ED4-440E-8741-582D52CEF863}" presName="iconSpace" presStyleCnt="0"/>
      <dgm:spPr/>
    </dgm:pt>
    <dgm:pt modelId="{424C6CD2-9BAE-4934-9B80-330DC512FCF2}" type="pres">
      <dgm:prSet presAssocID="{6B671DA4-4ED4-440E-8741-582D52CEF863}" presName="parTx" presStyleLbl="revTx" presStyleIdx="2" presStyleCnt="4">
        <dgm:presLayoutVars>
          <dgm:chMax val="0"/>
          <dgm:chPref val="0"/>
        </dgm:presLayoutVars>
      </dgm:prSet>
      <dgm:spPr/>
    </dgm:pt>
    <dgm:pt modelId="{061463A7-9152-4031-B3C9-4EC93AD204AA}" type="pres">
      <dgm:prSet presAssocID="{6B671DA4-4ED4-440E-8741-582D52CEF863}" presName="txSpace" presStyleCnt="0"/>
      <dgm:spPr/>
    </dgm:pt>
    <dgm:pt modelId="{F2BEB499-4EAB-4FA2-8BB9-651AE45BC79B}" type="pres">
      <dgm:prSet presAssocID="{6B671DA4-4ED4-440E-8741-582D52CEF863}" presName="desTx" presStyleLbl="revTx" presStyleIdx="3" presStyleCnt="4">
        <dgm:presLayoutVars/>
      </dgm:prSet>
      <dgm:spPr/>
    </dgm:pt>
  </dgm:ptLst>
  <dgm:cxnLst>
    <dgm:cxn modelId="{E2177E0A-04BA-4E12-B955-7A80274A3010}" type="presOf" srcId="{6B671DA4-4ED4-440E-8741-582D52CEF863}" destId="{424C6CD2-9BAE-4934-9B80-330DC512FCF2}" srcOrd="0" destOrd="0" presId="urn:microsoft.com/office/officeart/2018/2/layout/IconLabelDescriptionList"/>
    <dgm:cxn modelId="{DC6DC70F-33F2-4B5B-BFF6-E0510691BAF4}" type="presOf" srcId="{96EA2E39-C25D-4470-9EA5-F764D510A525}" destId="{F2BEB499-4EAB-4FA2-8BB9-651AE45BC79B}" srcOrd="0" destOrd="0" presId="urn:microsoft.com/office/officeart/2018/2/layout/IconLabelDescriptionList"/>
    <dgm:cxn modelId="{B6E3FA13-2A4F-48BA-8BC1-7F433811C67E}" type="presOf" srcId="{863BADF9-EC4B-488E-AEB9-D25F9D91DC07}" destId="{6BFA6A54-D282-4955-81AC-70811B8E80EA}" srcOrd="0" destOrd="0" presId="urn:microsoft.com/office/officeart/2018/2/layout/IconLabelDescriptionList"/>
    <dgm:cxn modelId="{0EDD4F24-7BFD-4440-B6BB-A60B9D01F17B}" srcId="{6B671DA4-4ED4-440E-8741-582D52CEF863}" destId="{96EA2E39-C25D-4470-9EA5-F764D510A525}" srcOrd="0" destOrd="0" parTransId="{C5BE021F-5EE5-43DC-904F-07C252FAA032}" sibTransId="{869A7AB8-2936-4D33-8E5C-08647F038102}"/>
    <dgm:cxn modelId="{1D249124-8021-4BEE-99B3-288383E06D63}" type="presOf" srcId="{1D24F7D6-49BA-4A41-A9B2-3CC8CB3D57E4}" destId="{71001A91-9451-49FE-8259-55F364F7B920}" srcOrd="0" destOrd="0" presId="urn:microsoft.com/office/officeart/2018/2/layout/IconLabelDescriptionList"/>
    <dgm:cxn modelId="{9DE4DE2C-A7B0-433E-B90B-0290FA9101EA}" srcId="{863BADF9-EC4B-488E-AEB9-D25F9D91DC07}" destId="{4724F1BF-B53F-4C33-BDC9-9995E37DFC16}" srcOrd="2" destOrd="0" parTransId="{F56EEF39-09C4-4222-A637-0040AE6F0E38}" sibTransId="{CB0A2728-8FCC-44AB-8C7B-6A47FB072B64}"/>
    <dgm:cxn modelId="{D97BDF33-C9BC-4FF0-BC2A-4F959435B407}" srcId="{1D24F7D6-49BA-4A41-A9B2-3CC8CB3D57E4}" destId="{6B671DA4-4ED4-440E-8741-582D52CEF863}" srcOrd="1" destOrd="0" parTransId="{A87DACDA-6B35-4C12-A8E2-09B21CF73430}" sibTransId="{6F5F70AF-647C-445F-8D84-B78BBC156475}"/>
    <dgm:cxn modelId="{D773D367-96AC-4EEE-955B-5EC07165D3F5}" srcId="{1D24F7D6-49BA-4A41-A9B2-3CC8CB3D57E4}" destId="{863BADF9-EC4B-488E-AEB9-D25F9D91DC07}" srcOrd="0" destOrd="0" parTransId="{D52FD050-9C64-4A6B-9638-5EF40D7B08E9}" sibTransId="{0853A6BD-4F29-4BB3-A68D-36914BF7B84E}"/>
    <dgm:cxn modelId="{03BF5687-F015-41AB-B199-058255735ADC}" srcId="{863BADF9-EC4B-488E-AEB9-D25F9D91DC07}" destId="{E235E1B5-BB8E-417B-8F83-B70BDECAA828}" srcOrd="0" destOrd="0" parTransId="{F0D4B627-F959-4F00-BBFF-87FC75FB4A56}" sibTransId="{2CE18DBC-8752-42E7-8F2A-7035764E9A2F}"/>
    <dgm:cxn modelId="{A6F73989-C4D2-492E-AD09-D845D6BC4AC0}" type="presOf" srcId="{4724F1BF-B53F-4C33-BDC9-9995E37DFC16}" destId="{261C63DD-7155-48AC-95F4-5CDA6A624E54}" srcOrd="0" destOrd="2" presId="urn:microsoft.com/office/officeart/2018/2/layout/IconLabelDescriptionList"/>
    <dgm:cxn modelId="{A8BEB88E-0918-462C-82E4-C89578E30B47}" type="presOf" srcId="{E235E1B5-BB8E-417B-8F83-B70BDECAA828}" destId="{261C63DD-7155-48AC-95F4-5CDA6A624E54}" srcOrd="0" destOrd="0" presId="urn:microsoft.com/office/officeart/2018/2/layout/IconLabelDescriptionList"/>
    <dgm:cxn modelId="{C33D3692-5CBB-4F3E-BC93-BEE642A439C5}" srcId="{863BADF9-EC4B-488E-AEB9-D25F9D91DC07}" destId="{C042AD57-D0D9-4543-8D71-13BE7D36A8EB}" srcOrd="1" destOrd="0" parTransId="{F49C73AB-AFE5-43C7-956E-2EE701522791}" sibTransId="{ED5FEB97-9BC3-412A-8839-932F6B49E8E8}"/>
    <dgm:cxn modelId="{7A0942D8-3671-4913-8348-CB83807B5B6C}" type="presOf" srcId="{C042AD57-D0D9-4543-8D71-13BE7D36A8EB}" destId="{261C63DD-7155-48AC-95F4-5CDA6A624E54}" srcOrd="0" destOrd="1" presId="urn:microsoft.com/office/officeart/2018/2/layout/IconLabelDescriptionList"/>
    <dgm:cxn modelId="{B4C724DD-89F5-4C25-BC5C-EAE1395A693D}" type="presOf" srcId="{D2A2EAD3-C68F-431F-A9ED-7E7E7ED6F50F}" destId="{F2BEB499-4EAB-4FA2-8BB9-651AE45BC79B}" srcOrd="0" destOrd="1" presId="urn:microsoft.com/office/officeart/2018/2/layout/IconLabelDescriptionList"/>
    <dgm:cxn modelId="{9DC032FB-C307-418F-9FDD-87EFD44AA93A}" srcId="{6B671DA4-4ED4-440E-8741-582D52CEF863}" destId="{D2A2EAD3-C68F-431F-A9ED-7E7E7ED6F50F}" srcOrd="1" destOrd="0" parTransId="{9ED6BC65-A810-458B-B218-B328F534A108}" sibTransId="{C8FA9CAB-B123-4312-A18E-59EFEA18F061}"/>
    <dgm:cxn modelId="{A33F5BDD-C0CC-4C8B-A7AF-DDD4C5CB31BB}" type="presParOf" srcId="{71001A91-9451-49FE-8259-55F364F7B920}" destId="{C3E04935-0449-485F-BDD1-5FFE98952079}" srcOrd="0" destOrd="0" presId="urn:microsoft.com/office/officeart/2018/2/layout/IconLabelDescriptionList"/>
    <dgm:cxn modelId="{E7FEBF48-F4D4-49E5-8963-B88CEE12FE07}" type="presParOf" srcId="{C3E04935-0449-485F-BDD1-5FFE98952079}" destId="{5060443D-DA62-466A-96C1-D8CDE9A73591}" srcOrd="0" destOrd="0" presId="urn:microsoft.com/office/officeart/2018/2/layout/IconLabelDescriptionList"/>
    <dgm:cxn modelId="{AF858B53-AB8A-4AF1-9F18-52B02BCE0CE0}" type="presParOf" srcId="{C3E04935-0449-485F-BDD1-5FFE98952079}" destId="{4C688620-B9D2-4E24-AA44-5B90924E81CE}" srcOrd="1" destOrd="0" presId="urn:microsoft.com/office/officeart/2018/2/layout/IconLabelDescriptionList"/>
    <dgm:cxn modelId="{AC947483-2058-4A09-B6F1-6BDE1FAB5316}" type="presParOf" srcId="{C3E04935-0449-485F-BDD1-5FFE98952079}" destId="{6BFA6A54-D282-4955-81AC-70811B8E80EA}" srcOrd="2" destOrd="0" presId="urn:microsoft.com/office/officeart/2018/2/layout/IconLabelDescriptionList"/>
    <dgm:cxn modelId="{9D04C05A-2231-46F9-BC34-4C92325A8B6A}" type="presParOf" srcId="{C3E04935-0449-485F-BDD1-5FFE98952079}" destId="{39F963CE-B9FE-4C95-924E-5A721F540578}" srcOrd="3" destOrd="0" presId="urn:microsoft.com/office/officeart/2018/2/layout/IconLabelDescriptionList"/>
    <dgm:cxn modelId="{6487235B-925B-4506-B92A-FDF7A4BF6B31}" type="presParOf" srcId="{C3E04935-0449-485F-BDD1-5FFE98952079}" destId="{261C63DD-7155-48AC-95F4-5CDA6A624E54}" srcOrd="4" destOrd="0" presId="urn:microsoft.com/office/officeart/2018/2/layout/IconLabelDescriptionList"/>
    <dgm:cxn modelId="{204AEE2B-8077-495C-B820-755D7C48A99B}" type="presParOf" srcId="{71001A91-9451-49FE-8259-55F364F7B920}" destId="{97F2511F-72DF-402C-A5DD-1AAE463F70F5}" srcOrd="1" destOrd="0" presId="urn:microsoft.com/office/officeart/2018/2/layout/IconLabelDescriptionList"/>
    <dgm:cxn modelId="{3D769950-3E8B-4128-A87F-2664C80FF57E}" type="presParOf" srcId="{71001A91-9451-49FE-8259-55F364F7B920}" destId="{CB509775-6E7F-4CCE-8723-87C40315435F}" srcOrd="2" destOrd="0" presId="urn:microsoft.com/office/officeart/2018/2/layout/IconLabelDescriptionList"/>
    <dgm:cxn modelId="{528FCA1C-4123-4DC6-A55D-557E5587A644}" type="presParOf" srcId="{CB509775-6E7F-4CCE-8723-87C40315435F}" destId="{DFD247B4-1CF5-4349-8520-6701B218358F}" srcOrd="0" destOrd="0" presId="urn:microsoft.com/office/officeart/2018/2/layout/IconLabelDescriptionList"/>
    <dgm:cxn modelId="{1790B6FA-BD04-455B-AE04-DF12A5DA850D}" type="presParOf" srcId="{CB509775-6E7F-4CCE-8723-87C40315435F}" destId="{2FB5F630-43C4-4EDA-9B6F-2A72E393415C}" srcOrd="1" destOrd="0" presId="urn:microsoft.com/office/officeart/2018/2/layout/IconLabelDescriptionList"/>
    <dgm:cxn modelId="{6185557B-11BE-4AD0-8838-F923DC89BA55}" type="presParOf" srcId="{CB509775-6E7F-4CCE-8723-87C40315435F}" destId="{424C6CD2-9BAE-4934-9B80-330DC512FCF2}" srcOrd="2" destOrd="0" presId="urn:microsoft.com/office/officeart/2018/2/layout/IconLabelDescriptionList"/>
    <dgm:cxn modelId="{918026C3-E958-4C83-BE6B-481B7DF44BEF}" type="presParOf" srcId="{CB509775-6E7F-4CCE-8723-87C40315435F}" destId="{061463A7-9152-4031-B3C9-4EC93AD204AA}" srcOrd="3" destOrd="0" presId="urn:microsoft.com/office/officeart/2018/2/layout/IconLabelDescriptionList"/>
    <dgm:cxn modelId="{ABF68A2B-3D6F-4487-A8C0-ED095A2B958C}" type="presParOf" srcId="{CB509775-6E7F-4CCE-8723-87C40315435F}" destId="{F2BEB499-4EAB-4FA2-8BB9-651AE45BC79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8C631-F2CB-4C8B-B9CF-1EC37E6C1DD1}">
      <dsp:nvSpPr>
        <dsp:cNvPr id="0" name=""/>
        <dsp:cNvSpPr/>
      </dsp:nvSpPr>
      <dsp:spPr>
        <a:xfrm>
          <a:off x="0" y="8843"/>
          <a:ext cx="6391275" cy="1199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b="0" i="0" kern="1200"/>
            <a:t>L1, L2 caches</a:t>
          </a:r>
          <a:endParaRPr lang="en-US" sz="5000" kern="1200"/>
        </a:p>
      </dsp:txBody>
      <dsp:txXfrm>
        <a:off x="58543" y="67386"/>
        <a:ext cx="6274189" cy="1082164"/>
      </dsp:txXfrm>
    </dsp:sp>
    <dsp:sp modelId="{1282A0E2-8926-4976-89A4-00D0AC646E8B}">
      <dsp:nvSpPr>
        <dsp:cNvPr id="0" name=""/>
        <dsp:cNvSpPr/>
      </dsp:nvSpPr>
      <dsp:spPr>
        <a:xfrm>
          <a:off x="0" y="1352093"/>
          <a:ext cx="6391275" cy="1199250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b="0" i="0" kern="1200"/>
            <a:t>Disk cache</a:t>
          </a:r>
          <a:endParaRPr lang="en-US" sz="5000" kern="1200"/>
        </a:p>
      </dsp:txBody>
      <dsp:txXfrm>
        <a:off x="58543" y="1410636"/>
        <a:ext cx="6274189" cy="1082164"/>
      </dsp:txXfrm>
    </dsp:sp>
    <dsp:sp modelId="{851C1F5E-E7AA-4C35-9190-575E844F02AE}">
      <dsp:nvSpPr>
        <dsp:cNvPr id="0" name=""/>
        <dsp:cNvSpPr/>
      </dsp:nvSpPr>
      <dsp:spPr>
        <a:xfrm>
          <a:off x="0" y="2695343"/>
          <a:ext cx="6391275" cy="1199250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b="0" i="0" kern="1200"/>
            <a:t>DNS cache</a:t>
          </a:r>
          <a:endParaRPr lang="en-US" sz="5000" kern="1200"/>
        </a:p>
      </dsp:txBody>
      <dsp:txXfrm>
        <a:off x="58543" y="2753886"/>
        <a:ext cx="6274189" cy="1082164"/>
      </dsp:txXfrm>
    </dsp:sp>
    <dsp:sp modelId="{F1E2E782-3751-4C8D-A4E1-D005D758CB21}">
      <dsp:nvSpPr>
        <dsp:cNvPr id="0" name=""/>
        <dsp:cNvSpPr/>
      </dsp:nvSpPr>
      <dsp:spPr>
        <a:xfrm>
          <a:off x="0" y="4038593"/>
          <a:ext cx="6391275" cy="119925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b="0" i="0" kern="1200"/>
            <a:t>CDNs</a:t>
          </a:r>
          <a:endParaRPr lang="en-US" sz="5000" kern="1200"/>
        </a:p>
      </dsp:txBody>
      <dsp:txXfrm>
        <a:off x="58543" y="4097136"/>
        <a:ext cx="6274189" cy="10821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23351-B5BA-4AD4-B4BB-DDC3010698D4}">
      <dsp:nvSpPr>
        <dsp:cNvPr id="0" name=""/>
        <dsp:cNvSpPr/>
      </dsp:nvSpPr>
      <dsp:spPr>
        <a:xfrm>
          <a:off x="0" y="323393"/>
          <a:ext cx="639127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16560" rIns="4960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i="0" kern="1200"/>
            <a:t>Application owns the cache updates</a:t>
          </a:r>
          <a:endParaRPr lang="en-US" sz="2000" kern="1200"/>
        </a:p>
      </dsp:txBody>
      <dsp:txXfrm>
        <a:off x="0" y="323393"/>
        <a:ext cx="6391275" cy="850500"/>
      </dsp:txXfrm>
    </dsp:sp>
    <dsp:sp modelId="{588F0CC0-078F-406F-9C3B-BC67D6D1BA98}">
      <dsp:nvSpPr>
        <dsp:cNvPr id="0" name=""/>
        <dsp:cNvSpPr/>
      </dsp:nvSpPr>
      <dsp:spPr>
        <a:xfrm>
          <a:off x="319563" y="28193"/>
          <a:ext cx="447389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Cache-Aside</a:t>
          </a:r>
          <a:endParaRPr lang="en-US" sz="2000" kern="1200"/>
        </a:p>
      </dsp:txBody>
      <dsp:txXfrm>
        <a:off x="348384" y="57014"/>
        <a:ext cx="4416250" cy="532758"/>
      </dsp:txXfrm>
    </dsp:sp>
    <dsp:sp modelId="{35E35F53-B122-492B-A0A4-7FF2841E6593}">
      <dsp:nvSpPr>
        <dsp:cNvPr id="0" name=""/>
        <dsp:cNvSpPr/>
      </dsp:nvSpPr>
      <dsp:spPr>
        <a:xfrm>
          <a:off x="0" y="1577093"/>
          <a:ext cx="639127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16560" rIns="4960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i="0" kern="1200"/>
            <a:t>Cache itself own the cache updates</a:t>
          </a:r>
          <a:endParaRPr lang="en-US" sz="2000" kern="1200"/>
        </a:p>
      </dsp:txBody>
      <dsp:txXfrm>
        <a:off x="0" y="1577093"/>
        <a:ext cx="6391275" cy="850500"/>
      </dsp:txXfrm>
    </dsp:sp>
    <dsp:sp modelId="{8691B7FA-7406-4F89-AA38-69E0B876B2FC}">
      <dsp:nvSpPr>
        <dsp:cNvPr id="0" name=""/>
        <dsp:cNvSpPr/>
      </dsp:nvSpPr>
      <dsp:spPr>
        <a:xfrm>
          <a:off x="319563" y="1281893"/>
          <a:ext cx="4473892" cy="590400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Read-Through</a:t>
          </a:r>
          <a:endParaRPr lang="en-US" sz="2000" kern="1200"/>
        </a:p>
      </dsp:txBody>
      <dsp:txXfrm>
        <a:off x="348384" y="1310714"/>
        <a:ext cx="4416250" cy="532758"/>
      </dsp:txXfrm>
    </dsp:sp>
    <dsp:sp modelId="{B24DFEF0-9740-4352-9BDA-EA4F65A3F180}">
      <dsp:nvSpPr>
        <dsp:cNvPr id="0" name=""/>
        <dsp:cNvSpPr/>
      </dsp:nvSpPr>
      <dsp:spPr>
        <a:xfrm>
          <a:off x="0" y="2830793"/>
          <a:ext cx="6391275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16560" rIns="4960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i="0" kern="1200"/>
            <a:t>Data is written to Cache and data source simultaneously</a:t>
          </a:r>
          <a:endParaRPr lang="en-US" sz="2000" kern="1200"/>
        </a:p>
      </dsp:txBody>
      <dsp:txXfrm>
        <a:off x="0" y="2830793"/>
        <a:ext cx="6391275" cy="1134000"/>
      </dsp:txXfrm>
    </dsp:sp>
    <dsp:sp modelId="{C3724795-F836-484F-A5E5-6BC06C0ECCA7}">
      <dsp:nvSpPr>
        <dsp:cNvPr id="0" name=""/>
        <dsp:cNvSpPr/>
      </dsp:nvSpPr>
      <dsp:spPr>
        <a:xfrm>
          <a:off x="319563" y="2535593"/>
          <a:ext cx="4473892" cy="590400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Write-Through</a:t>
          </a:r>
          <a:endParaRPr lang="en-US" sz="2000" kern="1200"/>
        </a:p>
      </dsp:txBody>
      <dsp:txXfrm>
        <a:off x="348384" y="2564414"/>
        <a:ext cx="4416250" cy="532758"/>
      </dsp:txXfrm>
    </dsp:sp>
    <dsp:sp modelId="{ADCE4B6D-731F-4D2D-B71D-8D503E560947}">
      <dsp:nvSpPr>
        <dsp:cNvPr id="0" name=""/>
        <dsp:cNvSpPr/>
      </dsp:nvSpPr>
      <dsp:spPr>
        <a:xfrm>
          <a:off x="0" y="4367993"/>
          <a:ext cx="639127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16560" rIns="4960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i="0" kern="1200"/>
            <a:t>Cache first </a:t>
          </a:r>
          <a:r>
            <a:rPr lang="en-IN" sz="2000" b="0" i="0" kern="1200">
              <a:sym typeface="Wingdings" panose="05000000000000000000" pitchFamily="2" charset="2"/>
            </a:rPr>
            <a:t></a:t>
          </a:r>
          <a:r>
            <a:rPr lang="en-IN" sz="2000" b="0" i="0" kern="1200"/>
            <a:t> Source later(async)</a:t>
          </a:r>
          <a:endParaRPr lang="en-US" sz="2000" kern="1200"/>
        </a:p>
      </dsp:txBody>
      <dsp:txXfrm>
        <a:off x="0" y="4367993"/>
        <a:ext cx="6391275" cy="850500"/>
      </dsp:txXfrm>
    </dsp:sp>
    <dsp:sp modelId="{F7FAEC2B-9E72-4745-A07F-B8C75034E0AE}">
      <dsp:nvSpPr>
        <dsp:cNvPr id="0" name=""/>
        <dsp:cNvSpPr/>
      </dsp:nvSpPr>
      <dsp:spPr>
        <a:xfrm>
          <a:off x="319563" y="4072793"/>
          <a:ext cx="4473892" cy="5904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Write-Behind</a:t>
          </a:r>
          <a:endParaRPr lang="en-US" sz="2000" kern="1200"/>
        </a:p>
      </dsp:txBody>
      <dsp:txXfrm>
        <a:off x="348384" y="4101614"/>
        <a:ext cx="4416250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59990-3E40-4453-9364-48AAE71E513A}">
      <dsp:nvSpPr>
        <dsp:cNvPr id="0" name=""/>
        <dsp:cNvSpPr/>
      </dsp:nvSpPr>
      <dsp:spPr>
        <a:xfrm>
          <a:off x="0" y="1088843"/>
          <a:ext cx="6391275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F1528-5E69-4977-A2D8-3B37D8400F82}">
      <dsp:nvSpPr>
        <dsp:cNvPr id="0" name=""/>
        <dsp:cNvSpPr/>
      </dsp:nvSpPr>
      <dsp:spPr>
        <a:xfrm>
          <a:off x="319563" y="277043"/>
          <a:ext cx="4473892" cy="1623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b="0" i="0" kern="1200"/>
            <a:t>Cache hit</a:t>
          </a:r>
          <a:endParaRPr lang="en-US" sz="5500" kern="1200"/>
        </a:p>
      </dsp:txBody>
      <dsp:txXfrm>
        <a:off x="398821" y="356301"/>
        <a:ext cx="4315376" cy="1465084"/>
      </dsp:txXfrm>
    </dsp:sp>
    <dsp:sp modelId="{8B7CFE77-9769-4B24-BADA-5A1E9C2186B4}">
      <dsp:nvSpPr>
        <dsp:cNvPr id="0" name=""/>
        <dsp:cNvSpPr/>
      </dsp:nvSpPr>
      <dsp:spPr>
        <a:xfrm>
          <a:off x="0" y="3583643"/>
          <a:ext cx="6391275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54C82-C2DA-40E8-B601-B5911604B34A}">
      <dsp:nvSpPr>
        <dsp:cNvPr id="0" name=""/>
        <dsp:cNvSpPr/>
      </dsp:nvSpPr>
      <dsp:spPr>
        <a:xfrm>
          <a:off x="319563" y="2771843"/>
          <a:ext cx="4473892" cy="16236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b="0" i="0" kern="1200"/>
            <a:t>Cache miss</a:t>
          </a:r>
          <a:endParaRPr lang="en-US" sz="5500" kern="1200"/>
        </a:p>
      </dsp:txBody>
      <dsp:txXfrm>
        <a:off x="398821" y="2851101"/>
        <a:ext cx="4315376" cy="1465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51EE0-31ED-4E7D-93AA-FF20240BE99C}">
      <dsp:nvSpPr>
        <dsp:cNvPr id="0" name=""/>
        <dsp:cNvSpPr/>
      </dsp:nvSpPr>
      <dsp:spPr>
        <a:xfrm>
          <a:off x="0" y="719326"/>
          <a:ext cx="6391275" cy="1175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b="0" i="0" kern="1200"/>
            <a:t>Cache expiration</a:t>
          </a:r>
          <a:endParaRPr lang="en-US" sz="4900" kern="1200"/>
        </a:p>
      </dsp:txBody>
      <dsp:txXfrm>
        <a:off x="57372" y="776698"/>
        <a:ext cx="6276531" cy="1060520"/>
      </dsp:txXfrm>
    </dsp:sp>
    <dsp:sp modelId="{C8619B4B-3055-4B16-B633-FB2B8FD50C82}">
      <dsp:nvSpPr>
        <dsp:cNvPr id="0" name=""/>
        <dsp:cNvSpPr/>
      </dsp:nvSpPr>
      <dsp:spPr>
        <a:xfrm>
          <a:off x="0" y="2035711"/>
          <a:ext cx="6391275" cy="1175264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b="0" i="0" kern="1200"/>
            <a:t>Cache eviction</a:t>
          </a:r>
          <a:endParaRPr lang="en-US" sz="4900" kern="1200"/>
        </a:p>
      </dsp:txBody>
      <dsp:txXfrm>
        <a:off x="57372" y="2093083"/>
        <a:ext cx="6276531" cy="1060520"/>
      </dsp:txXfrm>
    </dsp:sp>
    <dsp:sp modelId="{C8842EC0-9DBF-4CFF-A391-81EF85871AF3}">
      <dsp:nvSpPr>
        <dsp:cNvPr id="0" name=""/>
        <dsp:cNvSpPr/>
      </dsp:nvSpPr>
      <dsp:spPr>
        <a:xfrm>
          <a:off x="0" y="3352096"/>
          <a:ext cx="6391275" cy="1175264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b="0" i="0" kern="1200"/>
            <a:t>Cache invalidation</a:t>
          </a:r>
          <a:endParaRPr lang="en-US" sz="4900" kern="1200"/>
        </a:p>
      </dsp:txBody>
      <dsp:txXfrm>
        <a:off x="57372" y="3409468"/>
        <a:ext cx="6276531" cy="1060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1DCD4-2C4A-464F-9025-B576C9B23C6C}">
      <dsp:nvSpPr>
        <dsp:cNvPr id="0" name=""/>
        <dsp:cNvSpPr/>
      </dsp:nvSpPr>
      <dsp:spPr>
        <a:xfrm>
          <a:off x="89877" y="2858"/>
          <a:ext cx="1941100" cy="11646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Least Recently Used (LRU)</a:t>
          </a:r>
          <a:endParaRPr lang="en-US" sz="1800" kern="1200" dirty="0"/>
        </a:p>
      </dsp:txBody>
      <dsp:txXfrm>
        <a:off x="89877" y="2858"/>
        <a:ext cx="1941100" cy="1164660"/>
      </dsp:txXfrm>
    </dsp:sp>
    <dsp:sp modelId="{F189C098-08B4-4036-9FC1-5FF7DD7A1D4A}">
      <dsp:nvSpPr>
        <dsp:cNvPr id="0" name=""/>
        <dsp:cNvSpPr/>
      </dsp:nvSpPr>
      <dsp:spPr>
        <a:xfrm>
          <a:off x="2225087" y="2858"/>
          <a:ext cx="1941100" cy="1164660"/>
        </a:xfrm>
        <a:prstGeom prst="rect">
          <a:avLst/>
        </a:prstGeom>
        <a:solidFill>
          <a:schemeClr val="accent2">
            <a:hueOff val="-2196191"/>
            <a:satOff val="1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dirty="0"/>
            <a:t>Most Recently Used (</a:t>
          </a:r>
          <a:r>
            <a:rPr lang="en-IN" sz="16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MRU</a:t>
          </a:r>
          <a:r>
            <a:rPr lang="en-IN" sz="2100" b="0" i="0" kern="1200" dirty="0"/>
            <a:t>)</a:t>
          </a:r>
          <a:endParaRPr lang="en-US" sz="2100" kern="1200" dirty="0"/>
        </a:p>
      </dsp:txBody>
      <dsp:txXfrm>
        <a:off x="2225087" y="2858"/>
        <a:ext cx="1941100" cy="1164660"/>
      </dsp:txXfrm>
    </dsp:sp>
    <dsp:sp modelId="{36E542AB-6CB3-41BD-B962-C606B347CF0A}">
      <dsp:nvSpPr>
        <dsp:cNvPr id="0" name=""/>
        <dsp:cNvSpPr/>
      </dsp:nvSpPr>
      <dsp:spPr>
        <a:xfrm>
          <a:off x="4360297" y="2858"/>
          <a:ext cx="1941100" cy="1164660"/>
        </a:xfrm>
        <a:prstGeom prst="rect">
          <a:avLst/>
        </a:prstGeom>
        <a:solidFill>
          <a:schemeClr val="accent2">
            <a:hueOff val="-4392383"/>
            <a:satOff val="2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Least Frequently Used (LFU)</a:t>
          </a:r>
          <a:endParaRPr lang="en-US" sz="1800" kern="1200" dirty="0"/>
        </a:p>
      </dsp:txBody>
      <dsp:txXfrm>
        <a:off x="4360297" y="2858"/>
        <a:ext cx="1941100" cy="1164660"/>
      </dsp:txXfrm>
    </dsp:sp>
    <dsp:sp modelId="{B7EF2A97-C776-42D7-A74A-49E4E32C3F69}">
      <dsp:nvSpPr>
        <dsp:cNvPr id="0" name=""/>
        <dsp:cNvSpPr/>
      </dsp:nvSpPr>
      <dsp:spPr>
        <a:xfrm>
          <a:off x="89877" y="1361628"/>
          <a:ext cx="1941100" cy="1164660"/>
        </a:xfrm>
        <a:prstGeom prst="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Random Replacement</a:t>
          </a:r>
          <a:endParaRPr lang="en-US" sz="1800" kern="1200" dirty="0"/>
        </a:p>
      </dsp:txBody>
      <dsp:txXfrm>
        <a:off x="89877" y="1361628"/>
        <a:ext cx="1941100" cy="1164660"/>
      </dsp:txXfrm>
    </dsp:sp>
    <dsp:sp modelId="{447367A6-85D4-4DB5-BD44-D5AE7137D020}">
      <dsp:nvSpPr>
        <dsp:cNvPr id="0" name=""/>
        <dsp:cNvSpPr/>
      </dsp:nvSpPr>
      <dsp:spPr>
        <a:xfrm>
          <a:off x="2225087" y="1361628"/>
          <a:ext cx="1941100" cy="1164660"/>
        </a:xfrm>
        <a:prstGeom prst="rect">
          <a:avLst/>
        </a:prstGeom>
        <a:solidFill>
          <a:schemeClr val="accent2">
            <a:hueOff val="-8784765"/>
            <a:satOff val="4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Priority-Based Eviction</a:t>
          </a:r>
          <a:endParaRPr lang="en-US" sz="1800" kern="1200" dirty="0"/>
        </a:p>
      </dsp:txBody>
      <dsp:txXfrm>
        <a:off x="2225087" y="1361628"/>
        <a:ext cx="1941100" cy="1164660"/>
      </dsp:txXfrm>
    </dsp:sp>
    <dsp:sp modelId="{3739EC2E-CD94-405B-98FA-96123AA975BD}">
      <dsp:nvSpPr>
        <dsp:cNvPr id="0" name=""/>
        <dsp:cNvSpPr/>
      </dsp:nvSpPr>
      <dsp:spPr>
        <a:xfrm>
          <a:off x="4360297" y="1361628"/>
          <a:ext cx="1941100" cy="1164660"/>
        </a:xfrm>
        <a:prstGeom prst="rect">
          <a:avLst/>
        </a:prstGeom>
        <a:solidFill>
          <a:schemeClr val="accent2">
            <a:hueOff val="-10980957"/>
            <a:satOff val="5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Cost-Based Eviction</a:t>
          </a:r>
          <a:endParaRPr lang="en-US" sz="1800" kern="1200" dirty="0"/>
        </a:p>
      </dsp:txBody>
      <dsp:txXfrm>
        <a:off x="4360297" y="1361628"/>
        <a:ext cx="1941100" cy="1164660"/>
      </dsp:txXfrm>
    </dsp:sp>
    <dsp:sp modelId="{FEFC24F7-C729-4FCE-9628-AEAC5EEAE160}">
      <dsp:nvSpPr>
        <dsp:cNvPr id="0" name=""/>
        <dsp:cNvSpPr/>
      </dsp:nvSpPr>
      <dsp:spPr>
        <a:xfrm>
          <a:off x="89877" y="2720398"/>
          <a:ext cx="1941100" cy="1164660"/>
        </a:xfrm>
        <a:prstGeom prst="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Size-Based Eviction</a:t>
          </a:r>
          <a:endParaRPr lang="en-US" sz="1800" kern="1200" dirty="0"/>
        </a:p>
      </dsp:txBody>
      <dsp:txXfrm>
        <a:off x="89877" y="2720398"/>
        <a:ext cx="1941100" cy="1164660"/>
      </dsp:txXfrm>
    </dsp:sp>
    <dsp:sp modelId="{51DAA4E3-EA81-43D9-9673-DA0193CCA09C}">
      <dsp:nvSpPr>
        <dsp:cNvPr id="0" name=""/>
        <dsp:cNvSpPr/>
      </dsp:nvSpPr>
      <dsp:spPr>
        <a:xfrm>
          <a:off x="2225087" y="2720398"/>
          <a:ext cx="1941100" cy="1164660"/>
        </a:xfrm>
        <a:prstGeom prst="rect">
          <a:avLst/>
        </a:prstGeom>
        <a:solidFill>
          <a:schemeClr val="accent2">
            <a:hueOff val="-15373339"/>
            <a:satOff val="7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First-In-First-Out (FIFO)</a:t>
          </a:r>
          <a:endParaRPr lang="en-US" sz="1800" kern="1200"/>
        </a:p>
      </dsp:txBody>
      <dsp:txXfrm>
        <a:off x="2225087" y="2720398"/>
        <a:ext cx="1941100" cy="1164660"/>
      </dsp:txXfrm>
    </dsp:sp>
    <dsp:sp modelId="{48C3F7FD-3669-44AB-B498-7F5DADD1E5EF}">
      <dsp:nvSpPr>
        <dsp:cNvPr id="0" name=""/>
        <dsp:cNvSpPr/>
      </dsp:nvSpPr>
      <dsp:spPr>
        <a:xfrm>
          <a:off x="4360297" y="2720398"/>
          <a:ext cx="1941100" cy="1164660"/>
        </a:xfrm>
        <a:prstGeom prst="rect">
          <a:avLst/>
        </a:prstGeom>
        <a:solidFill>
          <a:schemeClr val="accent2">
            <a:hueOff val="-17569530"/>
            <a:satOff val="8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Hybrid Eviction Policies</a:t>
          </a:r>
          <a:endParaRPr lang="en-US" sz="1800" kern="1200"/>
        </a:p>
      </dsp:txBody>
      <dsp:txXfrm>
        <a:off x="4360297" y="2720398"/>
        <a:ext cx="1941100" cy="1164660"/>
      </dsp:txXfrm>
    </dsp:sp>
    <dsp:sp modelId="{72483572-026C-4E4D-BA6C-5C429740B908}">
      <dsp:nvSpPr>
        <dsp:cNvPr id="0" name=""/>
        <dsp:cNvSpPr/>
      </dsp:nvSpPr>
      <dsp:spPr>
        <a:xfrm>
          <a:off x="2225087" y="4079168"/>
          <a:ext cx="1941100" cy="1164660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Smart/Dynamic Eviction Policies</a:t>
          </a:r>
          <a:endParaRPr lang="en-US" sz="1800" kern="1200"/>
        </a:p>
      </dsp:txBody>
      <dsp:txXfrm>
        <a:off x="2225087" y="4079168"/>
        <a:ext cx="1941100" cy="11646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9F53-28E1-4C92-95E2-3808F4D47D9C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5F4F1-B624-4E4B-8193-752FD900A7BE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F447A-FA15-47EB-8BAF-E62C74764373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Time based</a:t>
          </a:r>
          <a:endParaRPr lang="en-US" sz="2200" kern="1200"/>
        </a:p>
      </dsp:txBody>
      <dsp:txXfrm>
        <a:off x="1274714" y="2177"/>
        <a:ext cx="5116560" cy="1103648"/>
      </dsp:txXfrm>
    </dsp:sp>
    <dsp:sp modelId="{29091813-AE3F-46D1-9E95-D4889B6539BB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791A3-B86F-46FA-842A-529AB4B13AC5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F2DFF-526A-4127-82BA-7338D189043A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Event based</a:t>
          </a:r>
          <a:endParaRPr lang="en-US" sz="2200" kern="1200"/>
        </a:p>
      </dsp:txBody>
      <dsp:txXfrm>
        <a:off x="1274714" y="1381738"/>
        <a:ext cx="5116560" cy="1103648"/>
      </dsp:txXfrm>
    </dsp:sp>
    <dsp:sp modelId="{C59D589B-0FD0-4623-B1DC-2A9AE4122E0D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DC6D6-3470-4E7C-A374-0A74D361A803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35C90-A39E-4BBD-86A7-FBAEFEB326AC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Write-through and Write-behind based</a:t>
          </a:r>
          <a:endParaRPr lang="en-US" sz="2200" kern="1200"/>
        </a:p>
      </dsp:txBody>
      <dsp:txXfrm>
        <a:off x="1274714" y="2761299"/>
        <a:ext cx="5116560" cy="1103648"/>
      </dsp:txXfrm>
    </dsp:sp>
    <dsp:sp modelId="{AAD44A63-6588-41BD-86B3-43ADC0F483DD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BAF9-2D1E-4644-A42D-2D08A32A9551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BD610-6F9E-48F4-8300-FD6CD6A47D14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Manual</a:t>
          </a:r>
          <a:endParaRPr lang="en-US" sz="2200" kern="1200"/>
        </a:p>
      </dsp:txBody>
      <dsp:txXfrm>
        <a:off x="1274714" y="4140860"/>
        <a:ext cx="5116560" cy="1103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D901-572F-49F5-ACF9-CFAB413C9505}">
      <dsp:nvSpPr>
        <dsp:cNvPr id="0" name=""/>
        <dsp:cNvSpPr/>
      </dsp:nvSpPr>
      <dsp:spPr>
        <a:xfrm>
          <a:off x="0" y="390218"/>
          <a:ext cx="6391275" cy="252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520700" rIns="49603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Consistency is about cached data as compared to the original source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Inconsistent caching may cause stale data</a:t>
          </a:r>
          <a:endParaRPr lang="en-US" sz="2500" kern="1200"/>
        </a:p>
      </dsp:txBody>
      <dsp:txXfrm>
        <a:off x="0" y="390218"/>
        <a:ext cx="6391275" cy="2520000"/>
      </dsp:txXfrm>
    </dsp:sp>
    <dsp:sp modelId="{DB4C6B9C-B65E-4A6D-87DA-16B439AE599C}">
      <dsp:nvSpPr>
        <dsp:cNvPr id="0" name=""/>
        <dsp:cNvSpPr/>
      </dsp:nvSpPr>
      <dsp:spPr>
        <a:xfrm>
          <a:off x="319563" y="21218"/>
          <a:ext cx="4473892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Consistency</a:t>
          </a:r>
          <a:endParaRPr lang="en-US" sz="2500" kern="1200"/>
        </a:p>
      </dsp:txBody>
      <dsp:txXfrm>
        <a:off x="355589" y="57244"/>
        <a:ext cx="4401840" cy="665948"/>
      </dsp:txXfrm>
    </dsp:sp>
    <dsp:sp modelId="{11616567-C1CE-4314-B570-0A6299232954}">
      <dsp:nvSpPr>
        <dsp:cNvPr id="0" name=""/>
        <dsp:cNvSpPr/>
      </dsp:nvSpPr>
      <dsp:spPr>
        <a:xfrm>
          <a:off x="0" y="3414218"/>
          <a:ext cx="6391275" cy="181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520700" rIns="49603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It’s about uniformity of data across different caches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Synchronization and conflicts</a:t>
          </a:r>
          <a:endParaRPr lang="en-US" sz="2500" kern="1200"/>
        </a:p>
      </dsp:txBody>
      <dsp:txXfrm>
        <a:off x="0" y="3414218"/>
        <a:ext cx="6391275" cy="1811250"/>
      </dsp:txXfrm>
    </dsp:sp>
    <dsp:sp modelId="{7280EED6-B8FF-452C-8F1F-8283237AEFB6}">
      <dsp:nvSpPr>
        <dsp:cNvPr id="0" name=""/>
        <dsp:cNvSpPr/>
      </dsp:nvSpPr>
      <dsp:spPr>
        <a:xfrm>
          <a:off x="319563" y="3045218"/>
          <a:ext cx="4473892" cy="7380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Coherence</a:t>
          </a:r>
          <a:endParaRPr lang="en-US" sz="2500" kern="1200"/>
        </a:p>
      </dsp:txBody>
      <dsp:txXfrm>
        <a:off x="355589" y="3081244"/>
        <a:ext cx="4401840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F6580-D03D-4166-9C8C-5CB88BC8F907}">
      <dsp:nvSpPr>
        <dsp:cNvPr id="0" name=""/>
        <dsp:cNvSpPr/>
      </dsp:nvSpPr>
      <dsp:spPr>
        <a:xfrm>
          <a:off x="8459" y="658240"/>
          <a:ext cx="1264271" cy="17699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68" tIns="330200" rIns="985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Use Cache Invalidation Wisely</a:t>
          </a:r>
          <a:endParaRPr lang="en-US" sz="1100" kern="1200"/>
        </a:p>
      </dsp:txBody>
      <dsp:txXfrm>
        <a:off x="8459" y="1330832"/>
        <a:ext cx="1264271" cy="1061988"/>
      </dsp:txXfrm>
    </dsp:sp>
    <dsp:sp modelId="{7ACB0A5B-B449-4405-8561-3E9A270A2922}">
      <dsp:nvSpPr>
        <dsp:cNvPr id="0" name=""/>
        <dsp:cNvSpPr/>
      </dsp:nvSpPr>
      <dsp:spPr>
        <a:xfrm>
          <a:off x="375098" y="835238"/>
          <a:ext cx="530994" cy="5309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398" tIns="12700" rIns="41398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</a:t>
          </a:r>
        </a:p>
      </dsp:txBody>
      <dsp:txXfrm>
        <a:off x="452860" y="913000"/>
        <a:ext cx="375470" cy="375470"/>
      </dsp:txXfrm>
    </dsp:sp>
    <dsp:sp modelId="{0EC83395-B6D3-48CE-99A5-5E386F624623}">
      <dsp:nvSpPr>
        <dsp:cNvPr id="0" name=""/>
        <dsp:cNvSpPr/>
      </dsp:nvSpPr>
      <dsp:spPr>
        <a:xfrm>
          <a:off x="8459" y="2428148"/>
          <a:ext cx="1264271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278311-76FA-47A3-9565-9822E9DFC18F}">
      <dsp:nvSpPr>
        <dsp:cNvPr id="0" name=""/>
        <dsp:cNvSpPr/>
      </dsp:nvSpPr>
      <dsp:spPr>
        <a:xfrm>
          <a:off x="1399158" y="658240"/>
          <a:ext cx="1264271" cy="17699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68" tIns="330200" rIns="985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Implement Proper Expiration Policies</a:t>
          </a:r>
          <a:endParaRPr lang="en-US" sz="1100" kern="1200"/>
        </a:p>
      </dsp:txBody>
      <dsp:txXfrm>
        <a:off x="1399158" y="1330832"/>
        <a:ext cx="1264271" cy="1061988"/>
      </dsp:txXfrm>
    </dsp:sp>
    <dsp:sp modelId="{247C03E7-2CB2-4FA4-9674-44C5AC40C9DA}">
      <dsp:nvSpPr>
        <dsp:cNvPr id="0" name=""/>
        <dsp:cNvSpPr/>
      </dsp:nvSpPr>
      <dsp:spPr>
        <a:xfrm>
          <a:off x="1765797" y="835238"/>
          <a:ext cx="530994" cy="53099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398" tIns="12700" rIns="41398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</a:t>
          </a:r>
        </a:p>
      </dsp:txBody>
      <dsp:txXfrm>
        <a:off x="1843559" y="913000"/>
        <a:ext cx="375470" cy="375470"/>
      </dsp:txXfrm>
    </dsp:sp>
    <dsp:sp modelId="{108A9077-9C99-41B2-A080-815ED571E07D}">
      <dsp:nvSpPr>
        <dsp:cNvPr id="0" name=""/>
        <dsp:cNvSpPr/>
      </dsp:nvSpPr>
      <dsp:spPr>
        <a:xfrm>
          <a:off x="1399158" y="2428148"/>
          <a:ext cx="1264271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C48D43-19E8-43A1-A861-50B3B7781882}">
      <dsp:nvSpPr>
        <dsp:cNvPr id="0" name=""/>
        <dsp:cNvSpPr/>
      </dsp:nvSpPr>
      <dsp:spPr>
        <a:xfrm>
          <a:off x="2789857" y="658240"/>
          <a:ext cx="1264271" cy="17699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68" tIns="330200" rIns="985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Consider Event-Driven Invalidation</a:t>
          </a:r>
          <a:endParaRPr lang="en-US" sz="1100" kern="1200"/>
        </a:p>
      </dsp:txBody>
      <dsp:txXfrm>
        <a:off x="2789857" y="1330832"/>
        <a:ext cx="1264271" cy="1061988"/>
      </dsp:txXfrm>
    </dsp:sp>
    <dsp:sp modelId="{BE6C74EE-F9D3-443B-A08F-E07A2EFB7E63}">
      <dsp:nvSpPr>
        <dsp:cNvPr id="0" name=""/>
        <dsp:cNvSpPr/>
      </dsp:nvSpPr>
      <dsp:spPr>
        <a:xfrm>
          <a:off x="3156495" y="835238"/>
          <a:ext cx="530994" cy="53099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398" tIns="12700" rIns="41398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</a:t>
          </a:r>
        </a:p>
      </dsp:txBody>
      <dsp:txXfrm>
        <a:off x="3234257" y="913000"/>
        <a:ext cx="375470" cy="375470"/>
      </dsp:txXfrm>
    </dsp:sp>
    <dsp:sp modelId="{B7487B66-93E3-4B6A-B4DF-787D67186278}">
      <dsp:nvSpPr>
        <dsp:cNvPr id="0" name=""/>
        <dsp:cNvSpPr/>
      </dsp:nvSpPr>
      <dsp:spPr>
        <a:xfrm>
          <a:off x="2789857" y="2428148"/>
          <a:ext cx="1264271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6419D-2B0A-4327-BE23-364F6F598B1D}">
      <dsp:nvSpPr>
        <dsp:cNvPr id="0" name=""/>
        <dsp:cNvSpPr/>
      </dsp:nvSpPr>
      <dsp:spPr>
        <a:xfrm>
          <a:off x="4180555" y="658240"/>
          <a:ext cx="1264271" cy="17699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68" tIns="330200" rIns="985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Use Versioning for Coherence</a:t>
          </a:r>
          <a:endParaRPr lang="en-US" sz="1100" kern="1200"/>
        </a:p>
      </dsp:txBody>
      <dsp:txXfrm>
        <a:off x="4180555" y="1330832"/>
        <a:ext cx="1264271" cy="1061988"/>
      </dsp:txXfrm>
    </dsp:sp>
    <dsp:sp modelId="{DCB95B2C-9EE3-4115-8609-9D6C6B3AB646}">
      <dsp:nvSpPr>
        <dsp:cNvPr id="0" name=""/>
        <dsp:cNvSpPr/>
      </dsp:nvSpPr>
      <dsp:spPr>
        <a:xfrm>
          <a:off x="4547194" y="835238"/>
          <a:ext cx="530994" cy="53099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398" tIns="12700" rIns="41398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</a:t>
          </a:r>
        </a:p>
      </dsp:txBody>
      <dsp:txXfrm>
        <a:off x="4624956" y="913000"/>
        <a:ext cx="375470" cy="375470"/>
      </dsp:txXfrm>
    </dsp:sp>
    <dsp:sp modelId="{C0AD4E9E-29B5-4EA4-9025-6FF9221D4862}">
      <dsp:nvSpPr>
        <dsp:cNvPr id="0" name=""/>
        <dsp:cNvSpPr/>
      </dsp:nvSpPr>
      <dsp:spPr>
        <a:xfrm>
          <a:off x="4180555" y="2428148"/>
          <a:ext cx="1264271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2311D4-6310-4CD7-9DE5-C7EE1F1B437F}">
      <dsp:nvSpPr>
        <dsp:cNvPr id="0" name=""/>
        <dsp:cNvSpPr/>
      </dsp:nvSpPr>
      <dsp:spPr>
        <a:xfrm>
          <a:off x="5571254" y="658240"/>
          <a:ext cx="1264271" cy="176998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68" tIns="330200" rIns="985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Optimize Communication Between Caches</a:t>
          </a:r>
          <a:endParaRPr lang="en-US" sz="1100" kern="1200"/>
        </a:p>
      </dsp:txBody>
      <dsp:txXfrm>
        <a:off x="5571254" y="1330832"/>
        <a:ext cx="1264271" cy="1061988"/>
      </dsp:txXfrm>
    </dsp:sp>
    <dsp:sp modelId="{2195D169-ED7A-4CB1-9FDB-936919BF1451}">
      <dsp:nvSpPr>
        <dsp:cNvPr id="0" name=""/>
        <dsp:cNvSpPr/>
      </dsp:nvSpPr>
      <dsp:spPr>
        <a:xfrm>
          <a:off x="5937893" y="835238"/>
          <a:ext cx="530994" cy="53099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398" tIns="12700" rIns="41398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</a:t>
          </a:r>
        </a:p>
      </dsp:txBody>
      <dsp:txXfrm>
        <a:off x="6015655" y="913000"/>
        <a:ext cx="375470" cy="375470"/>
      </dsp:txXfrm>
    </dsp:sp>
    <dsp:sp modelId="{BD93A58C-9B52-474F-A43D-668178382E74}">
      <dsp:nvSpPr>
        <dsp:cNvPr id="0" name=""/>
        <dsp:cNvSpPr/>
      </dsp:nvSpPr>
      <dsp:spPr>
        <a:xfrm>
          <a:off x="5571254" y="2428148"/>
          <a:ext cx="1264271" cy="7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30E49B-48A9-4F85-AA74-A5F6FE67FA34}">
      <dsp:nvSpPr>
        <dsp:cNvPr id="0" name=""/>
        <dsp:cNvSpPr/>
      </dsp:nvSpPr>
      <dsp:spPr>
        <a:xfrm>
          <a:off x="6961953" y="658240"/>
          <a:ext cx="1264271" cy="17699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68" tIns="330200" rIns="985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Choose caching libraries wisely</a:t>
          </a:r>
          <a:endParaRPr lang="en-US" sz="1100" kern="1200"/>
        </a:p>
      </dsp:txBody>
      <dsp:txXfrm>
        <a:off x="6961953" y="1330832"/>
        <a:ext cx="1264271" cy="1061988"/>
      </dsp:txXfrm>
    </dsp:sp>
    <dsp:sp modelId="{EC1A3BDB-5C5A-4C6D-8EEF-39B7CE98DF06}">
      <dsp:nvSpPr>
        <dsp:cNvPr id="0" name=""/>
        <dsp:cNvSpPr/>
      </dsp:nvSpPr>
      <dsp:spPr>
        <a:xfrm>
          <a:off x="7328591" y="835238"/>
          <a:ext cx="530994" cy="5309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398" tIns="12700" rIns="41398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6</a:t>
          </a:r>
        </a:p>
      </dsp:txBody>
      <dsp:txXfrm>
        <a:off x="7406353" y="913000"/>
        <a:ext cx="375470" cy="375470"/>
      </dsp:txXfrm>
    </dsp:sp>
    <dsp:sp modelId="{928529BF-A290-4AF1-A1A4-0E4E9158661A}">
      <dsp:nvSpPr>
        <dsp:cNvPr id="0" name=""/>
        <dsp:cNvSpPr/>
      </dsp:nvSpPr>
      <dsp:spPr>
        <a:xfrm>
          <a:off x="6961953" y="2428148"/>
          <a:ext cx="1264271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F67F62-A550-4465-967A-89A466FD15F8}">
      <dsp:nvSpPr>
        <dsp:cNvPr id="0" name=""/>
        <dsp:cNvSpPr/>
      </dsp:nvSpPr>
      <dsp:spPr>
        <a:xfrm>
          <a:off x="8352651" y="658240"/>
          <a:ext cx="1264271" cy="17699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568" tIns="330200" rIns="9856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Consider using read-through and write-through models</a:t>
          </a:r>
          <a:endParaRPr lang="en-US" sz="1100" kern="1200"/>
        </a:p>
      </dsp:txBody>
      <dsp:txXfrm>
        <a:off x="8352651" y="1330832"/>
        <a:ext cx="1264271" cy="1061988"/>
      </dsp:txXfrm>
    </dsp:sp>
    <dsp:sp modelId="{9942BB85-FC2A-4A53-9D0B-660C0400B099}">
      <dsp:nvSpPr>
        <dsp:cNvPr id="0" name=""/>
        <dsp:cNvSpPr/>
      </dsp:nvSpPr>
      <dsp:spPr>
        <a:xfrm>
          <a:off x="8719290" y="835238"/>
          <a:ext cx="530994" cy="53099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398" tIns="12700" rIns="41398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7</a:t>
          </a:r>
        </a:p>
      </dsp:txBody>
      <dsp:txXfrm>
        <a:off x="8797052" y="913000"/>
        <a:ext cx="375470" cy="375470"/>
      </dsp:txXfrm>
    </dsp:sp>
    <dsp:sp modelId="{416F6EF9-9FA9-4B1B-9D53-6467920A9320}">
      <dsp:nvSpPr>
        <dsp:cNvPr id="0" name=""/>
        <dsp:cNvSpPr/>
      </dsp:nvSpPr>
      <dsp:spPr>
        <a:xfrm>
          <a:off x="8352651" y="2428148"/>
          <a:ext cx="1264271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1F385-4045-4686-8CFB-44DAA67BB7B6}">
      <dsp:nvSpPr>
        <dsp:cNvPr id="0" name=""/>
        <dsp:cNvSpPr/>
      </dsp:nvSpPr>
      <dsp:spPr>
        <a:xfrm>
          <a:off x="937971" y="463103"/>
          <a:ext cx="1004557" cy="1004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3E2D9-4E32-47A3-BC71-46514B441964}">
      <dsp:nvSpPr>
        <dsp:cNvPr id="0" name=""/>
        <dsp:cNvSpPr/>
      </dsp:nvSpPr>
      <dsp:spPr>
        <a:xfrm>
          <a:off x="5168" y="1560551"/>
          <a:ext cx="2870163" cy="43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0" i="0" kern="1200"/>
            <a:t>Proactively loading data into the cache</a:t>
          </a:r>
          <a:endParaRPr lang="en-US" sz="1500" kern="1200"/>
        </a:p>
      </dsp:txBody>
      <dsp:txXfrm>
        <a:off x="5168" y="1560551"/>
        <a:ext cx="2870163" cy="430524"/>
      </dsp:txXfrm>
    </dsp:sp>
    <dsp:sp modelId="{814D7573-918E-43B6-88BB-F6ACC0667256}">
      <dsp:nvSpPr>
        <dsp:cNvPr id="0" name=""/>
        <dsp:cNvSpPr/>
      </dsp:nvSpPr>
      <dsp:spPr>
        <a:xfrm>
          <a:off x="5168" y="2034280"/>
          <a:ext cx="2870163" cy="589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BFDF9-01F0-4F49-8492-49C22F152C7D}">
      <dsp:nvSpPr>
        <dsp:cNvPr id="0" name=""/>
        <dsp:cNvSpPr/>
      </dsp:nvSpPr>
      <dsp:spPr>
        <a:xfrm>
          <a:off x="4310412" y="463103"/>
          <a:ext cx="1004557" cy="1004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7A211-3437-41F7-8AC1-927949D7CE3E}">
      <dsp:nvSpPr>
        <dsp:cNvPr id="0" name=""/>
        <dsp:cNvSpPr/>
      </dsp:nvSpPr>
      <dsp:spPr>
        <a:xfrm>
          <a:off x="3377609" y="1560551"/>
          <a:ext cx="2870163" cy="43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0" i="0" kern="1200"/>
            <a:t>Different ways to warm-up the cache</a:t>
          </a:r>
          <a:endParaRPr lang="en-US" sz="1500" kern="1200"/>
        </a:p>
      </dsp:txBody>
      <dsp:txXfrm>
        <a:off x="3377609" y="1560551"/>
        <a:ext cx="2870163" cy="430524"/>
      </dsp:txXfrm>
    </dsp:sp>
    <dsp:sp modelId="{0232B0CF-A440-4432-83A2-FBEF582418F8}">
      <dsp:nvSpPr>
        <dsp:cNvPr id="0" name=""/>
        <dsp:cNvSpPr/>
      </dsp:nvSpPr>
      <dsp:spPr>
        <a:xfrm>
          <a:off x="3377609" y="2034280"/>
          <a:ext cx="2870163" cy="589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Lazy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Eager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Scheduled jobs</a:t>
          </a:r>
          <a:endParaRPr lang="en-US" sz="1100" kern="1200"/>
        </a:p>
      </dsp:txBody>
      <dsp:txXfrm>
        <a:off x="3377609" y="2034280"/>
        <a:ext cx="2870163" cy="589076"/>
      </dsp:txXfrm>
    </dsp:sp>
    <dsp:sp modelId="{5C531687-444C-4FBC-A449-2E4124C1259E}">
      <dsp:nvSpPr>
        <dsp:cNvPr id="0" name=""/>
        <dsp:cNvSpPr/>
      </dsp:nvSpPr>
      <dsp:spPr>
        <a:xfrm>
          <a:off x="7682854" y="463103"/>
          <a:ext cx="1004557" cy="1004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D4BDF-40D6-4349-AC7F-077F5C548EC3}">
      <dsp:nvSpPr>
        <dsp:cNvPr id="0" name=""/>
        <dsp:cNvSpPr/>
      </dsp:nvSpPr>
      <dsp:spPr>
        <a:xfrm>
          <a:off x="6750051" y="1560551"/>
          <a:ext cx="2870163" cy="43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0" i="0" kern="1200"/>
            <a:t>Can load full or partial cache</a:t>
          </a:r>
          <a:endParaRPr lang="en-US" sz="1500" kern="1200"/>
        </a:p>
      </dsp:txBody>
      <dsp:txXfrm>
        <a:off x="6750051" y="1560551"/>
        <a:ext cx="2870163" cy="430524"/>
      </dsp:txXfrm>
    </dsp:sp>
    <dsp:sp modelId="{213702DB-2542-4DAC-B514-8F137BB80322}">
      <dsp:nvSpPr>
        <dsp:cNvPr id="0" name=""/>
        <dsp:cNvSpPr/>
      </dsp:nvSpPr>
      <dsp:spPr>
        <a:xfrm>
          <a:off x="6750051" y="2034280"/>
          <a:ext cx="2870163" cy="589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0443D-DA62-466A-96C1-D8CDE9A73591}">
      <dsp:nvSpPr>
        <dsp:cNvPr id="0" name=""/>
        <dsp:cNvSpPr/>
      </dsp:nvSpPr>
      <dsp:spPr>
        <a:xfrm>
          <a:off x="119279" y="0"/>
          <a:ext cx="1510523" cy="1425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A6A54-D282-4955-81AC-70811B8E80EA}">
      <dsp:nvSpPr>
        <dsp:cNvPr id="0" name=""/>
        <dsp:cNvSpPr/>
      </dsp:nvSpPr>
      <dsp:spPr>
        <a:xfrm>
          <a:off x="119279" y="1551013"/>
          <a:ext cx="4315781" cy="61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b="0" i="0" kern="1200"/>
            <a:t>Benefits</a:t>
          </a:r>
          <a:endParaRPr lang="en-US" sz="3600" kern="1200"/>
        </a:p>
      </dsp:txBody>
      <dsp:txXfrm>
        <a:off x="119279" y="1551013"/>
        <a:ext cx="4315781" cy="611033"/>
      </dsp:txXfrm>
    </dsp:sp>
    <dsp:sp modelId="{261C63DD-7155-48AC-95F4-5CDA6A624E54}">
      <dsp:nvSpPr>
        <dsp:cNvPr id="0" name=""/>
        <dsp:cNvSpPr/>
      </dsp:nvSpPr>
      <dsp:spPr>
        <a:xfrm>
          <a:off x="119279" y="2220310"/>
          <a:ext cx="4315781" cy="866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Reduced latency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Improved user experience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Resource utilization</a:t>
          </a:r>
          <a:endParaRPr lang="en-US" sz="1700" kern="1200"/>
        </a:p>
      </dsp:txBody>
      <dsp:txXfrm>
        <a:off x="119279" y="2220310"/>
        <a:ext cx="4315781" cy="866150"/>
      </dsp:txXfrm>
    </dsp:sp>
    <dsp:sp modelId="{DFD247B4-1CF5-4349-8520-6701B218358F}">
      <dsp:nvSpPr>
        <dsp:cNvPr id="0" name=""/>
        <dsp:cNvSpPr/>
      </dsp:nvSpPr>
      <dsp:spPr>
        <a:xfrm>
          <a:off x="5190322" y="0"/>
          <a:ext cx="1510523" cy="1425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C6CD2-9BAE-4934-9B80-330DC512FCF2}">
      <dsp:nvSpPr>
        <dsp:cNvPr id="0" name=""/>
        <dsp:cNvSpPr/>
      </dsp:nvSpPr>
      <dsp:spPr>
        <a:xfrm>
          <a:off x="5190322" y="1551013"/>
          <a:ext cx="4315781" cy="61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b="0" i="0" kern="1200"/>
            <a:t>Watch-out</a:t>
          </a:r>
          <a:endParaRPr lang="en-US" sz="3600" kern="1200"/>
        </a:p>
      </dsp:txBody>
      <dsp:txXfrm>
        <a:off x="5190322" y="1551013"/>
        <a:ext cx="4315781" cy="611033"/>
      </dsp:txXfrm>
    </dsp:sp>
    <dsp:sp modelId="{F2BEB499-4EAB-4FA2-8BB9-651AE45BC79B}">
      <dsp:nvSpPr>
        <dsp:cNvPr id="0" name=""/>
        <dsp:cNvSpPr/>
      </dsp:nvSpPr>
      <dsp:spPr>
        <a:xfrm>
          <a:off x="5190322" y="2220310"/>
          <a:ext cx="4315781" cy="866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Freshness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Resource utilization</a:t>
          </a:r>
          <a:endParaRPr lang="en-US" sz="1700" kern="1200"/>
        </a:p>
      </dsp:txBody>
      <dsp:txXfrm>
        <a:off x="5190322" y="2220310"/>
        <a:ext cx="4315781" cy="866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D3EF19-D928-16EA-8C15-638724F8A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r>
              <a:rPr lang="en-IN" sz="6600">
                <a:solidFill>
                  <a:schemeClr val="tx1"/>
                </a:solidFill>
              </a:rPr>
              <a:t>Caching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19968-D7DA-28C6-BB48-FF3D43852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r>
              <a:rPr lang="en-IN" sz="2000" cap="none"/>
              <a:t>@thecodealchemist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34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D353-900F-B5EF-9573-B5975301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Cache hit &amp; miss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3A64E-606C-E428-DC2A-543539B1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344" y="2603500"/>
            <a:ext cx="7027312" cy="3416300"/>
          </a:xfrm>
        </p:spPr>
      </p:pic>
    </p:spTree>
    <p:extLst>
      <p:ext uri="{BB962C8B-B14F-4D97-AF65-F5344CB8AC3E}">
        <p14:creationId xmlns:p14="http://schemas.microsoft.com/office/powerpoint/2010/main" val="253679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5ED82A-28DF-EDE6-E20C-BBB58893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rgbClr val="EBEBEB"/>
                </a:solidFill>
              </a:rPr>
              <a:t>Fundamentals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B87D87E-F9A6-C2CE-5BB1-0F27CE4BD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05317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01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E16342-2802-F6CB-3ECC-C4A505C08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592107"/>
              </p:ext>
            </p:extLst>
          </p:nvPr>
        </p:nvGraphicFramePr>
        <p:xfrm>
          <a:off x="643467" y="1109698"/>
          <a:ext cx="10905068" cy="4909277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387252">
                  <a:extLst>
                    <a:ext uri="{9D8B030D-6E8A-4147-A177-3AD203B41FA5}">
                      <a16:colId xmlns:a16="http://schemas.microsoft.com/office/drawing/2014/main" val="595771353"/>
                    </a:ext>
                  </a:extLst>
                </a:gridCol>
                <a:gridCol w="2677629">
                  <a:extLst>
                    <a:ext uri="{9D8B030D-6E8A-4147-A177-3AD203B41FA5}">
                      <a16:colId xmlns:a16="http://schemas.microsoft.com/office/drawing/2014/main" val="639643196"/>
                    </a:ext>
                  </a:extLst>
                </a:gridCol>
                <a:gridCol w="2433712">
                  <a:extLst>
                    <a:ext uri="{9D8B030D-6E8A-4147-A177-3AD203B41FA5}">
                      <a16:colId xmlns:a16="http://schemas.microsoft.com/office/drawing/2014/main" val="1864301059"/>
                    </a:ext>
                  </a:extLst>
                </a:gridCol>
                <a:gridCol w="3406475">
                  <a:extLst>
                    <a:ext uri="{9D8B030D-6E8A-4147-A177-3AD203B41FA5}">
                      <a16:colId xmlns:a16="http://schemas.microsoft.com/office/drawing/2014/main" val="3559468162"/>
                    </a:ext>
                  </a:extLst>
                </a:gridCol>
              </a:tblGrid>
              <a:tr h="1243280">
                <a:tc>
                  <a:txBody>
                    <a:bodyPr/>
                    <a:lstStyle/>
                    <a:p>
                      <a:endParaRPr lang="en-IN" sz="29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080" marR="167257" marT="33451" marB="25088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900" b="1" cap="none" spc="0">
                          <a:solidFill>
                            <a:schemeClr val="tx1"/>
                          </a:solidFill>
                        </a:rPr>
                        <a:t>Cache expiration</a:t>
                      </a:r>
                    </a:p>
                  </a:txBody>
                  <a:tcPr marL="117080" marR="167257" marT="33451" marB="25088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900" b="1" cap="none" spc="0">
                          <a:solidFill>
                            <a:schemeClr val="tx1"/>
                          </a:solidFill>
                        </a:rPr>
                        <a:t>Cache eviction</a:t>
                      </a:r>
                    </a:p>
                  </a:txBody>
                  <a:tcPr marL="117080" marR="167257" marT="33451" marB="25088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900" b="1" cap="none" spc="0">
                          <a:solidFill>
                            <a:schemeClr val="tx1"/>
                          </a:solidFill>
                        </a:rPr>
                        <a:t>Cache invalidation</a:t>
                      </a:r>
                    </a:p>
                  </a:txBody>
                  <a:tcPr marL="117080" marR="167257" marT="33451" marB="25088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745606"/>
                  </a:ext>
                </a:extLst>
              </a:tr>
              <a:tr h="1354785"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 marL="117080" marR="167257" marT="33451" marB="25088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tx1"/>
                          </a:solidFill>
                        </a:rPr>
                        <a:t>about considering a cached item stale</a:t>
                      </a:r>
                    </a:p>
                  </a:txBody>
                  <a:tcPr marL="117080" marR="167257" marT="33451" marB="2508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tx1"/>
                          </a:solidFill>
                        </a:rPr>
                        <a:t>About removing or replacing cached items</a:t>
                      </a:r>
                    </a:p>
                  </a:txBody>
                  <a:tcPr marL="117080" marR="167257" marT="33451" marB="2508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tx1"/>
                          </a:solidFill>
                        </a:rPr>
                        <a:t>Explicitly invalidating entries</a:t>
                      </a:r>
                    </a:p>
                  </a:txBody>
                  <a:tcPr marL="117080" marR="167257" marT="33451" marB="2508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153392"/>
                  </a:ext>
                </a:extLst>
              </a:tr>
              <a:tr h="1020270"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117080" marR="167257" marT="33451" marB="25088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tx1"/>
                          </a:solidFill>
                        </a:rPr>
                        <a:t>Ensuring freshness</a:t>
                      </a:r>
                    </a:p>
                  </a:txBody>
                  <a:tcPr marL="117080" marR="167257" marT="33451" marB="2508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tx1"/>
                          </a:solidFill>
                        </a:rPr>
                        <a:t>Ensuring size and freshness</a:t>
                      </a:r>
                    </a:p>
                  </a:txBody>
                  <a:tcPr marL="117080" marR="167257" marT="33451" marB="2508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tx1"/>
                          </a:solidFill>
                        </a:rPr>
                        <a:t>Ensuring freshness and latest data</a:t>
                      </a:r>
                    </a:p>
                  </a:txBody>
                  <a:tcPr marL="117080" marR="167257" marT="33451" marB="2508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786555"/>
                  </a:ext>
                </a:extLst>
              </a:tr>
              <a:tr h="1020270"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tx1"/>
                          </a:solidFill>
                        </a:rPr>
                        <a:t>Implementation</a:t>
                      </a:r>
                    </a:p>
                  </a:txBody>
                  <a:tcPr marL="117080" marR="167257" marT="33451" marB="25088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tx1"/>
                          </a:solidFill>
                        </a:rPr>
                        <a:t>Generally using TTLs</a:t>
                      </a:r>
                    </a:p>
                  </a:txBody>
                  <a:tcPr marL="117080" marR="167257" marT="33451" marB="2508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tx1"/>
                          </a:solidFill>
                        </a:rPr>
                        <a:t>Strategies like LRU, LFU</a:t>
                      </a:r>
                    </a:p>
                  </a:txBody>
                  <a:tcPr marL="117080" marR="167257" marT="33451" marB="2508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tx1"/>
                          </a:solidFill>
                        </a:rPr>
                        <a:t>Explicit events, commands</a:t>
                      </a:r>
                    </a:p>
                  </a:txBody>
                  <a:tcPr marL="117080" marR="167257" marT="33451" marB="2508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644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93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C529A9-5E2A-F4A2-7A45-A5004B8D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IN" sz="3200">
                <a:solidFill>
                  <a:schemeClr val="tx1"/>
                </a:solidFill>
              </a:rPr>
              <a:t>Cache Expiration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91F765F-D672-81F6-D0EC-1F5F290BF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Time based</a:t>
            </a:r>
          </a:p>
          <a:p>
            <a:r>
              <a:rPr lang="en-IN" dirty="0">
                <a:solidFill>
                  <a:schemeClr val="tx1"/>
                </a:solidFill>
              </a:rPr>
              <a:t>Idle time based</a:t>
            </a:r>
          </a:p>
          <a:p>
            <a:r>
              <a:rPr lang="en-IN" dirty="0">
                <a:solidFill>
                  <a:schemeClr val="tx1"/>
                </a:solidFill>
              </a:rPr>
              <a:t>Version based</a:t>
            </a:r>
          </a:p>
        </p:txBody>
      </p:sp>
    </p:spTree>
    <p:extLst>
      <p:ext uri="{BB962C8B-B14F-4D97-AF65-F5344CB8AC3E}">
        <p14:creationId xmlns:p14="http://schemas.microsoft.com/office/powerpoint/2010/main" val="379947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BBAA81-4FF7-7219-58D0-D3855AB9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IN" sz="3200">
                <a:solidFill>
                  <a:schemeClr val="tx1"/>
                </a:solidFill>
              </a:rPr>
              <a:t>Time based Cache expiration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CE2AEBF-9CEB-DCAC-9EE6-871322F1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is considered valid for a specific time duration.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Examples: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short lived data, user sessions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Scenarios: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Predictable updates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Well-defined validity periods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Considerations: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choosing TTL values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handling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timezone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refreshing expired entries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7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BBAA81-4FF7-7219-58D0-D3855AB9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IN" sz="3200" dirty="0">
                <a:solidFill>
                  <a:schemeClr val="tx1"/>
                </a:solidFill>
              </a:rPr>
              <a:t>Idle time based Cache expiration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CE2AEBF-9CEB-DCAC-9EE6-871322F1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is considered valid as long as it is being accessed.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Examples: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Active user sessions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Scenarios: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Keeping active data</a:t>
            </a:r>
          </a:p>
          <a:p>
            <a:pPr lvl="1"/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Interaction-Dependent Data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Considerations: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choosing idle time threshold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handling continuous access</a:t>
            </a:r>
          </a:p>
        </p:txBody>
      </p:sp>
    </p:spTree>
    <p:extLst>
      <p:ext uri="{BB962C8B-B14F-4D97-AF65-F5344CB8AC3E}">
        <p14:creationId xmlns:p14="http://schemas.microsoft.com/office/powerpoint/2010/main" val="88172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BBAA81-4FF7-7219-58D0-D3855AB9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IN" sz="3200" dirty="0">
                <a:solidFill>
                  <a:schemeClr val="tx1"/>
                </a:solidFill>
              </a:rPr>
              <a:t>Version based Cache expiration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CE2AEBF-9CEB-DCAC-9EE6-871322F1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versions are assigned, and the cache is refreshed when a new version is available. 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Examples: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Documents, configurations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Scenarios: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Distributed caching</a:t>
            </a:r>
          </a:p>
          <a:p>
            <a:pPr lvl="1"/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Clear version semantics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Considerations: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Having a proper versioning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Concurrency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270699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C529A9-5E2A-F4A2-7A45-A5004B8D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Cache Eviction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75880204-B6E6-D92C-79DF-35F64D5DC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31602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335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36AA-BB0C-8577-75E9-C81C2614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/>
              <a:t>Least Recently Used (LRU)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F82E-C973-4158-F678-EFF8526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Evicts the least recently accessed items first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Good for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caching web pages,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02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36AA-BB0C-8577-75E9-C81C2614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dirty="0"/>
              <a:t>Most Recently Used (</a:t>
            </a:r>
            <a:r>
              <a:rPr lang="en-IN" sz="24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MRU</a:t>
            </a:r>
            <a:r>
              <a:rPr lang="en-IN" sz="3600" b="0" i="0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F82E-C973-4158-F678-EFF8526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Evicts the recently accessed items first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Example - Media streaming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4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 useBgFill="1">
          <p:nvSpPr>
            <p:cNvPr id="39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3EC399-F84A-41CC-5D3D-0EEFDF84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221260"/>
            <a:ext cx="5454121" cy="44154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What is Caching?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29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36AA-BB0C-8577-75E9-C81C2614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0" i="0" dirty="0"/>
              <a:t>Least Frequently Used (LFU)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F82E-C973-4158-F678-EFF8526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Evicts items with the least frequent access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Good for use-cases where frequency is directly proportional to the usefulness.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0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36AA-BB0C-8577-75E9-C81C2614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Random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F82E-C973-4158-F678-EFF8526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Randomly selects items for eviction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Useful where there’s no clear pattern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6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36AA-BB0C-8577-75E9-C81C2614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0" i="0" dirty="0"/>
              <a:t>Priority/Cost/Size-Based Eviction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F82E-C973-4158-F678-EFF8526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Evicts items based on their priority, associated cost, or size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Suitable for scenarios where priorities/cost can be defined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2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36AA-BB0C-8577-75E9-C81C2614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0" i="0" dirty="0"/>
              <a:t>First-in-First-out (FIFO)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F82E-C973-4158-F678-EFF8526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Evicts the oldest cached items first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Suitable for scenarios where such ordering doesn’t impact the Cache performance</a:t>
            </a:r>
          </a:p>
        </p:txBody>
      </p:sp>
    </p:spTree>
    <p:extLst>
      <p:ext uri="{BB962C8B-B14F-4D97-AF65-F5344CB8AC3E}">
        <p14:creationId xmlns:p14="http://schemas.microsoft.com/office/powerpoint/2010/main" val="401353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36AA-BB0C-8577-75E9-C81C2614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0" i="0" dirty="0"/>
              <a:t>Hybrid Eviction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F82E-C973-4158-F678-EFF8526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Combines multiple eviction strategies to achieve a balance between different factors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Suitable for scenarios where a single policy is not effective</a:t>
            </a:r>
          </a:p>
        </p:txBody>
      </p:sp>
    </p:spTree>
    <p:extLst>
      <p:ext uri="{BB962C8B-B14F-4D97-AF65-F5344CB8AC3E}">
        <p14:creationId xmlns:p14="http://schemas.microsoft.com/office/powerpoint/2010/main" val="219354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36AA-BB0C-8577-75E9-C81C2614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0" i="0" dirty="0"/>
              <a:t>Dynamic Eviction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F82E-C973-4158-F678-EFF8526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Adjust eviction strategy dynamically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Suitable for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scenarios where access patterns are dynamic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65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C529A9-5E2A-F4A2-7A45-A5004B8D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Cache Invalidation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C1D488B7-5B67-FBE8-55EE-2AD5B08D0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59017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097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AADE-27C8-57DE-4FA7-4E4E4037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832A-46E5-8022-1058-0748B4BF5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Entry invalidated after a duration of time</a:t>
            </a:r>
          </a:p>
          <a:p>
            <a:r>
              <a:rPr lang="en-IN" dirty="0"/>
              <a:t>Examples – API responses, stock prices, etc.</a:t>
            </a:r>
          </a:p>
          <a:p>
            <a:r>
              <a:rPr lang="en-IN" dirty="0"/>
              <a:t>Suitable for scenarios where data changes infrequently</a:t>
            </a:r>
          </a:p>
        </p:txBody>
      </p:sp>
    </p:spTree>
    <p:extLst>
      <p:ext uri="{BB962C8B-B14F-4D97-AF65-F5344CB8AC3E}">
        <p14:creationId xmlns:p14="http://schemas.microsoft.com/office/powerpoint/2010/main" val="959024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AADE-27C8-57DE-4FA7-4E4E4037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832A-46E5-8022-1058-0748B4BF5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Entry is invalidated based on internal/external events</a:t>
            </a:r>
          </a:p>
          <a:p>
            <a:r>
              <a:rPr lang="en-IN" dirty="0"/>
              <a:t>Example – shopping cart</a:t>
            </a:r>
          </a:p>
          <a:p>
            <a:r>
              <a:rPr lang="en-IN" dirty="0"/>
              <a:t>Suitable where changes are driven by events that we may/may not own</a:t>
            </a:r>
          </a:p>
        </p:txBody>
      </p:sp>
    </p:spTree>
    <p:extLst>
      <p:ext uri="{BB962C8B-B14F-4D97-AF65-F5344CB8AC3E}">
        <p14:creationId xmlns:p14="http://schemas.microsoft.com/office/powerpoint/2010/main" val="3365556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AADE-27C8-57DE-4FA7-4E4E4037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Write-through and Write-behind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832A-46E5-8022-1058-0748B4BF5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cache and the source is updated simultaneously</a:t>
            </a:r>
          </a:p>
          <a:p>
            <a:r>
              <a:rPr lang="en-IN" dirty="0"/>
              <a:t>When source is updated asynchronously</a:t>
            </a:r>
          </a:p>
          <a:p>
            <a:r>
              <a:rPr lang="en-IN" dirty="0"/>
              <a:t>Suitable for scenarios when consistency is important</a:t>
            </a:r>
          </a:p>
        </p:txBody>
      </p:sp>
    </p:spTree>
    <p:extLst>
      <p:ext uri="{BB962C8B-B14F-4D97-AF65-F5344CB8AC3E}">
        <p14:creationId xmlns:p14="http://schemas.microsoft.com/office/powerpoint/2010/main" val="402457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836D-F164-AB41-31E0-1A058AA4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Without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2491E-4026-D79F-1040-921286E5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B5B15-4CBB-BF54-96F4-6CEEDE56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603500"/>
            <a:ext cx="8825659" cy="34163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9164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AADE-27C8-57DE-4FA7-4E4E4037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832A-46E5-8022-1058-0748B4BF5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Cache is invalidated manually</a:t>
            </a:r>
          </a:p>
          <a:p>
            <a:r>
              <a:rPr lang="en-IN" dirty="0"/>
              <a:t>Scenarios where human intervention or ad-hoc updates are required</a:t>
            </a:r>
          </a:p>
        </p:txBody>
      </p:sp>
    </p:spTree>
    <p:extLst>
      <p:ext uri="{BB962C8B-B14F-4D97-AF65-F5344CB8AC3E}">
        <p14:creationId xmlns:p14="http://schemas.microsoft.com/office/powerpoint/2010/main" val="3278444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ADAADE-27C8-57DE-4FA7-4E4E4037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Consistency and Coherence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A7C814-47F2-DED6-97C0-FF75D7566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20495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5761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14BD-2A41-6D3A-0EC2-9BB4B08A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Best practices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0903233-2DE9-9EE9-92D1-EA49178B3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452795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0436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32EC-9EE1-D03E-2335-EC948D74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Cache Warm-up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FAF1EB-C17E-3DDE-49D9-F0EBF1B4C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348600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355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32EC-9EE1-D03E-2335-EC948D74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Cache Warm-up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B3564D-9F6A-F96C-3112-C1DA5D3BC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976708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283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A609A5-19EB-0293-5394-BA08A7DE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Caching Strategies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71201A-E9CA-F06F-D375-26268F591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46475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862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2066-2E2D-BDA2-E7CD-3D363AD9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 Cache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8D399-B6DA-7AE2-C07B-74A23D149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388" y="3025595"/>
            <a:ext cx="7611537" cy="2572109"/>
          </a:xfrm>
        </p:spPr>
      </p:pic>
    </p:spTree>
    <p:extLst>
      <p:ext uri="{BB962C8B-B14F-4D97-AF65-F5344CB8AC3E}">
        <p14:creationId xmlns:p14="http://schemas.microsoft.com/office/powerpoint/2010/main" val="153175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 useBgFill="1">
          <p:nvSpPr>
            <p:cNvPr id="39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3EC399-F84A-41CC-5D3D-0EEFDF84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221260"/>
            <a:ext cx="5454121" cy="44154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Why is Caching important?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726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9B4A-D2B1-3054-739B-9F3897BE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without Cache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80606-6CE8-6332-4E3C-DB15FBBE8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623" y="3097043"/>
            <a:ext cx="7602011" cy="2429214"/>
          </a:xfrm>
        </p:spPr>
      </p:pic>
    </p:spTree>
    <p:extLst>
      <p:ext uri="{BB962C8B-B14F-4D97-AF65-F5344CB8AC3E}">
        <p14:creationId xmlns:p14="http://schemas.microsoft.com/office/powerpoint/2010/main" val="362987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D748-81C4-4BEA-7070-7B266621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with Cache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987E86-248F-1A0B-1720-CFFFB7799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624" y="3168490"/>
            <a:ext cx="7621064" cy="2286319"/>
          </a:xfrm>
        </p:spPr>
      </p:pic>
    </p:spTree>
    <p:extLst>
      <p:ext uri="{BB962C8B-B14F-4D97-AF65-F5344CB8AC3E}">
        <p14:creationId xmlns:p14="http://schemas.microsoft.com/office/powerpoint/2010/main" val="261829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4BD748-81C4-4BEA-7070-7B266621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Caching examples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16DA491-7F6F-3397-8EE8-6FC8725A4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08854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67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FE2DFD-F559-27A0-9193-A0884078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rgbClr val="EBEBEB"/>
                </a:solidFill>
              </a:rPr>
              <a:t>Fundamentals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0EE3E4-E36B-5904-5C9F-34C9A0A28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8576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2631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2083</TotalTime>
  <Words>670</Words>
  <Application>Microsoft Office PowerPoint</Application>
  <PresentationFormat>Widescreen</PresentationFormat>
  <Paragraphs>172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Century Gothic</vt:lpstr>
      <vt:lpstr>Wingdings</vt:lpstr>
      <vt:lpstr>Wingdings 3</vt:lpstr>
      <vt:lpstr>Ion Boardroom</vt:lpstr>
      <vt:lpstr>Caching</vt:lpstr>
      <vt:lpstr>What is Caching?</vt:lpstr>
      <vt:lpstr>Without Cache</vt:lpstr>
      <vt:lpstr>With Cache</vt:lpstr>
      <vt:lpstr>Why is Caching important?</vt:lpstr>
      <vt:lpstr>Time without Cache</vt:lpstr>
      <vt:lpstr>Time with Cache</vt:lpstr>
      <vt:lpstr>Caching examples</vt:lpstr>
      <vt:lpstr>Fundamentals</vt:lpstr>
      <vt:lpstr>Cache hit &amp; miss</vt:lpstr>
      <vt:lpstr>Fundamentals</vt:lpstr>
      <vt:lpstr>PowerPoint Presentation</vt:lpstr>
      <vt:lpstr>Cache Expiration</vt:lpstr>
      <vt:lpstr>Time based Cache expiration</vt:lpstr>
      <vt:lpstr>Idle time based Cache expiration</vt:lpstr>
      <vt:lpstr>Version based Cache expiration</vt:lpstr>
      <vt:lpstr>Cache Eviction</vt:lpstr>
      <vt:lpstr>Least Recently Used (LRU)</vt:lpstr>
      <vt:lpstr>Most Recently Used (MRU)</vt:lpstr>
      <vt:lpstr>Least Frequently Used (LFU)</vt:lpstr>
      <vt:lpstr>Random Replacement</vt:lpstr>
      <vt:lpstr>Priority/Cost/Size-Based Eviction</vt:lpstr>
      <vt:lpstr>First-in-First-out (FIFO)</vt:lpstr>
      <vt:lpstr>Hybrid Eviction</vt:lpstr>
      <vt:lpstr>Dynamic Eviction</vt:lpstr>
      <vt:lpstr>Cache Invalidation</vt:lpstr>
      <vt:lpstr>Time based</vt:lpstr>
      <vt:lpstr>Event based</vt:lpstr>
      <vt:lpstr>Write-through and Write-behind</vt:lpstr>
      <vt:lpstr>Manual</vt:lpstr>
      <vt:lpstr>Consistency and Coherence</vt:lpstr>
      <vt:lpstr>Best practices</vt:lpstr>
      <vt:lpstr>Cache Warm-up</vt:lpstr>
      <vt:lpstr>Cache Warm-up</vt:lpstr>
      <vt:lpstr>Caching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 Ma</dc:creator>
  <cp:lastModifiedBy>Vi Ma</cp:lastModifiedBy>
  <cp:revision>76</cp:revision>
  <dcterms:created xsi:type="dcterms:W3CDTF">2023-11-18T15:50:22Z</dcterms:created>
  <dcterms:modified xsi:type="dcterms:W3CDTF">2023-12-18T17:14:43Z</dcterms:modified>
</cp:coreProperties>
</file>