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5FF9-BB23-40B1-83B7-4965850524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EFC1B37-2E8D-4CC0-BC95-3A0E1D0AF9E2}">
      <dgm:prSet/>
      <dgm:spPr/>
      <dgm:t>
        <a:bodyPr/>
        <a:lstStyle/>
        <a:p>
          <a:r>
            <a:rPr lang="en-IN" b="0" i="0"/>
            <a:t>Cloud Computing</a:t>
          </a:r>
          <a:endParaRPr lang="en-IN"/>
        </a:p>
      </dgm:t>
    </dgm:pt>
    <dgm:pt modelId="{C2E379D6-0867-4DBA-BB4C-EC0D09252482}" type="parTrans" cxnId="{52F63937-B954-4083-A7AB-73DEC81B2980}">
      <dgm:prSet/>
      <dgm:spPr/>
      <dgm:t>
        <a:bodyPr/>
        <a:lstStyle/>
        <a:p>
          <a:endParaRPr lang="en-IN"/>
        </a:p>
      </dgm:t>
    </dgm:pt>
    <dgm:pt modelId="{49B61E39-E5D0-4027-9B0A-50679131FA4D}" type="sibTrans" cxnId="{52F63937-B954-4083-A7AB-73DEC81B2980}">
      <dgm:prSet/>
      <dgm:spPr/>
      <dgm:t>
        <a:bodyPr/>
        <a:lstStyle/>
        <a:p>
          <a:endParaRPr lang="en-IN"/>
        </a:p>
      </dgm:t>
    </dgm:pt>
    <dgm:pt modelId="{596ED7B9-AF50-422E-94AE-7E972EB3ACDD}" type="pres">
      <dgm:prSet presAssocID="{7C905FF9-BB23-40B1-83B7-4965850524A0}" presName="linear" presStyleCnt="0">
        <dgm:presLayoutVars>
          <dgm:animLvl val="lvl"/>
          <dgm:resizeHandles val="exact"/>
        </dgm:presLayoutVars>
      </dgm:prSet>
      <dgm:spPr/>
    </dgm:pt>
    <dgm:pt modelId="{DBC8BD08-9405-4C33-AD5A-0C210BDAFAB1}" type="pres">
      <dgm:prSet presAssocID="{FEFC1B37-2E8D-4CC0-BC95-3A0E1D0AF9E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F90C07-87B9-4B8F-89BA-379B00824A18}" type="presOf" srcId="{FEFC1B37-2E8D-4CC0-BC95-3A0E1D0AF9E2}" destId="{DBC8BD08-9405-4C33-AD5A-0C210BDAFAB1}" srcOrd="0" destOrd="0" presId="urn:microsoft.com/office/officeart/2005/8/layout/vList2"/>
    <dgm:cxn modelId="{3B130234-3BE3-4F93-90AE-2ACD9DCA9520}" type="presOf" srcId="{7C905FF9-BB23-40B1-83B7-4965850524A0}" destId="{596ED7B9-AF50-422E-94AE-7E972EB3ACDD}" srcOrd="0" destOrd="0" presId="urn:microsoft.com/office/officeart/2005/8/layout/vList2"/>
    <dgm:cxn modelId="{52F63937-B954-4083-A7AB-73DEC81B2980}" srcId="{7C905FF9-BB23-40B1-83B7-4965850524A0}" destId="{FEFC1B37-2E8D-4CC0-BC95-3A0E1D0AF9E2}" srcOrd="0" destOrd="0" parTransId="{C2E379D6-0867-4DBA-BB4C-EC0D09252482}" sibTransId="{49B61E39-E5D0-4027-9B0A-50679131FA4D}"/>
    <dgm:cxn modelId="{B4B3B642-4CB7-4682-A417-C06C90CDF407}" type="presParOf" srcId="{596ED7B9-AF50-422E-94AE-7E972EB3ACDD}" destId="{DBC8BD08-9405-4C33-AD5A-0C210BDAFA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AB107D-183E-49FA-848C-F8C2EAAEA4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A057499-92B7-41BC-A42D-644CD25EEE12}">
      <dgm:prSet/>
      <dgm:spPr/>
      <dgm:t>
        <a:bodyPr/>
        <a:lstStyle/>
        <a:p>
          <a:r>
            <a:rPr lang="en-IN" b="0" i="0"/>
            <a:t>@thecodealchemist</a:t>
          </a:r>
          <a:endParaRPr lang="en-IN"/>
        </a:p>
      </dgm:t>
    </dgm:pt>
    <dgm:pt modelId="{4A11A9A4-69EC-4C50-BD61-637688157A19}" type="parTrans" cxnId="{4A4D5887-F38C-47DC-9ED2-C78748D0035B}">
      <dgm:prSet/>
      <dgm:spPr/>
      <dgm:t>
        <a:bodyPr/>
        <a:lstStyle/>
        <a:p>
          <a:endParaRPr lang="en-IN"/>
        </a:p>
      </dgm:t>
    </dgm:pt>
    <dgm:pt modelId="{8F44B631-8856-476F-833C-E332AF03C28E}" type="sibTrans" cxnId="{4A4D5887-F38C-47DC-9ED2-C78748D0035B}">
      <dgm:prSet/>
      <dgm:spPr/>
      <dgm:t>
        <a:bodyPr/>
        <a:lstStyle/>
        <a:p>
          <a:endParaRPr lang="en-IN"/>
        </a:p>
      </dgm:t>
    </dgm:pt>
    <dgm:pt modelId="{1384ECFD-5D7A-4020-B779-F89B49581AEA}" type="pres">
      <dgm:prSet presAssocID="{59AB107D-183E-49FA-848C-F8C2EAAEA499}" presName="linear" presStyleCnt="0">
        <dgm:presLayoutVars>
          <dgm:animLvl val="lvl"/>
          <dgm:resizeHandles val="exact"/>
        </dgm:presLayoutVars>
      </dgm:prSet>
      <dgm:spPr/>
    </dgm:pt>
    <dgm:pt modelId="{6167B799-D8F5-4FCA-AA22-8C9558575A18}" type="pres">
      <dgm:prSet presAssocID="{CA057499-92B7-41BC-A42D-644CD25EEE1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A4D5887-F38C-47DC-9ED2-C78748D0035B}" srcId="{59AB107D-183E-49FA-848C-F8C2EAAEA499}" destId="{CA057499-92B7-41BC-A42D-644CD25EEE12}" srcOrd="0" destOrd="0" parTransId="{4A11A9A4-69EC-4C50-BD61-637688157A19}" sibTransId="{8F44B631-8856-476F-833C-E332AF03C28E}"/>
    <dgm:cxn modelId="{E449A1A7-954C-491A-9CA1-A8A07DB549C9}" type="presOf" srcId="{59AB107D-183E-49FA-848C-F8C2EAAEA499}" destId="{1384ECFD-5D7A-4020-B779-F89B49581AEA}" srcOrd="0" destOrd="0" presId="urn:microsoft.com/office/officeart/2005/8/layout/vList2"/>
    <dgm:cxn modelId="{C99104CC-0544-4A49-AA9D-A510A69E40A9}" type="presOf" srcId="{CA057499-92B7-41BC-A42D-644CD25EEE12}" destId="{6167B799-D8F5-4FCA-AA22-8C9558575A18}" srcOrd="0" destOrd="0" presId="urn:microsoft.com/office/officeart/2005/8/layout/vList2"/>
    <dgm:cxn modelId="{C0974288-79C4-44C4-A907-CA0EDDE44CE0}" type="presParOf" srcId="{1384ECFD-5D7A-4020-B779-F89B49581AEA}" destId="{6167B799-D8F5-4FCA-AA22-8C9558575A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C41BD-3B9E-4FB2-984A-294A87CE1F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6F1313-A92A-4830-B2C5-C6B4BAF3A3CA}">
      <dgm:prSet/>
      <dgm:spPr/>
      <dgm:t>
        <a:bodyPr/>
        <a:lstStyle/>
        <a:p>
          <a:r>
            <a:rPr lang="en-IN" b="0" i="0"/>
            <a:t>Slow on-boarding</a:t>
          </a:r>
          <a:endParaRPr lang="en-US"/>
        </a:p>
      </dgm:t>
    </dgm:pt>
    <dgm:pt modelId="{9D5CBFCE-834C-4032-B494-B469117E3135}" type="parTrans" cxnId="{BE950143-7B6C-433E-BD39-36BD994B10C9}">
      <dgm:prSet/>
      <dgm:spPr/>
      <dgm:t>
        <a:bodyPr/>
        <a:lstStyle/>
        <a:p>
          <a:endParaRPr lang="en-US"/>
        </a:p>
      </dgm:t>
    </dgm:pt>
    <dgm:pt modelId="{5AA8DFB6-28AB-479D-B211-B103F3A2D1E6}" type="sibTrans" cxnId="{BE950143-7B6C-433E-BD39-36BD994B10C9}">
      <dgm:prSet/>
      <dgm:spPr/>
      <dgm:t>
        <a:bodyPr/>
        <a:lstStyle/>
        <a:p>
          <a:endParaRPr lang="en-US"/>
        </a:p>
      </dgm:t>
    </dgm:pt>
    <dgm:pt modelId="{77A8261B-A3C3-4BD0-A309-7EE3203978ED}">
      <dgm:prSet/>
      <dgm:spPr/>
      <dgm:t>
        <a:bodyPr/>
        <a:lstStyle/>
        <a:p>
          <a:r>
            <a:rPr lang="en-IN" b="0" i="0"/>
            <a:t>Planning in advance</a:t>
          </a:r>
          <a:endParaRPr lang="en-US"/>
        </a:p>
      </dgm:t>
    </dgm:pt>
    <dgm:pt modelId="{CF5D19B5-3DE6-45CA-8678-E83C311F907D}" type="parTrans" cxnId="{93642A26-7C16-4D1C-A9AE-6B21A0ABDD73}">
      <dgm:prSet/>
      <dgm:spPr/>
      <dgm:t>
        <a:bodyPr/>
        <a:lstStyle/>
        <a:p>
          <a:endParaRPr lang="en-US"/>
        </a:p>
      </dgm:t>
    </dgm:pt>
    <dgm:pt modelId="{BCCE1F90-0CCE-460C-9865-E0C767B811CD}" type="sibTrans" cxnId="{93642A26-7C16-4D1C-A9AE-6B21A0ABDD73}">
      <dgm:prSet/>
      <dgm:spPr/>
      <dgm:t>
        <a:bodyPr/>
        <a:lstStyle/>
        <a:p>
          <a:endParaRPr lang="en-US"/>
        </a:p>
      </dgm:t>
    </dgm:pt>
    <dgm:pt modelId="{0A3F3159-A7CD-4B9A-BFA8-363D64BCB64A}">
      <dgm:prSet/>
      <dgm:spPr/>
      <dgm:t>
        <a:bodyPr/>
        <a:lstStyle/>
        <a:p>
          <a:r>
            <a:rPr lang="en-IN" b="0" i="0"/>
            <a:t>Time to market</a:t>
          </a:r>
          <a:endParaRPr lang="en-US"/>
        </a:p>
      </dgm:t>
    </dgm:pt>
    <dgm:pt modelId="{564F5BEE-2457-4739-A929-8698FEE3D39E}" type="parTrans" cxnId="{0C39E051-77D3-4C3A-A67C-BFC53FC3FFA2}">
      <dgm:prSet/>
      <dgm:spPr/>
      <dgm:t>
        <a:bodyPr/>
        <a:lstStyle/>
        <a:p>
          <a:endParaRPr lang="en-US"/>
        </a:p>
      </dgm:t>
    </dgm:pt>
    <dgm:pt modelId="{5E89C06E-4DCE-4299-B5B6-4E76D518AC79}" type="sibTrans" cxnId="{0C39E051-77D3-4C3A-A67C-BFC53FC3FFA2}">
      <dgm:prSet/>
      <dgm:spPr/>
      <dgm:t>
        <a:bodyPr/>
        <a:lstStyle/>
        <a:p>
          <a:endParaRPr lang="en-US"/>
        </a:p>
      </dgm:t>
    </dgm:pt>
    <dgm:pt modelId="{9A569A21-3556-41AB-94A4-09057378BAA9}">
      <dgm:prSet/>
      <dgm:spPr/>
      <dgm:t>
        <a:bodyPr/>
        <a:lstStyle/>
        <a:p>
          <a:r>
            <a:rPr lang="en-IN" b="0" i="0"/>
            <a:t>Cost</a:t>
          </a:r>
          <a:endParaRPr lang="en-US"/>
        </a:p>
      </dgm:t>
    </dgm:pt>
    <dgm:pt modelId="{3636E769-AAA5-443C-9DE3-3B3A547CFF8F}" type="parTrans" cxnId="{D9F10FCB-C503-428F-A973-CD563F8F7B33}">
      <dgm:prSet/>
      <dgm:spPr/>
      <dgm:t>
        <a:bodyPr/>
        <a:lstStyle/>
        <a:p>
          <a:endParaRPr lang="en-US"/>
        </a:p>
      </dgm:t>
    </dgm:pt>
    <dgm:pt modelId="{A2CFDA40-D622-443B-ABFA-FFBB9E827F1A}" type="sibTrans" cxnId="{D9F10FCB-C503-428F-A973-CD563F8F7B33}">
      <dgm:prSet/>
      <dgm:spPr/>
      <dgm:t>
        <a:bodyPr/>
        <a:lstStyle/>
        <a:p>
          <a:endParaRPr lang="en-US"/>
        </a:p>
      </dgm:t>
    </dgm:pt>
    <dgm:pt modelId="{9B449E24-0AE9-44C9-8A6D-F7133BBF242B}" type="pres">
      <dgm:prSet presAssocID="{34DC41BD-3B9E-4FB2-984A-294A87CE1FE2}" presName="root" presStyleCnt="0">
        <dgm:presLayoutVars>
          <dgm:dir/>
          <dgm:resizeHandles val="exact"/>
        </dgm:presLayoutVars>
      </dgm:prSet>
      <dgm:spPr/>
    </dgm:pt>
    <dgm:pt modelId="{F76EE903-DBAF-4109-A644-14E5E43EBD46}" type="pres">
      <dgm:prSet presAssocID="{AE6F1313-A92A-4830-B2C5-C6B4BAF3A3CA}" presName="compNode" presStyleCnt="0"/>
      <dgm:spPr/>
    </dgm:pt>
    <dgm:pt modelId="{692289D0-A158-4771-9B57-4D03B7C8B8B4}" type="pres">
      <dgm:prSet presAssocID="{AE6F1313-A92A-4830-B2C5-C6B4BAF3A3CA}" presName="bgRect" presStyleLbl="bgShp" presStyleIdx="0" presStyleCnt="4"/>
      <dgm:spPr/>
    </dgm:pt>
    <dgm:pt modelId="{492A1812-E280-4957-93F1-7EDFACA7EC76}" type="pres">
      <dgm:prSet presAssocID="{AE6F1313-A92A-4830-B2C5-C6B4BAF3A3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E5B0031-22CA-42BB-9EF0-7FA7249E0A11}" type="pres">
      <dgm:prSet presAssocID="{AE6F1313-A92A-4830-B2C5-C6B4BAF3A3CA}" presName="spaceRect" presStyleCnt="0"/>
      <dgm:spPr/>
    </dgm:pt>
    <dgm:pt modelId="{C5838385-C64C-4A2F-B199-23A546F8C3E1}" type="pres">
      <dgm:prSet presAssocID="{AE6F1313-A92A-4830-B2C5-C6B4BAF3A3CA}" presName="parTx" presStyleLbl="revTx" presStyleIdx="0" presStyleCnt="4">
        <dgm:presLayoutVars>
          <dgm:chMax val="0"/>
          <dgm:chPref val="0"/>
        </dgm:presLayoutVars>
      </dgm:prSet>
      <dgm:spPr/>
    </dgm:pt>
    <dgm:pt modelId="{EE4C3A5E-C731-47E5-82B4-A6F246525FEF}" type="pres">
      <dgm:prSet presAssocID="{5AA8DFB6-28AB-479D-B211-B103F3A2D1E6}" presName="sibTrans" presStyleCnt="0"/>
      <dgm:spPr/>
    </dgm:pt>
    <dgm:pt modelId="{1572FB64-7FFF-4D5A-949E-241B17887A3C}" type="pres">
      <dgm:prSet presAssocID="{77A8261B-A3C3-4BD0-A309-7EE3203978ED}" presName="compNode" presStyleCnt="0"/>
      <dgm:spPr/>
    </dgm:pt>
    <dgm:pt modelId="{E1D62CE1-779F-4E81-9607-7E8CA4DF6700}" type="pres">
      <dgm:prSet presAssocID="{77A8261B-A3C3-4BD0-A309-7EE3203978ED}" presName="bgRect" presStyleLbl="bgShp" presStyleIdx="1" presStyleCnt="4"/>
      <dgm:spPr/>
    </dgm:pt>
    <dgm:pt modelId="{D607CDE0-259D-4115-819B-AE47FC48C1E1}" type="pres">
      <dgm:prSet presAssocID="{77A8261B-A3C3-4BD0-A309-7EE3203978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FBD3A9-FEA4-4A15-B6D4-BD90C8F85780}" type="pres">
      <dgm:prSet presAssocID="{77A8261B-A3C3-4BD0-A309-7EE3203978ED}" presName="spaceRect" presStyleCnt="0"/>
      <dgm:spPr/>
    </dgm:pt>
    <dgm:pt modelId="{B2A23D34-51C3-4D3E-907C-CE668BA524A0}" type="pres">
      <dgm:prSet presAssocID="{77A8261B-A3C3-4BD0-A309-7EE3203978ED}" presName="parTx" presStyleLbl="revTx" presStyleIdx="1" presStyleCnt="4">
        <dgm:presLayoutVars>
          <dgm:chMax val="0"/>
          <dgm:chPref val="0"/>
        </dgm:presLayoutVars>
      </dgm:prSet>
      <dgm:spPr/>
    </dgm:pt>
    <dgm:pt modelId="{918EC526-0D4F-4C64-AA38-67B57A89F102}" type="pres">
      <dgm:prSet presAssocID="{BCCE1F90-0CCE-460C-9865-E0C767B811CD}" presName="sibTrans" presStyleCnt="0"/>
      <dgm:spPr/>
    </dgm:pt>
    <dgm:pt modelId="{C8AAF187-1BE6-4E27-BE8A-38356DEDE2AA}" type="pres">
      <dgm:prSet presAssocID="{0A3F3159-A7CD-4B9A-BFA8-363D64BCB64A}" presName="compNode" presStyleCnt="0"/>
      <dgm:spPr/>
    </dgm:pt>
    <dgm:pt modelId="{F7234E88-C9EE-4654-AAE5-795355F1716F}" type="pres">
      <dgm:prSet presAssocID="{0A3F3159-A7CD-4B9A-BFA8-363D64BCB64A}" presName="bgRect" presStyleLbl="bgShp" presStyleIdx="2" presStyleCnt="4"/>
      <dgm:spPr/>
    </dgm:pt>
    <dgm:pt modelId="{47503FD0-2A24-4F6C-A8CF-73E6F151EA55}" type="pres">
      <dgm:prSet presAssocID="{0A3F3159-A7CD-4B9A-BFA8-363D64BCB6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7BE707C-D54B-49AF-881E-53C64C76B2A8}" type="pres">
      <dgm:prSet presAssocID="{0A3F3159-A7CD-4B9A-BFA8-363D64BCB64A}" presName="spaceRect" presStyleCnt="0"/>
      <dgm:spPr/>
    </dgm:pt>
    <dgm:pt modelId="{3EDF2B07-B5CF-4292-A0C7-F38019952447}" type="pres">
      <dgm:prSet presAssocID="{0A3F3159-A7CD-4B9A-BFA8-363D64BCB64A}" presName="parTx" presStyleLbl="revTx" presStyleIdx="2" presStyleCnt="4">
        <dgm:presLayoutVars>
          <dgm:chMax val="0"/>
          <dgm:chPref val="0"/>
        </dgm:presLayoutVars>
      </dgm:prSet>
      <dgm:spPr/>
    </dgm:pt>
    <dgm:pt modelId="{174629DC-743B-4768-BF67-4A83EF1A9711}" type="pres">
      <dgm:prSet presAssocID="{5E89C06E-4DCE-4299-B5B6-4E76D518AC79}" presName="sibTrans" presStyleCnt="0"/>
      <dgm:spPr/>
    </dgm:pt>
    <dgm:pt modelId="{194BE5C3-1316-409E-8638-D43F65AA685A}" type="pres">
      <dgm:prSet presAssocID="{9A569A21-3556-41AB-94A4-09057378BAA9}" presName="compNode" presStyleCnt="0"/>
      <dgm:spPr/>
    </dgm:pt>
    <dgm:pt modelId="{5645D790-E596-4672-966E-A071CFDFBD5C}" type="pres">
      <dgm:prSet presAssocID="{9A569A21-3556-41AB-94A4-09057378BAA9}" presName="bgRect" presStyleLbl="bgShp" presStyleIdx="3" presStyleCnt="4"/>
      <dgm:spPr/>
    </dgm:pt>
    <dgm:pt modelId="{90F6079A-2FD5-4431-85A6-2C8F205C7165}" type="pres">
      <dgm:prSet presAssocID="{9A569A21-3556-41AB-94A4-09057378BA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091F1F6-B586-41B6-92EA-AF10E2449FF8}" type="pres">
      <dgm:prSet presAssocID="{9A569A21-3556-41AB-94A4-09057378BAA9}" presName="spaceRect" presStyleCnt="0"/>
      <dgm:spPr/>
    </dgm:pt>
    <dgm:pt modelId="{1657A809-C6CD-47F8-8DAA-0488FE24362D}" type="pres">
      <dgm:prSet presAssocID="{9A569A21-3556-41AB-94A4-09057378BA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642A26-7C16-4D1C-A9AE-6B21A0ABDD73}" srcId="{34DC41BD-3B9E-4FB2-984A-294A87CE1FE2}" destId="{77A8261B-A3C3-4BD0-A309-7EE3203978ED}" srcOrd="1" destOrd="0" parTransId="{CF5D19B5-3DE6-45CA-8678-E83C311F907D}" sibTransId="{BCCE1F90-0CCE-460C-9865-E0C767B811CD}"/>
    <dgm:cxn modelId="{776A5F32-32C3-4D16-A276-D1AB30D10996}" type="presOf" srcId="{AE6F1313-A92A-4830-B2C5-C6B4BAF3A3CA}" destId="{C5838385-C64C-4A2F-B199-23A546F8C3E1}" srcOrd="0" destOrd="0" presId="urn:microsoft.com/office/officeart/2018/2/layout/IconVerticalSolidList"/>
    <dgm:cxn modelId="{E7195142-4768-452B-B6AA-00BC17FDF963}" type="presOf" srcId="{77A8261B-A3C3-4BD0-A309-7EE3203978ED}" destId="{B2A23D34-51C3-4D3E-907C-CE668BA524A0}" srcOrd="0" destOrd="0" presId="urn:microsoft.com/office/officeart/2018/2/layout/IconVerticalSolidList"/>
    <dgm:cxn modelId="{BE950143-7B6C-433E-BD39-36BD994B10C9}" srcId="{34DC41BD-3B9E-4FB2-984A-294A87CE1FE2}" destId="{AE6F1313-A92A-4830-B2C5-C6B4BAF3A3CA}" srcOrd="0" destOrd="0" parTransId="{9D5CBFCE-834C-4032-B494-B469117E3135}" sibTransId="{5AA8DFB6-28AB-479D-B211-B103F3A2D1E6}"/>
    <dgm:cxn modelId="{0C39E051-77D3-4C3A-A67C-BFC53FC3FFA2}" srcId="{34DC41BD-3B9E-4FB2-984A-294A87CE1FE2}" destId="{0A3F3159-A7CD-4B9A-BFA8-363D64BCB64A}" srcOrd="2" destOrd="0" parTransId="{564F5BEE-2457-4739-A929-8698FEE3D39E}" sibTransId="{5E89C06E-4DCE-4299-B5B6-4E76D518AC79}"/>
    <dgm:cxn modelId="{ABB3F8B3-B97B-4470-B73A-D3C23B61CDB4}" type="presOf" srcId="{9A569A21-3556-41AB-94A4-09057378BAA9}" destId="{1657A809-C6CD-47F8-8DAA-0488FE24362D}" srcOrd="0" destOrd="0" presId="urn:microsoft.com/office/officeart/2018/2/layout/IconVerticalSolidList"/>
    <dgm:cxn modelId="{D9F10FCB-C503-428F-A973-CD563F8F7B33}" srcId="{34DC41BD-3B9E-4FB2-984A-294A87CE1FE2}" destId="{9A569A21-3556-41AB-94A4-09057378BAA9}" srcOrd="3" destOrd="0" parTransId="{3636E769-AAA5-443C-9DE3-3B3A547CFF8F}" sibTransId="{A2CFDA40-D622-443B-ABFA-FFBB9E827F1A}"/>
    <dgm:cxn modelId="{F9EB26CB-87B6-4FC5-AC9A-F7DDCB314936}" type="presOf" srcId="{0A3F3159-A7CD-4B9A-BFA8-363D64BCB64A}" destId="{3EDF2B07-B5CF-4292-A0C7-F38019952447}" srcOrd="0" destOrd="0" presId="urn:microsoft.com/office/officeart/2018/2/layout/IconVerticalSolidList"/>
    <dgm:cxn modelId="{816249E3-F155-421F-8331-BD3B1D7E02B4}" type="presOf" srcId="{34DC41BD-3B9E-4FB2-984A-294A87CE1FE2}" destId="{9B449E24-0AE9-44C9-8A6D-F7133BBF242B}" srcOrd="0" destOrd="0" presId="urn:microsoft.com/office/officeart/2018/2/layout/IconVerticalSolidList"/>
    <dgm:cxn modelId="{E0108136-259C-4690-A6D5-E4E01EAC344A}" type="presParOf" srcId="{9B449E24-0AE9-44C9-8A6D-F7133BBF242B}" destId="{F76EE903-DBAF-4109-A644-14E5E43EBD46}" srcOrd="0" destOrd="0" presId="urn:microsoft.com/office/officeart/2018/2/layout/IconVerticalSolidList"/>
    <dgm:cxn modelId="{AB2B6373-649B-4D2D-88D0-84258B0417A0}" type="presParOf" srcId="{F76EE903-DBAF-4109-A644-14E5E43EBD46}" destId="{692289D0-A158-4771-9B57-4D03B7C8B8B4}" srcOrd="0" destOrd="0" presId="urn:microsoft.com/office/officeart/2018/2/layout/IconVerticalSolidList"/>
    <dgm:cxn modelId="{7EEDB582-5786-451B-A6C0-A007F2025DF4}" type="presParOf" srcId="{F76EE903-DBAF-4109-A644-14E5E43EBD46}" destId="{492A1812-E280-4957-93F1-7EDFACA7EC76}" srcOrd="1" destOrd="0" presId="urn:microsoft.com/office/officeart/2018/2/layout/IconVerticalSolidList"/>
    <dgm:cxn modelId="{E24E647D-DEE6-41F7-995F-55FB4DE6F0F3}" type="presParOf" srcId="{F76EE903-DBAF-4109-A644-14E5E43EBD46}" destId="{3E5B0031-22CA-42BB-9EF0-7FA7249E0A11}" srcOrd="2" destOrd="0" presId="urn:microsoft.com/office/officeart/2018/2/layout/IconVerticalSolidList"/>
    <dgm:cxn modelId="{463F08EE-76F9-4FC4-B9D9-FF996D541BFB}" type="presParOf" srcId="{F76EE903-DBAF-4109-A644-14E5E43EBD46}" destId="{C5838385-C64C-4A2F-B199-23A546F8C3E1}" srcOrd="3" destOrd="0" presId="urn:microsoft.com/office/officeart/2018/2/layout/IconVerticalSolidList"/>
    <dgm:cxn modelId="{3427CFC0-5388-455F-AE16-6B4AFEB20AE0}" type="presParOf" srcId="{9B449E24-0AE9-44C9-8A6D-F7133BBF242B}" destId="{EE4C3A5E-C731-47E5-82B4-A6F246525FEF}" srcOrd="1" destOrd="0" presId="urn:microsoft.com/office/officeart/2018/2/layout/IconVerticalSolidList"/>
    <dgm:cxn modelId="{38461C9B-B654-43C0-B4F1-1284AFE7F2AE}" type="presParOf" srcId="{9B449E24-0AE9-44C9-8A6D-F7133BBF242B}" destId="{1572FB64-7FFF-4D5A-949E-241B17887A3C}" srcOrd="2" destOrd="0" presId="urn:microsoft.com/office/officeart/2018/2/layout/IconVerticalSolidList"/>
    <dgm:cxn modelId="{B46EE715-9419-4988-BBB6-84981FA2F437}" type="presParOf" srcId="{1572FB64-7FFF-4D5A-949E-241B17887A3C}" destId="{E1D62CE1-779F-4E81-9607-7E8CA4DF6700}" srcOrd="0" destOrd="0" presId="urn:microsoft.com/office/officeart/2018/2/layout/IconVerticalSolidList"/>
    <dgm:cxn modelId="{2207C07F-904E-4009-B4EE-91F902AB914A}" type="presParOf" srcId="{1572FB64-7FFF-4D5A-949E-241B17887A3C}" destId="{D607CDE0-259D-4115-819B-AE47FC48C1E1}" srcOrd="1" destOrd="0" presId="urn:microsoft.com/office/officeart/2018/2/layout/IconVerticalSolidList"/>
    <dgm:cxn modelId="{EBBB9501-12B5-4865-BC12-3D7211633B9B}" type="presParOf" srcId="{1572FB64-7FFF-4D5A-949E-241B17887A3C}" destId="{56FBD3A9-FEA4-4A15-B6D4-BD90C8F85780}" srcOrd="2" destOrd="0" presId="urn:microsoft.com/office/officeart/2018/2/layout/IconVerticalSolidList"/>
    <dgm:cxn modelId="{769FEE48-DCF1-4EB2-8A20-A9B18E950EDC}" type="presParOf" srcId="{1572FB64-7FFF-4D5A-949E-241B17887A3C}" destId="{B2A23D34-51C3-4D3E-907C-CE668BA524A0}" srcOrd="3" destOrd="0" presId="urn:microsoft.com/office/officeart/2018/2/layout/IconVerticalSolidList"/>
    <dgm:cxn modelId="{6749A6A4-A7AE-4DEE-AAF3-CB2607A48887}" type="presParOf" srcId="{9B449E24-0AE9-44C9-8A6D-F7133BBF242B}" destId="{918EC526-0D4F-4C64-AA38-67B57A89F102}" srcOrd="3" destOrd="0" presId="urn:microsoft.com/office/officeart/2018/2/layout/IconVerticalSolidList"/>
    <dgm:cxn modelId="{22D60083-DE9E-45A7-87FA-BC300C9A0B7B}" type="presParOf" srcId="{9B449E24-0AE9-44C9-8A6D-F7133BBF242B}" destId="{C8AAF187-1BE6-4E27-BE8A-38356DEDE2AA}" srcOrd="4" destOrd="0" presId="urn:microsoft.com/office/officeart/2018/2/layout/IconVerticalSolidList"/>
    <dgm:cxn modelId="{6D73044B-06FB-4418-98E5-E06914E63B1E}" type="presParOf" srcId="{C8AAF187-1BE6-4E27-BE8A-38356DEDE2AA}" destId="{F7234E88-C9EE-4654-AAE5-795355F1716F}" srcOrd="0" destOrd="0" presId="urn:microsoft.com/office/officeart/2018/2/layout/IconVerticalSolidList"/>
    <dgm:cxn modelId="{F46848E5-36E1-49A1-BBA1-CF9FBDDC10A7}" type="presParOf" srcId="{C8AAF187-1BE6-4E27-BE8A-38356DEDE2AA}" destId="{47503FD0-2A24-4F6C-A8CF-73E6F151EA55}" srcOrd="1" destOrd="0" presId="urn:microsoft.com/office/officeart/2018/2/layout/IconVerticalSolidList"/>
    <dgm:cxn modelId="{007E3F5D-AE5B-49FB-A40F-E311C35A399A}" type="presParOf" srcId="{C8AAF187-1BE6-4E27-BE8A-38356DEDE2AA}" destId="{07BE707C-D54B-49AF-881E-53C64C76B2A8}" srcOrd="2" destOrd="0" presId="urn:microsoft.com/office/officeart/2018/2/layout/IconVerticalSolidList"/>
    <dgm:cxn modelId="{F716898B-6BCB-446F-9A96-D6DAEA1C4A22}" type="presParOf" srcId="{C8AAF187-1BE6-4E27-BE8A-38356DEDE2AA}" destId="{3EDF2B07-B5CF-4292-A0C7-F38019952447}" srcOrd="3" destOrd="0" presId="urn:microsoft.com/office/officeart/2018/2/layout/IconVerticalSolidList"/>
    <dgm:cxn modelId="{3B1EA331-AD7E-4266-BD6D-488ADD0C120B}" type="presParOf" srcId="{9B449E24-0AE9-44C9-8A6D-F7133BBF242B}" destId="{174629DC-743B-4768-BF67-4A83EF1A9711}" srcOrd="5" destOrd="0" presId="urn:microsoft.com/office/officeart/2018/2/layout/IconVerticalSolidList"/>
    <dgm:cxn modelId="{73493DDF-6CDC-4611-95CC-3F1424C27CE0}" type="presParOf" srcId="{9B449E24-0AE9-44C9-8A6D-F7133BBF242B}" destId="{194BE5C3-1316-409E-8638-D43F65AA685A}" srcOrd="6" destOrd="0" presId="urn:microsoft.com/office/officeart/2018/2/layout/IconVerticalSolidList"/>
    <dgm:cxn modelId="{6E86AF44-577C-4869-A959-E1D124482A2D}" type="presParOf" srcId="{194BE5C3-1316-409E-8638-D43F65AA685A}" destId="{5645D790-E596-4672-966E-A071CFDFBD5C}" srcOrd="0" destOrd="0" presId="urn:microsoft.com/office/officeart/2018/2/layout/IconVerticalSolidList"/>
    <dgm:cxn modelId="{56623CAB-8BF4-488D-8174-A3348A964D9A}" type="presParOf" srcId="{194BE5C3-1316-409E-8638-D43F65AA685A}" destId="{90F6079A-2FD5-4431-85A6-2C8F205C7165}" srcOrd="1" destOrd="0" presId="urn:microsoft.com/office/officeart/2018/2/layout/IconVerticalSolidList"/>
    <dgm:cxn modelId="{6D7B2F96-135D-406B-9784-E1A6B9FE5555}" type="presParOf" srcId="{194BE5C3-1316-409E-8638-D43F65AA685A}" destId="{F091F1F6-B586-41B6-92EA-AF10E2449FF8}" srcOrd="2" destOrd="0" presId="urn:microsoft.com/office/officeart/2018/2/layout/IconVerticalSolidList"/>
    <dgm:cxn modelId="{44F27615-DA8F-4687-BA8E-691C6E30D184}" type="presParOf" srcId="{194BE5C3-1316-409E-8638-D43F65AA685A}" destId="{1657A809-C6CD-47F8-8DAA-0488FE2436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358FE8-7117-4C24-9DF6-9039E9873A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CA464A-0666-4F11-8B38-BC5129D15CF3}">
      <dgm:prSet/>
      <dgm:spPr/>
      <dgm:t>
        <a:bodyPr/>
        <a:lstStyle/>
        <a:p>
          <a:pPr>
            <a:defRPr b="1"/>
          </a:pPr>
          <a:r>
            <a:rPr lang="en-IN" b="0" i="0"/>
            <a:t>Delivery of computing services over the internet</a:t>
          </a:r>
          <a:endParaRPr lang="en-US"/>
        </a:p>
      </dgm:t>
    </dgm:pt>
    <dgm:pt modelId="{5488967F-8D5B-4A2F-9F6E-2F620196853E}" type="parTrans" cxnId="{3E30258A-3B5A-48B2-9A70-51FF8BF79B73}">
      <dgm:prSet/>
      <dgm:spPr/>
      <dgm:t>
        <a:bodyPr/>
        <a:lstStyle/>
        <a:p>
          <a:endParaRPr lang="en-US"/>
        </a:p>
      </dgm:t>
    </dgm:pt>
    <dgm:pt modelId="{0AC24C68-5C26-425F-8D7D-BFC6F96E0D64}" type="sibTrans" cxnId="{3E30258A-3B5A-48B2-9A70-51FF8BF79B73}">
      <dgm:prSet/>
      <dgm:spPr/>
      <dgm:t>
        <a:bodyPr/>
        <a:lstStyle/>
        <a:p>
          <a:endParaRPr lang="en-US"/>
        </a:p>
      </dgm:t>
    </dgm:pt>
    <dgm:pt modelId="{2557E2CA-0F8E-4435-B5D8-AAFEB51686CE}">
      <dgm:prSet/>
      <dgm:spPr/>
      <dgm:t>
        <a:bodyPr/>
        <a:lstStyle/>
        <a:p>
          <a:pPr>
            <a:defRPr b="1"/>
          </a:pPr>
          <a:r>
            <a:rPr lang="en-IN" b="0" i="0"/>
            <a:t>Services e.g.</a:t>
          </a:r>
          <a:endParaRPr lang="en-US"/>
        </a:p>
      </dgm:t>
    </dgm:pt>
    <dgm:pt modelId="{D20C58C8-6B31-41D0-A614-CD1C860740C5}" type="parTrans" cxnId="{C91C5778-6D61-4652-92D2-72A65C1881EA}">
      <dgm:prSet/>
      <dgm:spPr/>
      <dgm:t>
        <a:bodyPr/>
        <a:lstStyle/>
        <a:p>
          <a:endParaRPr lang="en-US"/>
        </a:p>
      </dgm:t>
    </dgm:pt>
    <dgm:pt modelId="{E81095C6-09DD-4B35-9F69-9691A1F2BFBA}" type="sibTrans" cxnId="{C91C5778-6D61-4652-92D2-72A65C1881EA}">
      <dgm:prSet/>
      <dgm:spPr/>
      <dgm:t>
        <a:bodyPr/>
        <a:lstStyle/>
        <a:p>
          <a:endParaRPr lang="en-US"/>
        </a:p>
      </dgm:t>
    </dgm:pt>
    <dgm:pt modelId="{5FA1A208-F2B2-4AF7-A494-CBABB7B9D1C0}">
      <dgm:prSet/>
      <dgm:spPr/>
      <dgm:t>
        <a:bodyPr/>
        <a:lstStyle/>
        <a:p>
          <a:r>
            <a:rPr lang="en-IN" b="0" i="0"/>
            <a:t>Virtual Machines</a:t>
          </a:r>
          <a:endParaRPr lang="en-US"/>
        </a:p>
      </dgm:t>
    </dgm:pt>
    <dgm:pt modelId="{D55C6EED-3535-4A5A-B6F2-60A77926FDF2}" type="parTrans" cxnId="{DB803B4F-4D92-4330-80EA-C539E5CC88F6}">
      <dgm:prSet/>
      <dgm:spPr/>
      <dgm:t>
        <a:bodyPr/>
        <a:lstStyle/>
        <a:p>
          <a:endParaRPr lang="en-US"/>
        </a:p>
      </dgm:t>
    </dgm:pt>
    <dgm:pt modelId="{6F3A7188-68C2-4F6E-B541-252EF02135F5}" type="sibTrans" cxnId="{DB803B4F-4D92-4330-80EA-C539E5CC88F6}">
      <dgm:prSet/>
      <dgm:spPr/>
      <dgm:t>
        <a:bodyPr/>
        <a:lstStyle/>
        <a:p>
          <a:endParaRPr lang="en-US"/>
        </a:p>
      </dgm:t>
    </dgm:pt>
    <dgm:pt modelId="{E2F4DDA8-8056-4B65-B5B5-F26A19440AF6}">
      <dgm:prSet/>
      <dgm:spPr/>
      <dgm:t>
        <a:bodyPr/>
        <a:lstStyle/>
        <a:p>
          <a:r>
            <a:rPr lang="en-IN" b="0" i="0"/>
            <a:t>Containers</a:t>
          </a:r>
          <a:endParaRPr lang="en-US"/>
        </a:p>
      </dgm:t>
    </dgm:pt>
    <dgm:pt modelId="{EF739D20-F8B6-4732-9AD6-C05AB13465E9}" type="parTrans" cxnId="{C3B0B565-A453-4CFD-8C4E-DE797F35CE21}">
      <dgm:prSet/>
      <dgm:spPr/>
      <dgm:t>
        <a:bodyPr/>
        <a:lstStyle/>
        <a:p>
          <a:endParaRPr lang="en-US"/>
        </a:p>
      </dgm:t>
    </dgm:pt>
    <dgm:pt modelId="{C92DA636-A98E-47D3-A64E-8575117371E9}" type="sibTrans" cxnId="{C3B0B565-A453-4CFD-8C4E-DE797F35CE21}">
      <dgm:prSet/>
      <dgm:spPr/>
      <dgm:t>
        <a:bodyPr/>
        <a:lstStyle/>
        <a:p>
          <a:endParaRPr lang="en-US"/>
        </a:p>
      </dgm:t>
    </dgm:pt>
    <dgm:pt modelId="{BE3D9F33-801D-4B92-B411-D2A26577CCD0}">
      <dgm:prSet/>
      <dgm:spPr/>
      <dgm:t>
        <a:bodyPr/>
        <a:lstStyle/>
        <a:p>
          <a:r>
            <a:rPr lang="en-IN" b="0" i="0"/>
            <a:t>Databases</a:t>
          </a:r>
          <a:endParaRPr lang="en-US"/>
        </a:p>
      </dgm:t>
    </dgm:pt>
    <dgm:pt modelId="{D569F4AD-F3B6-4D33-912C-570E55A6095A}" type="parTrans" cxnId="{7E62031A-6ABB-45EB-905F-733FC826C45C}">
      <dgm:prSet/>
      <dgm:spPr/>
      <dgm:t>
        <a:bodyPr/>
        <a:lstStyle/>
        <a:p>
          <a:endParaRPr lang="en-US"/>
        </a:p>
      </dgm:t>
    </dgm:pt>
    <dgm:pt modelId="{FD0F5725-DBCC-4607-A05B-A4440869D71C}" type="sibTrans" cxnId="{7E62031A-6ABB-45EB-905F-733FC826C45C}">
      <dgm:prSet/>
      <dgm:spPr/>
      <dgm:t>
        <a:bodyPr/>
        <a:lstStyle/>
        <a:p>
          <a:endParaRPr lang="en-US"/>
        </a:p>
      </dgm:t>
    </dgm:pt>
    <dgm:pt modelId="{19C3ED3E-0F94-4967-A080-FB03F9C37DB3}">
      <dgm:prSet/>
      <dgm:spPr/>
      <dgm:t>
        <a:bodyPr/>
        <a:lstStyle/>
        <a:p>
          <a:r>
            <a:rPr lang="en-IN" b="0" i="0"/>
            <a:t>Networking</a:t>
          </a:r>
          <a:endParaRPr lang="en-US"/>
        </a:p>
      </dgm:t>
    </dgm:pt>
    <dgm:pt modelId="{78C9E6C8-ED45-4990-B16D-31D3890DBD71}" type="parTrans" cxnId="{A2709DF3-73F6-472A-8B8F-D5CE0A6E07CF}">
      <dgm:prSet/>
      <dgm:spPr/>
      <dgm:t>
        <a:bodyPr/>
        <a:lstStyle/>
        <a:p>
          <a:endParaRPr lang="en-US"/>
        </a:p>
      </dgm:t>
    </dgm:pt>
    <dgm:pt modelId="{C5279F8B-6319-4066-AB37-16FE41D35250}" type="sibTrans" cxnId="{A2709DF3-73F6-472A-8B8F-D5CE0A6E07CF}">
      <dgm:prSet/>
      <dgm:spPr/>
      <dgm:t>
        <a:bodyPr/>
        <a:lstStyle/>
        <a:p>
          <a:endParaRPr lang="en-US"/>
        </a:p>
      </dgm:t>
    </dgm:pt>
    <dgm:pt modelId="{BEA5653E-E9EA-46AC-9FE9-D985BE4033D1}">
      <dgm:prSet/>
      <dgm:spPr/>
      <dgm:t>
        <a:bodyPr/>
        <a:lstStyle/>
        <a:p>
          <a:r>
            <a:rPr lang="en-IN" b="0" i="0"/>
            <a:t>Storage</a:t>
          </a:r>
          <a:endParaRPr lang="en-US"/>
        </a:p>
      </dgm:t>
    </dgm:pt>
    <dgm:pt modelId="{A56A77CB-B0FC-412D-B2FF-002F8036FD77}" type="parTrans" cxnId="{FD432BC7-A81E-4CE6-BACA-93B375A363ED}">
      <dgm:prSet/>
      <dgm:spPr/>
      <dgm:t>
        <a:bodyPr/>
        <a:lstStyle/>
        <a:p>
          <a:endParaRPr lang="en-US"/>
        </a:p>
      </dgm:t>
    </dgm:pt>
    <dgm:pt modelId="{05F53470-7B34-4D8F-A593-DD769E0EC17B}" type="sibTrans" cxnId="{FD432BC7-A81E-4CE6-BACA-93B375A363ED}">
      <dgm:prSet/>
      <dgm:spPr/>
      <dgm:t>
        <a:bodyPr/>
        <a:lstStyle/>
        <a:p>
          <a:endParaRPr lang="en-US"/>
        </a:p>
      </dgm:t>
    </dgm:pt>
    <dgm:pt modelId="{F98C980B-AE35-4454-B66C-EEF8004EB0E6}" type="pres">
      <dgm:prSet presAssocID="{BE358FE8-7117-4C24-9DF6-9039E9873AAE}" presName="root" presStyleCnt="0">
        <dgm:presLayoutVars>
          <dgm:dir/>
          <dgm:resizeHandles val="exact"/>
        </dgm:presLayoutVars>
      </dgm:prSet>
      <dgm:spPr/>
    </dgm:pt>
    <dgm:pt modelId="{C8E1D0D4-3809-42B1-BFF4-E597A8599C2A}" type="pres">
      <dgm:prSet presAssocID="{1ACA464A-0666-4F11-8B38-BC5129D15CF3}" presName="compNode" presStyleCnt="0"/>
      <dgm:spPr/>
    </dgm:pt>
    <dgm:pt modelId="{901410B0-F069-42EC-925D-1165B06103E7}" type="pres">
      <dgm:prSet presAssocID="{1ACA464A-0666-4F11-8B38-BC5129D15C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B8E7C94-DFB4-4B06-A336-87C3CCB6FF89}" type="pres">
      <dgm:prSet presAssocID="{1ACA464A-0666-4F11-8B38-BC5129D15CF3}" presName="iconSpace" presStyleCnt="0"/>
      <dgm:spPr/>
    </dgm:pt>
    <dgm:pt modelId="{6F867CDE-8562-491C-88F6-AC269BA386BE}" type="pres">
      <dgm:prSet presAssocID="{1ACA464A-0666-4F11-8B38-BC5129D15CF3}" presName="parTx" presStyleLbl="revTx" presStyleIdx="0" presStyleCnt="4">
        <dgm:presLayoutVars>
          <dgm:chMax val="0"/>
          <dgm:chPref val="0"/>
        </dgm:presLayoutVars>
      </dgm:prSet>
      <dgm:spPr/>
    </dgm:pt>
    <dgm:pt modelId="{DF8F6923-5EF8-46AB-A3CF-652E24DDADB7}" type="pres">
      <dgm:prSet presAssocID="{1ACA464A-0666-4F11-8B38-BC5129D15CF3}" presName="txSpace" presStyleCnt="0"/>
      <dgm:spPr/>
    </dgm:pt>
    <dgm:pt modelId="{1C92F986-2FE1-4552-9CC8-FD54ECA90461}" type="pres">
      <dgm:prSet presAssocID="{1ACA464A-0666-4F11-8B38-BC5129D15CF3}" presName="desTx" presStyleLbl="revTx" presStyleIdx="1" presStyleCnt="4">
        <dgm:presLayoutVars/>
      </dgm:prSet>
      <dgm:spPr/>
    </dgm:pt>
    <dgm:pt modelId="{91FFD4A5-0287-444E-A46F-2D696C1CC097}" type="pres">
      <dgm:prSet presAssocID="{0AC24C68-5C26-425F-8D7D-BFC6F96E0D64}" presName="sibTrans" presStyleCnt="0"/>
      <dgm:spPr/>
    </dgm:pt>
    <dgm:pt modelId="{059A5EC9-4FB3-4A90-A37B-131721788E5A}" type="pres">
      <dgm:prSet presAssocID="{2557E2CA-0F8E-4435-B5D8-AAFEB51686CE}" presName="compNode" presStyleCnt="0"/>
      <dgm:spPr/>
    </dgm:pt>
    <dgm:pt modelId="{7305EDD4-E646-449E-89AE-71653D8CF9F7}" type="pres">
      <dgm:prSet presAssocID="{2557E2CA-0F8E-4435-B5D8-AAFEB51686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271674-9A38-4A67-8F47-8BBDA41D4DCD}" type="pres">
      <dgm:prSet presAssocID="{2557E2CA-0F8E-4435-B5D8-AAFEB51686CE}" presName="iconSpace" presStyleCnt="0"/>
      <dgm:spPr/>
    </dgm:pt>
    <dgm:pt modelId="{9887453C-13EE-4284-B018-28E5EA567BB0}" type="pres">
      <dgm:prSet presAssocID="{2557E2CA-0F8E-4435-B5D8-AAFEB51686CE}" presName="parTx" presStyleLbl="revTx" presStyleIdx="2" presStyleCnt="4">
        <dgm:presLayoutVars>
          <dgm:chMax val="0"/>
          <dgm:chPref val="0"/>
        </dgm:presLayoutVars>
      </dgm:prSet>
      <dgm:spPr/>
    </dgm:pt>
    <dgm:pt modelId="{A6B60373-6BD0-4117-A387-C0F4CC76AA8D}" type="pres">
      <dgm:prSet presAssocID="{2557E2CA-0F8E-4435-B5D8-AAFEB51686CE}" presName="txSpace" presStyleCnt="0"/>
      <dgm:spPr/>
    </dgm:pt>
    <dgm:pt modelId="{179BEB70-F2A0-4A59-9150-7E9D4391DDF2}" type="pres">
      <dgm:prSet presAssocID="{2557E2CA-0F8E-4435-B5D8-AAFEB51686CE}" presName="desTx" presStyleLbl="revTx" presStyleIdx="3" presStyleCnt="4">
        <dgm:presLayoutVars/>
      </dgm:prSet>
      <dgm:spPr/>
    </dgm:pt>
  </dgm:ptLst>
  <dgm:cxnLst>
    <dgm:cxn modelId="{7E62031A-6ABB-45EB-905F-733FC826C45C}" srcId="{2557E2CA-0F8E-4435-B5D8-AAFEB51686CE}" destId="{BE3D9F33-801D-4B92-B411-D2A26577CCD0}" srcOrd="2" destOrd="0" parTransId="{D569F4AD-F3B6-4D33-912C-570E55A6095A}" sibTransId="{FD0F5725-DBCC-4607-A05B-A4440869D71C}"/>
    <dgm:cxn modelId="{E4B0F821-A1BA-4200-8CF1-7B1F24E1D828}" type="presOf" srcId="{2557E2CA-0F8E-4435-B5D8-AAFEB51686CE}" destId="{9887453C-13EE-4284-B018-28E5EA567BB0}" srcOrd="0" destOrd="0" presId="urn:microsoft.com/office/officeart/2018/2/layout/IconLabelDescriptionList"/>
    <dgm:cxn modelId="{EEA4F33E-3224-4996-8930-7FAE6E1449D6}" type="presOf" srcId="{BE3D9F33-801D-4B92-B411-D2A26577CCD0}" destId="{179BEB70-F2A0-4A59-9150-7E9D4391DDF2}" srcOrd="0" destOrd="2" presId="urn:microsoft.com/office/officeart/2018/2/layout/IconLabelDescriptionList"/>
    <dgm:cxn modelId="{7660195E-8858-45FE-B163-43B4F1388F72}" type="presOf" srcId="{5FA1A208-F2B2-4AF7-A494-CBABB7B9D1C0}" destId="{179BEB70-F2A0-4A59-9150-7E9D4391DDF2}" srcOrd="0" destOrd="0" presId="urn:microsoft.com/office/officeart/2018/2/layout/IconLabelDescriptionList"/>
    <dgm:cxn modelId="{D789345E-759C-486E-9934-452D7F6474FA}" type="presOf" srcId="{BEA5653E-E9EA-46AC-9FE9-D985BE4033D1}" destId="{179BEB70-F2A0-4A59-9150-7E9D4391DDF2}" srcOrd="0" destOrd="4" presId="urn:microsoft.com/office/officeart/2018/2/layout/IconLabelDescriptionList"/>
    <dgm:cxn modelId="{C3B0B565-A453-4CFD-8C4E-DE797F35CE21}" srcId="{2557E2CA-0F8E-4435-B5D8-AAFEB51686CE}" destId="{E2F4DDA8-8056-4B65-B5B5-F26A19440AF6}" srcOrd="1" destOrd="0" parTransId="{EF739D20-F8B6-4732-9AD6-C05AB13465E9}" sibTransId="{C92DA636-A98E-47D3-A64E-8575117371E9}"/>
    <dgm:cxn modelId="{0A4E7B4E-980E-4F79-B792-227BC6C6F41E}" type="presOf" srcId="{BE358FE8-7117-4C24-9DF6-9039E9873AAE}" destId="{F98C980B-AE35-4454-B66C-EEF8004EB0E6}" srcOrd="0" destOrd="0" presId="urn:microsoft.com/office/officeart/2018/2/layout/IconLabelDescriptionList"/>
    <dgm:cxn modelId="{DB803B4F-4D92-4330-80EA-C539E5CC88F6}" srcId="{2557E2CA-0F8E-4435-B5D8-AAFEB51686CE}" destId="{5FA1A208-F2B2-4AF7-A494-CBABB7B9D1C0}" srcOrd="0" destOrd="0" parTransId="{D55C6EED-3535-4A5A-B6F2-60A77926FDF2}" sibTransId="{6F3A7188-68C2-4F6E-B541-252EF02135F5}"/>
    <dgm:cxn modelId="{C91C5778-6D61-4652-92D2-72A65C1881EA}" srcId="{BE358FE8-7117-4C24-9DF6-9039E9873AAE}" destId="{2557E2CA-0F8E-4435-B5D8-AAFEB51686CE}" srcOrd="1" destOrd="0" parTransId="{D20C58C8-6B31-41D0-A614-CD1C860740C5}" sibTransId="{E81095C6-09DD-4B35-9F69-9691A1F2BFBA}"/>
    <dgm:cxn modelId="{3E30258A-3B5A-48B2-9A70-51FF8BF79B73}" srcId="{BE358FE8-7117-4C24-9DF6-9039E9873AAE}" destId="{1ACA464A-0666-4F11-8B38-BC5129D15CF3}" srcOrd="0" destOrd="0" parTransId="{5488967F-8D5B-4A2F-9F6E-2F620196853E}" sibTransId="{0AC24C68-5C26-425F-8D7D-BFC6F96E0D64}"/>
    <dgm:cxn modelId="{C8052EB1-5621-42B3-87B7-B6173AFE772F}" type="presOf" srcId="{1ACA464A-0666-4F11-8B38-BC5129D15CF3}" destId="{6F867CDE-8562-491C-88F6-AC269BA386BE}" srcOrd="0" destOrd="0" presId="urn:microsoft.com/office/officeart/2018/2/layout/IconLabelDescriptionList"/>
    <dgm:cxn modelId="{699120C6-C9C7-40E2-828B-89F97ED3933F}" type="presOf" srcId="{19C3ED3E-0F94-4967-A080-FB03F9C37DB3}" destId="{179BEB70-F2A0-4A59-9150-7E9D4391DDF2}" srcOrd="0" destOrd="3" presId="urn:microsoft.com/office/officeart/2018/2/layout/IconLabelDescriptionList"/>
    <dgm:cxn modelId="{FD432BC7-A81E-4CE6-BACA-93B375A363ED}" srcId="{2557E2CA-0F8E-4435-B5D8-AAFEB51686CE}" destId="{BEA5653E-E9EA-46AC-9FE9-D985BE4033D1}" srcOrd="4" destOrd="0" parTransId="{A56A77CB-B0FC-412D-B2FF-002F8036FD77}" sibTransId="{05F53470-7B34-4D8F-A593-DD769E0EC17B}"/>
    <dgm:cxn modelId="{7D1B40D7-3F83-45D1-8195-84AF0AA1F115}" type="presOf" srcId="{E2F4DDA8-8056-4B65-B5B5-F26A19440AF6}" destId="{179BEB70-F2A0-4A59-9150-7E9D4391DDF2}" srcOrd="0" destOrd="1" presId="urn:microsoft.com/office/officeart/2018/2/layout/IconLabelDescriptionList"/>
    <dgm:cxn modelId="{A2709DF3-73F6-472A-8B8F-D5CE0A6E07CF}" srcId="{2557E2CA-0F8E-4435-B5D8-AAFEB51686CE}" destId="{19C3ED3E-0F94-4967-A080-FB03F9C37DB3}" srcOrd="3" destOrd="0" parTransId="{78C9E6C8-ED45-4990-B16D-31D3890DBD71}" sibTransId="{C5279F8B-6319-4066-AB37-16FE41D35250}"/>
    <dgm:cxn modelId="{A4AFF741-E686-4619-B919-3A253C3CCB1C}" type="presParOf" srcId="{F98C980B-AE35-4454-B66C-EEF8004EB0E6}" destId="{C8E1D0D4-3809-42B1-BFF4-E597A8599C2A}" srcOrd="0" destOrd="0" presId="urn:microsoft.com/office/officeart/2018/2/layout/IconLabelDescriptionList"/>
    <dgm:cxn modelId="{BB9268AC-685C-49CB-8C73-2B783B0FBF82}" type="presParOf" srcId="{C8E1D0D4-3809-42B1-BFF4-E597A8599C2A}" destId="{901410B0-F069-42EC-925D-1165B06103E7}" srcOrd="0" destOrd="0" presId="urn:microsoft.com/office/officeart/2018/2/layout/IconLabelDescriptionList"/>
    <dgm:cxn modelId="{28F47DF8-039D-4A6F-84D6-0BEA5DFDF778}" type="presParOf" srcId="{C8E1D0D4-3809-42B1-BFF4-E597A8599C2A}" destId="{DB8E7C94-DFB4-4B06-A336-87C3CCB6FF89}" srcOrd="1" destOrd="0" presId="urn:microsoft.com/office/officeart/2018/2/layout/IconLabelDescriptionList"/>
    <dgm:cxn modelId="{38E06FA1-0EA2-4AFA-86E4-3E5C8B096E50}" type="presParOf" srcId="{C8E1D0D4-3809-42B1-BFF4-E597A8599C2A}" destId="{6F867CDE-8562-491C-88F6-AC269BA386BE}" srcOrd="2" destOrd="0" presId="urn:microsoft.com/office/officeart/2018/2/layout/IconLabelDescriptionList"/>
    <dgm:cxn modelId="{571F9055-263D-4326-80EA-045C21CBF362}" type="presParOf" srcId="{C8E1D0D4-3809-42B1-BFF4-E597A8599C2A}" destId="{DF8F6923-5EF8-46AB-A3CF-652E24DDADB7}" srcOrd="3" destOrd="0" presId="urn:microsoft.com/office/officeart/2018/2/layout/IconLabelDescriptionList"/>
    <dgm:cxn modelId="{0525DABF-749C-4B7C-87C5-79C6F1C13CA7}" type="presParOf" srcId="{C8E1D0D4-3809-42B1-BFF4-E597A8599C2A}" destId="{1C92F986-2FE1-4552-9CC8-FD54ECA90461}" srcOrd="4" destOrd="0" presId="urn:microsoft.com/office/officeart/2018/2/layout/IconLabelDescriptionList"/>
    <dgm:cxn modelId="{AF58C502-7761-4419-AD28-591E96E49469}" type="presParOf" srcId="{F98C980B-AE35-4454-B66C-EEF8004EB0E6}" destId="{91FFD4A5-0287-444E-A46F-2D696C1CC097}" srcOrd="1" destOrd="0" presId="urn:microsoft.com/office/officeart/2018/2/layout/IconLabelDescriptionList"/>
    <dgm:cxn modelId="{B571934D-6E27-4CF8-8863-C689BB970E09}" type="presParOf" srcId="{F98C980B-AE35-4454-B66C-EEF8004EB0E6}" destId="{059A5EC9-4FB3-4A90-A37B-131721788E5A}" srcOrd="2" destOrd="0" presId="urn:microsoft.com/office/officeart/2018/2/layout/IconLabelDescriptionList"/>
    <dgm:cxn modelId="{C9E9447F-EBCF-4C5E-8DE1-89D8A26836FD}" type="presParOf" srcId="{059A5EC9-4FB3-4A90-A37B-131721788E5A}" destId="{7305EDD4-E646-449E-89AE-71653D8CF9F7}" srcOrd="0" destOrd="0" presId="urn:microsoft.com/office/officeart/2018/2/layout/IconLabelDescriptionList"/>
    <dgm:cxn modelId="{63F1FDF4-42F1-486B-9EB4-D3ACB61E72CF}" type="presParOf" srcId="{059A5EC9-4FB3-4A90-A37B-131721788E5A}" destId="{18271674-9A38-4A67-8F47-8BBDA41D4DCD}" srcOrd="1" destOrd="0" presId="urn:microsoft.com/office/officeart/2018/2/layout/IconLabelDescriptionList"/>
    <dgm:cxn modelId="{3F3D6108-1C8A-4FBB-8DC2-405251D1F7B1}" type="presParOf" srcId="{059A5EC9-4FB3-4A90-A37B-131721788E5A}" destId="{9887453C-13EE-4284-B018-28E5EA567BB0}" srcOrd="2" destOrd="0" presId="urn:microsoft.com/office/officeart/2018/2/layout/IconLabelDescriptionList"/>
    <dgm:cxn modelId="{E76EBB10-E050-41EF-A218-A514DBA9CF3B}" type="presParOf" srcId="{059A5EC9-4FB3-4A90-A37B-131721788E5A}" destId="{A6B60373-6BD0-4117-A387-C0F4CC76AA8D}" srcOrd="3" destOrd="0" presId="urn:microsoft.com/office/officeart/2018/2/layout/IconLabelDescriptionList"/>
    <dgm:cxn modelId="{376AF5D6-2529-4CB9-AB4D-27E706351135}" type="presParOf" srcId="{059A5EC9-4FB3-4A90-A37B-131721788E5A}" destId="{179BEB70-F2A0-4A59-9150-7E9D4391DDF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3C6E8-7376-4EB2-B0E3-785955175FB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414BFA-723E-48C0-BFD9-7402679F228C}">
      <dgm:prSet/>
      <dgm:spPr/>
      <dgm:t>
        <a:bodyPr/>
        <a:lstStyle/>
        <a:p>
          <a:r>
            <a:rPr lang="en-IN" b="0" i="0"/>
            <a:t>Computing resources on-demand</a:t>
          </a:r>
          <a:endParaRPr lang="en-US"/>
        </a:p>
      </dgm:t>
    </dgm:pt>
    <dgm:pt modelId="{DBD4D22D-2B34-4DDD-A5F4-52E5B2189508}" type="parTrans" cxnId="{A330E0B2-D3E5-435C-8B0E-33E9CA9E754E}">
      <dgm:prSet/>
      <dgm:spPr/>
      <dgm:t>
        <a:bodyPr/>
        <a:lstStyle/>
        <a:p>
          <a:endParaRPr lang="en-US"/>
        </a:p>
      </dgm:t>
    </dgm:pt>
    <dgm:pt modelId="{C1D6F849-3297-4235-819F-2BDEC58C4931}" type="sibTrans" cxnId="{A330E0B2-D3E5-435C-8B0E-33E9CA9E754E}">
      <dgm:prSet/>
      <dgm:spPr/>
      <dgm:t>
        <a:bodyPr/>
        <a:lstStyle/>
        <a:p>
          <a:endParaRPr lang="en-US"/>
        </a:p>
      </dgm:t>
    </dgm:pt>
    <dgm:pt modelId="{BD11081F-BC1E-4988-BC50-707D989D7B57}">
      <dgm:prSet/>
      <dgm:spPr/>
      <dgm:t>
        <a:bodyPr/>
        <a:lstStyle/>
        <a:p>
          <a:r>
            <a:rPr lang="en-IN" b="0" i="0"/>
            <a:t>Resource Pooling</a:t>
          </a:r>
          <a:endParaRPr lang="en-US"/>
        </a:p>
      </dgm:t>
    </dgm:pt>
    <dgm:pt modelId="{1ACD1476-6613-46AA-BCFD-A194488ACE6E}" type="parTrans" cxnId="{D1893492-14F6-4B23-ABAD-0030E3F32BBB}">
      <dgm:prSet/>
      <dgm:spPr/>
      <dgm:t>
        <a:bodyPr/>
        <a:lstStyle/>
        <a:p>
          <a:endParaRPr lang="en-US"/>
        </a:p>
      </dgm:t>
    </dgm:pt>
    <dgm:pt modelId="{0E1BDBE5-3BBF-43F2-88C5-51F6D6778181}" type="sibTrans" cxnId="{D1893492-14F6-4B23-ABAD-0030E3F32BBB}">
      <dgm:prSet/>
      <dgm:spPr/>
      <dgm:t>
        <a:bodyPr/>
        <a:lstStyle/>
        <a:p>
          <a:endParaRPr lang="en-US"/>
        </a:p>
      </dgm:t>
    </dgm:pt>
    <dgm:pt modelId="{4DDE596E-1AB8-4FE0-8440-037C1DDAB618}">
      <dgm:prSet/>
      <dgm:spPr/>
      <dgm:t>
        <a:bodyPr/>
        <a:lstStyle/>
        <a:p>
          <a:r>
            <a:rPr lang="en-IN" b="0" i="0"/>
            <a:t>Everything-as-a-Service</a:t>
          </a:r>
          <a:endParaRPr lang="en-US"/>
        </a:p>
      </dgm:t>
    </dgm:pt>
    <dgm:pt modelId="{4A610FE4-6DE3-4234-944C-4261D0072E14}" type="parTrans" cxnId="{518C4D11-627A-433D-A33A-DCE67F50A169}">
      <dgm:prSet/>
      <dgm:spPr/>
      <dgm:t>
        <a:bodyPr/>
        <a:lstStyle/>
        <a:p>
          <a:endParaRPr lang="en-US"/>
        </a:p>
      </dgm:t>
    </dgm:pt>
    <dgm:pt modelId="{FEF8B370-41BD-436F-8DD8-51A343E9E6F9}" type="sibTrans" cxnId="{518C4D11-627A-433D-A33A-DCE67F50A169}">
      <dgm:prSet/>
      <dgm:spPr/>
      <dgm:t>
        <a:bodyPr/>
        <a:lstStyle/>
        <a:p>
          <a:endParaRPr lang="en-US"/>
        </a:p>
      </dgm:t>
    </dgm:pt>
    <dgm:pt modelId="{5E6FC521-A0D2-4C1B-A398-EA1235E832DB}">
      <dgm:prSet/>
      <dgm:spPr/>
      <dgm:t>
        <a:bodyPr/>
        <a:lstStyle/>
        <a:p>
          <a:r>
            <a:rPr lang="en-IN" b="0" i="0"/>
            <a:t>Pay as you go model</a:t>
          </a:r>
          <a:endParaRPr lang="en-US"/>
        </a:p>
      </dgm:t>
    </dgm:pt>
    <dgm:pt modelId="{D507982C-4706-41A2-BBCF-C9D48F703DF9}" type="parTrans" cxnId="{53AD4481-5FE9-4250-821C-1A1043F4D844}">
      <dgm:prSet/>
      <dgm:spPr/>
      <dgm:t>
        <a:bodyPr/>
        <a:lstStyle/>
        <a:p>
          <a:endParaRPr lang="en-US"/>
        </a:p>
      </dgm:t>
    </dgm:pt>
    <dgm:pt modelId="{D0BED748-9760-44CC-BC26-81916C061175}" type="sibTrans" cxnId="{53AD4481-5FE9-4250-821C-1A1043F4D844}">
      <dgm:prSet/>
      <dgm:spPr/>
      <dgm:t>
        <a:bodyPr/>
        <a:lstStyle/>
        <a:p>
          <a:endParaRPr lang="en-US"/>
        </a:p>
      </dgm:t>
    </dgm:pt>
    <dgm:pt modelId="{9F658B27-92D2-450E-B8FE-CDB7FDA23D5B}" type="pres">
      <dgm:prSet presAssocID="{69A3C6E8-7376-4EB2-B0E3-785955175FBF}" presName="matrix" presStyleCnt="0">
        <dgm:presLayoutVars>
          <dgm:chMax val="1"/>
          <dgm:dir/>
          <dgm:resizeHandles val="exact"/>
        </dgm:presLayoutVars>
      </dgm:prSet>
      <dgm:spPr/>
    </dgm:pt>
    <dgm:pt modelId="{D34A0008-090E-4D33-B1EC-32583869C58A}" type="pres">
      <dgm:prSet presAssocID="{69A3C6E8-7376-4EB2-B0E3-785955175FBF}" presName="diamond" presStyleLbl="bgShp" presStyleIdx="0" presStyleCnt="1"/>
      <dgm:spPr/>
    </dgm:pt>
    <dgm:pt modelId="{DCE40551-4343-425C-B2B4-6ADC2626D8AD}" type="pres">
      <dgm:prSet presAssocID="{69A3C6E8-7376-4EB2-B0E3-785955175FB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D81F5BA-B16A-4FCB-AE98-DDBC65B61906}" type="pres">
      <dgm:prSet presAssocID="{69A3C6E8-7376-4EB2-B0E3-785955175FB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98E3ECE-0063-4885-9359-5653E157375A}" type="pres">
      <dgm:prSet presAssocID="{69A3C6E8-7376-4EB2-B0E3-785955175FB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CC95699-7D6C-49C4-9397-EE80EF8559E8}" type="pres">
      <dgm:prSet presAssocID="{69A3C6E8-7376-4EB2-B0E3-785955175FB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8C4D11-627A-433D-A33A-DCE67F50A169}" srcId="{69A3C6E8-7376-4EB2-B0E3-785955175FBF}" destId="{4DDE596E-1AB8-4FE0-8440-037C1DDAB618}" srcOrd="2" destOrd="0" parTransId="{4A610FE4-6DE3-4234-944C-4261D0072E14}" sibTransId="{FEF8B370-41BD-436F-8DD8-51A343E9E6F9}"/>
    <dgm:cxn modelId="{50FF973D-4543-4FCE-BC78-A51154959EAA}" type="presOf" srcId="{BD11081F-BC1E-4988-BC50-707D989D7B57}" destId="{2D81F5BA-B16A-4FCB-AE98-DDBC65B61906}" srcOrd="0" destOrd="0" presId="urn:microsoft.com/office/officeart/2005/8/layout/matrix3"/>
    <dgm:cxn modelId="{53AD4481-5FE9-4250-821C-1A1043F4D844}" srcId="{69A3C6E8-7376-4EB2-B0E3-785955175FBF}" destId="{5E6FC521-A0D2-4C1B-A398-EA1235E832DB}" srcOrd="3" destOrd="0" parTransId="{D507982C-4706-41A2-BBCF-C9D48F703DF9}" sibTransId="{D0BED748-9760-44CC-BC26-81916C061175}"/>
    <dgm:cxn modelId="{87C95487-ADC1-4694-842E-1825B900B97C}" type="presOf" srcId="{BB414BFA-723E-48C0-BFD9-7402679F228C}" destId="{DCE40551-4343-425C-B2B4-6ADC2626D8AD}" srcOrd="0" destOrd="0" presId="urn:microsoft.com/office/officeart/2005/8/layout/matrix3"/>
    <dgm:cxn modelId="{D1893492-14F6-4B23-ABAD-0030E3F32BBB}" srcId="{69A3C6E8-7376-4EB2-B0E3-785955175FBF}" destId="{BD11081F-BC1E-4988-BC50-707D989D7B57}" srcOrd="1" destOrd="0" parTransId="{1ACD1476-6613-46AA-BCFD-A194488ACE6E}" sibTransId="{0E1BDBE5-3BBF-43F2-88C5-51F6D6778181}"/>
    <dgm:cxn modelId="{47AD68AD-5590-4937-85DE-C3540C8ACC6B}" type="presOf" srcId="{5E6FC521-A0D2-4C1B-A398-EA1235E832DB}" destId="{4CC95699-7D6C-49C4-9397-EE80EF8559E8}" srcOrd="0" destOrd="0" presId="urn:microsoft.com/office/officeart/2005/8/layout/matrix3"/>
    <dgm:cxn modelId="{A330E0B2-D3E5-435C-8B0E-33E9CA9E754E}" srcId="{69A3C6E8-7376-4EB2-B0E3-785955175FBF}" destId="{BB414BFA-723E-48C0-BFD9-7402679F228C}" srcOrd="0" destOrd="0" parTransId="{DBD4D22D-2B34-4DDD-A5F4-52E5B2189508}" sibTransId="{C1D6F849-3297-4235-819F-2BDEC58C4931}"/>
    <dgm:cxn modelId="{DDDA66BA-6DA5-42C7-9DFC-9B4BB7265F8C}" type="presOf" srcId="{69A3C6E8-7376-4EB2-B0E3-785955175FBF}" destId="{9F658B27-92D2-450E-B8FE-CDB7FDA23D5B}" srcOrd="0" destOrd="0" presId="urn:microsoft.com/office/officeart/2005/8/layout/matrix3"/>
    <dgm:cxn modelId="{473E1FBE-A949-4C52-A8F9-23BA0BACECC4}" type="presOf" srcId="{4DDE596E-1AB8-4FE0-8440-037C1DDAB618}" destId="{598E3ECE-0063-4885-9359-5653E157375A}" srcOrd="0" destOrd="0" presId="urn:microsoft.com/office/officeart/2005/8/layout/matrix3"/>
    <dgm:cxn modelId="{7F44DFEF-8F67-4C09-BC9B-19646A2CADD1}" type="presParOf" srcId="{9F658B27-92D2-450E-B8FE-CDB7FDA23D5B}" destId="{D34A0008-090E-4D33-B1EC-32583869C58A}" srcOrd="0" destOrd="0" presId="urn:microsoft.com/office/officeart/2005/8/layout/matrix3"/>
    <dgm:cxn modelId="{FF420C97-1E9B-40DF-B558-44675B756E89}" type="presParOf" srcId="{9F658B27-92D2-450E-B8FE-CDB7FDA23D5B}" destId="{DCE40551-4343-425C-B2B4-6ADC2626D8AD}" srcOrd="1" destOrd="0" presId="urn:microsoft.com/office/officeart/2005/8/layout/matrix3"/>
    <dgm:cxn modelId="{81476A67-E122-495B-96BC-C51B3BB5D588}" type="presParOf" srcId="{9F658B27-92D2-450E-B8FE-CDB7FDA23D5B}" destId="{2D81F5BA-B16A-4FCB-AE98-DDBC65B61906}" srcOrd="2" destOrd="0" presId="urn:microsoft.com/office/officeart/2005/8/layout/matrix3"/>
    <dgm:cxn modelId="{7F7A15FF-8A93-4D3A-B15E-506419166A56}" type="presParOf" srcId="{9F658B27-92D2-450E-B8FE-CDB7FDA23D5B}" destId="{598E3ECE-0063-4885-9359-5653E157375A}" srcOrd="3" destOrd="0" presId="urn:microsoft.com/office/officeart/2005/8/layout/matrix3"/>
    <dgm:cxn modelId="{B77882AF-D9AE-481F-B83F-7F8ED1A2DB13}" type="presParOf" srcId="{9F658B27-92D2-450E-B8FE-CDB7FDA23D5B}" destId="{4CC95699-7D6C-49C4-9397-EE80EF8559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6A24F9-C04E-4590-B8CD-6D17324533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736E0D-8793-4AF2-8331-42861C35F07A}">
      <dgm:prSet/>
      <dgm:spPr/>
      <dgm:t>
        <a:bodyPr/>
        <a:lstStyle/>
        <a:p>
          <a:pPr>
            <a:defRPr cap="all"/>
          </a:pPr>
          <a:r>
            <a:rPr lang="en-IN" b="0" i="0"/>
            <a:t>Infrastructure as a Service (IaaS)</a:t>
          </a:r>
          <a:endParaRPr lang="en-US"/>
        </a:p>
      </dgm:t>
    </dgm:pt>
    <dgm:pt modelId="{7038F367-65E9-418F-AF86-5ADFD9035076}" type="parTrans" cxnId="{466F8D47-C725-4A2C-8F97-9EEBF073E5DC}">
      <dgm:prSet/>
      <dgm:spPr/>
      <dgm:t>
        <a:bodyPr/>
        <a:lstStyle/>
        <a:p>
          <a:endParaRPr lang="en-US"/>
        </a:p>
      </dgm:t>
    </dgm:pt>
    <dgm:pt modelId="{E8E28C37-FFAA-4201-BEAB-5B73B17D5EE5}" type="sibTrans" cxnId="{466F8D47-C725-4A2C-8F97-9EEBF073E5DC}">
      <dgm:prSet/>
      <dgm:spPr/>
      <dgm:t>
        <a:bodyPr/>
        <a:lstStyle/>
        <a:p>
          <a:endParaRPr lang="en-US"/>
        </a:p>
      </dgm:t>
    </dgm:pt>
    <dgm:pt modelId="{DA7B3D87-B832-4A91-B8F5-F56B6111DF32}">
      <dgm:prSet/>
      <dgm:spPr/>
      <dgm:t>
        <a:bodyPr/>
        <a:lstStyle/>
        <a:p>
          <a:pPr>
            <a:defRPr cap="all"/>
          </a:pPr>
          <a:r>
            <a:rPr lang="en-IN" b="0" i="0"/>
            <a:t>Platform as a Service (PaaS)</a:t>
          </a:r>
          <a:endParaRPr lang="en-US"/>
        </a:p>
      </dgm:t>
    </dgm:pt>
    <dgm:pt modelId="{87E4BD1A-1B0F-4F6D-B1DC-248557C8DE64}" type="parTrans" cxnId="{66928B05-63FD-4FD0-AB9B-3F629262F86B}">
      <dgm:prSet/>
      <dgm:spPr/>
      <dgm:t>
        <a:bodyPr/>
        <a:lstStyle/>
        <a:p>
          <a:endParaRPr lang="en-US"/>
        </a:p>
      </dgm:t>
    </dgm:pt>
    <dgm:pt modelId="{25F7D180-858B-4490-8FB5-D198A4AB8136}" type="sibTrans" cxnId="{66928B05-63FD-4FD0-AB9B-3F629262F86B}">
      <dgm:prSet/>
      <dgm:spPr/>
      <dgm:t>
        <a:bodyPr/>
        <a:lstStyle/>
        <a:p>
          <a:endParaRPr lang="en-US"/>
        </a:p>
      </dgm:t>
    </dgm:pt>
    <dgm:pt modelId="{4AD5FA97-8868-41A7-852F-FA2A8F7FE232}">
      <dgm:prSet/>
      <dgm:spPr/>
      <dgm:t>
        <a:bodyPr/>
        <a:lstStyle/>
        <a:p>
          <a:pPr>
            <a:defRPr cap="all"/>
          </a:pPr>
          <a:r>
            <a:rPr lang="en-IN" b="0" i="0"/>
            <a:t>Software as a Service (Saas)</a:t>
          </a:r>
          <a:endParaRPr lang="en-US"/>
        </a:p>
      </dgm:t>
    </dgm:pt>
    <dgm:pt modelId="{8A297276-9AD9-4915-9066-3E429574985E}" type="parTrans" cxnId="{FDD5DE8A-7076-4FF9-A33A-04E0423BA856}">
      <dgm:prSet/>
      <dgm:spPr/>
      <dgm:t>
        <a:bodyPr/>
        <a:lstStyle/>
        <a:p>
          <a:endParaRPr lang="en-US"/>
        </a:p>
      </dgm:t>
    </dgm:pt>
    <dgm:pt modelId="{50F51469-73AE-499A-9898-3CFC5BF028E3}" type="sibTrans" cxnId="{FDD5DE8A-7076-4FF9-A33A-04E0423BA856}">
      <dgm:prSet/>
      <dgm:spPr/>
      <dgm:t>
        <a:bodyPr/>
        <a:lstStyle/>
        <a:p>
          <a:endParaRPr lang="en-US"/>
        </a:p>
      </dgm:t>
    </dgm:pt>
    <dgm:pt modelId="{573890C0-B08E-467A-90DB-2CD8DD4C7E46}" type="pres">
      <dgm:prSet presAssocID="{3C6A24F9-C04E-4590-B8CD-6D17324533DA}" presName="root" presStyleCnt="0">
        <dgm:presLayoutVars>
          <dgm:dir/>
          <dgm:resizeHandles val="exact"/>
        </dgm:presLayoutVars>
      </dgm:prSet>
      <dgm:spPr/>
    </dgm:pt>
    <dgm:pt modelId="{1329216D-AC4A-40AB-9209-D368FFAC6AFA}" type="pres">
      <dgm:prSet presAssocID="{29736E0D-8793-4AF2-8331-42861C35F07A}" presName="compNode" presStyleCnt="0"/>
      <dgm:spPr/>
    </dgm:pt>
    <dgm:pt modelId="{C2E66A7A-8781-4F9B-9584-1D1282E0C592}" type="pres">
      <dgm:prSet presAssocID="{29736E0D-8793-4AF2-8331-42861C35F07A}" presName="iconBgRect" presStyleLbl="bgShp" presStyleIdx="0" presStyleCnt="3"/>
      <dgm:spPr/>
    </dgm:pt>
    <dgm:pt modelId="{15169A2D-B723-483E-B3CA-53B21671075A}" type="pres">
      <dgm:prSet presAssocID="{29736E0D-8793-4AF2-8331-42861C35F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2919C4B-CBE5-4D88-BA84-C2CC9F3C5B4D}" type="pres">
      <dgm:prSet presAssocID="{29736E0D-8793-4AF2-8331-42861C35F07A}" presName="spaceRect" presStyleCnt="0"/>
      <dgm:spPr/>
    </dgm:pt>
    <dgm:pt modelId="{F0177B64-5D0B-43AE-88E0-7E8D1D4F790F}" type="pres">
      <dgm:prSet presAssocID="{29736E0D-8793-4AF2-8331-42861C35F07A}" presName="textRect" presStyleLbl="revTx" presStyleIdx="0" presStyleCnt="3">
        <dgm:presLayoutVars>
          <dgm:chMax val="1"/>
          <dgm:chPref val="1"/>
        </dgm:presLayoutVars>
      </dgm:prSet>
      <dgm:spPr/>
    </dgm:pt>
    <dgm:pt modelId="{520CE920-3C40-4BF7-BE4B-3DBC0B75F146}" type="pres">
      <dgm:prSet presAssocID="{E8E28C37-FFAA-4201-BEAB-5B73B17D5EE5}" presName="sibTrans" presStyleCnt="0"/>
      <dgm:spPr/>
    </dgm:pt>
    <dgm:pt modelId="{3D9D4BF7-EFFB-4B15-A76C-8539CF5C4F19}" type="pres">
      <dgm:prSet presAssocID="{DA7B3D87-B832-4A91-B8F5-F56B6111DF32}" presName="compNode" presStyleCnt="0"/>
      <dgm:spPr/>
    </dgm:pt>
    <dgm:pt modelId="{9EAD1C3F-3F23-4183-98A1-7A5F77B189F3}" type="pres">
      <dgm:prSet presAssocID="{DA7B3D87-B832-4A91-B8F5-F56B6111DF32}" presName="iconBgRect" presStyleLbl="bgShp" presStyleIdx="1" presStyleCnt="3"/>
      <dgm:spPr/>
    </dgm:pt>
    <dgm:pt modelId="{0769B1D0-4475-4CA3-A477-6FCBC29C4131}" type="pres">
      <dgm:prSet presAssocID="{DA7B3D87-B832-4A91-B8F5-F56B6111DF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BD9DD23-FCB1-4310-BD95-72AC16908466}" type="pres">
      <dgm:prSet presAssocID="{DA7B3D87-B832-4A91-B8F5-F56B6111DF32}" presName="spaceRect" presStyleCnt="0"/>
      <dgm:spPr/>
    </dgm:pt>
    <dgm:pt modelId="{3133722E-98B4-4739-9332-3C8C127DAA10}" type="pres">
      <dgm:prSet presAssocID="{DA7B3D87-B832-4A91-B8F5-F56B6111DF32}" presName="textRect" presStyleLbl="revTx" presStyleIdx="1" presStyleCnt="3">
        <dgm:presLayoutVars>
          <dgm:chMax val="1"/>
          <dgm:chPref val="1"/>
        </dgm:presLayoutVars>
      </dgm:prSet>
      <dgm:spPr/>
    </dgm:pt>
    <dgm:pt modelId="{69EFF12B-82E0-4733-8A38-C6384655E318}" type="pres">
      <dgm:prSet presAssocID="{25F7D180-858B-4490-8FB5-D198A4AB8136}" presName="sibTrans" presStyleCnt="0"/>
      <dgm:spPr/>
    </dgm:pt>
    <dgm:pt modelId="{45B17EFE-428C-4B72-AAA8-0347811E53C7}" type="pres">
      <dgm:prSet presAssocID="{4AD5FA97-8868-41A7-852F-FA2A8F7FE232}" presName="compNode" presStyleCnt="0"/>
      <dgm:spPr/>
    </dgm:pt>
    <dgm:pt modelId="{64E42BAC-57DA-448C-BEF2-95D68FC68F17}" type="pres">
      <dgm:prSet presAssocID="{4AD5FA97-8868-41A7-852F-FA2A8F7FE232}" presName="iconBgRect" presStyleLbl="bgShp" presStyleIdx="2" presStyleCnt="3"/>
      <dgm:spPr/>
    </dgm:pt>
    <dgm:pt modelId="{A3E4A155-2508-469D-B4B4-CF51C0CC0332}" type="pres">
      <dgm:prSet presAssocID="{4AD5FA97-8868-41A7-852F-FA2A8F7FE2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2F5934D-752E-4ED9-88DA-D0C4CC47C7EF}" type="pres">
      <dgm:prSet presAssocID="{4AD5FA97-8868-41A7-852F-FA2A8F7FE232}" presName="spaceRect" presStyleCnt="0"/>
      <dgm:spPr/>
    </dgm:pt>
    <dgm:pt modelId="{D444B272-44C9-4A62-9B25-EDC9FAAC505F}" type="pres">
      <dgm:prSet presAssocID="{4AD5FA97-8868-41A7-852F-FA2A8F7FE2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928B05-63FD-4FD0-AB9B-3F629262F86B}" srcId="{3C6A24F9-C04E-4590-B8CD-6D17324533DA}" destId="{DA7B3D87-B832-4A91-B8F5-F56B6111DF32}" srcOrd="1" destOrd="0" parTransId="{87E4BD1A-1B0F-4F6D-B1DC-248557C8DE64}" sibTransId="{25F7D180-858B-4490-8FB5-D198A4AB8136}"/>
    <dgm:cxn modelId="{B6995E16-490E-4E97-85F7-4BE81660EF6F}" type="presOf" srcId="{4AD5FA97-8868-41A7-852F-FA2A8F7FE232}" destId="{D444B272-44C9-4A62-9B25-EDC9FAAC505F}" srcOrd="0" destOrd="0" presId="urn:microsoft.com/office/officeart/2018/5/layout/IconCircleLabelList"/>
    <dgm:cxn modelId="{466F8D47-C725-4A2C-8F97-9EEBF073E5DC}" srcId="{3C6A24F9-C04E-4590-B8CD-6D17324533DA}" destId="{29736E0D-8793-4AF2-8331-42861C35F07A}" srcOrd="0" destOrd="0" parTransId="{7038F367-65E9-418F-AF86-5ADFD9035076}" sibTransId="{E8E28C37-FFAA-4201-BEAB-5B73B17D5EE5}"/>
    <dgm:cxn modelId="{9E06E14E-B41F-4A56-A733-7FA225747596}" type="presOf" srcId="{DA7B3D87-B832-4A91-B8F5-F56B6111DF32}" destId="{3133722E-98B4-4739-9332-3C8C127DAA10}" srcOrd="0" destOrd="0" presId="urn:microsoft.com/office/officeart/2018/5/layout/IconCircleLabelList"/>
    <dgm:cxn modelId="{FDD5DE8A-7076-4FF9-A33A-04E0423BA856}" srcId="{3C6A24F9-C04E-4590-B8CD-6D17324533DA}" destId="{4AD5FA97-8868-41A7-852F-FA2A8F7FE232}" srcOrd="2" destOrd="0" parTransId="{8A297276-9AD9-4915-9066-3E429574985E}" sibTransId="{50F51469-73AE-499A-9898-3CFC5BF028E3}"/>
    <dgm:cxn modelId="{9E9552C0-3392-4D6D-BA18-076DC356EE67}" type="presOf" srcId="{3C6A24F9-C04E-4590-B8CD-6D17324533DA}" destId="{573890C0-B08E-467A-90DB-2CD8DD4C7E46}" srcOrd="0" destOrd="0" presId="urn:microsoft.com/office/officeart/2018/5/layout/IconCircleLabelList"/>
    <dgm:cxn modelId="{A30BABD7-A324-4CE9-BFC0-98498E2FFD67}" type="presOf" srcId="{29736E0D-8793-4AF2-8331-42861C35F07A}" destId="{F0177B64-5D0B-43AE-88E0-7E8D1D4F790F}" srcOrd="0" destOrd="0" presId="urn:microsoft.com/office/officeart/2018/5/layout/IconCircleLabelList"/>
    <dgm:cxn modelId="{68911BDF-F895-4036-BADA-F26595127A6E}" type="presParOf" srcId="{573890C0-B08E-467A-90DB-2CD8DD4C7E46}" destId="{1329216D-AC4A-40AB-9209-D368FFAC6AFA}" srcOrd="0" destOrd="0" presId="urn:microsoft.com/office/officeart/2018/5/layout/IconCircleLabelList"/>
    <dgm:cxn modelId="{AC1ADC15-80CA-41D9-A2FE-01E31800A3AA}" type="presParOf" srcId="{1329216D-AC4A-40AB-9209-D368FFAC6AFA}" destId="{C2E66A7A-8781-4F9B-9584-1D1282E0C592}" srcOrd="0" destOrd="0" presId="urn:microsoft.com/office/officeart/2018/5/layout/IconCircleLabelList"/>
    <dgm:cxn modelId="{4790F387-A7AA-4E9F-9730-D4631F0893EB}" type="presParOf" srcId="{1329216D-AC4A-40AB-9209-D368FFAC6AFA}" destId="{15169A2D-B723-483E-B3CA-53B21671075A}" srcOrd="1" destOrd="0" presId="urn:microsoft.com/office/officeart/2018/5/layout/IconCircleLabelList"/>
    <dgm:cxn modelId="{6DBBA802-9048-4795-ABFD-56433CC8B1FF}" type="presParOf" srcId="{1329216D-AC4A-40AB-9209-D368FFAC6AFA}" destId="{92919C4B-CBE5-4D88-BA84-C2CC9F3C5B4D}" srcOrd="2" destOrd="0" presId="urn:microsoft.com/office/officeart/2018/5/layout/IconCircleLabelList"/>
    <dgm:cxn modelId="{4974C646-0313-4BAE-A58B-B19AF83B84E3}" type="presParOf" srcId="{1329216D-AC4A-40AB-9209-D368FFAC6AFA}" destId="{F0177B64-5D0B-43AE-88E0-7E8D1D4F790F}" srcOrd="3" destOrd="0" presId="urn:microsoft.com/office/officeart/2018/5/layout/IconCircleLabelList"/>
    <dgm:cxn modelId="{C11922B4-A4DE-4ADD-A0CF-1BC3685E97C1}" type="presParOf" srcId="{573890C0-B08E-467A-90DB-2CD8DD4C7E46}" destId="{520CE920-3C40-4BF7-BE4B-3DBC0B75F146}" srcOrd="1" destOrd="0" presId="urn:microsoft.com/office/officeart/2018/5/layout/IconCircleLabelList"/>
    <dgm:cxn modelId="{070C4687-3182-41A0-B43C-EF2A537F1018}" type="presParOf" srcId="{573890C0-B08E-467A-90DB-2CD8DD4C7E46}" destId="{3D9D4BF7-EFFB-4B15-A76C-8539CF5C4F19}" srcOrd="2" destOrd="0" presId="urn:microsoft.com/office/officeart/2018/5/layout/IconCircleLabelList"/>
    <dgm:cxn modelId="{2421F897-23A9-48C5-B4B6-748753C42353}" type="presParOf" srcId="{3D9D4BF7-EFFB-4B15-A76C-8539CF5C4F19}" destId="{9EAD1C3F-3F23-4183-98A1-7A5F77B189F3}" srcOrd="0" destOrd="0" presId="urn:microsoft.com/office/officeart/2018/5/layout/IconCircleLabelList"/>
    <dgm:cxn modelId="{5737F88F-93D1-45E2-A7B2-D215B8E15B4A}" type="presParOf" srcId="{3D9D4BF7-EFFB-4B15-A76C-8539CF5C4F19}" destId="{0769B1D0-4475-4CA3-A477-6FCBC29C4131}" srcOrd="1" destOrd="0" presId="urn:microsoft.com/office/officeart/2018/5/layout/IconCircleLabelList"/>
    <dgm:cxn modelId="{D248FC9C-343E-4447-87D1-53E763675809}" type="presParOf" srcId="{3D9D4BF7-EFFB-4B15-A76C-8539CF5C4F19}" destId="{BBD9DD23-FCB1-4310-BD95-72AC16908466}" srcOrd="2" destOrd="0" presId="urn:microsoft.com/office/officeart/2018/5/layout/IconCircleLabelList"/>
    <dgm:cxn modelId="{D0CE5847-A56D-4858-BB60-373904F5DEB3}" type="presParOf" srcId="{3D9D4BF7-EFFB-4B15-A76C-8539CF5C4F19}" destId="{3133722E-98B4-4739-9332-3C8C127DAA10}" srcOrd="3" destOrd="0" presId="urn:microsoft.com/office/officeart/2018/5/layout/IconCircleLabelList"/>
    <dgm:cxn modelId="{AF5F5A41-F4BB-4864-84C7-C8688105DE96}" type="presParOf" srcId="{573890C0-B08E-467A-90DB-2CD8DD4C7E46}" destId="{69EFF12B-82E0-4733-8A38-C6384655E318}" srcOrd="3" destOrd="0" presId="urn:microsoft.com/office/officeart/2018/5/layout/IconCircleLabelList"/>
    <dgm:cxn modelId="{5AE98CD2-82D2-4969-84F2-ADD2FA72F09D}" type="presParOf" srcId="{573890C0-B08E-467A-90DB-2CD8DD4C7E46}" destId="{45B17EFE-428C-4B72-AAA8-0347811E53C7}" srcOrd="4" destOrd="0" presId="urn:microsoft.com/office/officeart/2018/5/layout/IconCircleLabelList"/>
    <dgm:cxn modelId="{CC32383B-4BA7-4493-AC2D-6341845C4495}" type="presParOf" srcId="{45B17EFE-428C-4B72-AAA8-0347811E53C7}" destId="{64E42BAC-57DA-448C-BEF2-95D68FC68F17}" srcOrd="0" destOrd="0" presId="urn:microsoft.com/office/officeart/2018/5/layout/IconCircleLabelList"/>
    <dgm:cxn modelId="{C092D3A5-AF04-462C-8A0F-77EE7DF996C1}" type="presParOf" srcId="{45B17EFE-428C-4B72-AAA8-0347811E53C7}" destId="{A3E4A155-2508-469D-B4B4-CF51C0CC0332}" srcOrd="1" destOrd="0" presId="urn:microsoft.com/office/officeart/2018/5/layout/IconCircleLabelList"/>
    <dgm:cxn modelId="{6E95F4FF-8E5B-4006-95F4-4C4B8A87119A}" type="presParOf" srcId="{45B17EFE-428C-4B72-AAA8-0347811E53C7}" destId="{12F5934D-752E-4ED9-88DA-D0C4CC47C7EF}" srcOrd="2" destOrd="0" presId="urn:microsoft.com/office/officeart/2018/5/layout/IconCircleLabelList"/>
    <dgm:cxn modelId="{5687DEF3-FB50-4892-8339-815151006B11}" type="presParOf" srcId="{45B17EFE-428C-4B72-AAA8-0347811E53C7}" destId="{D444B272-44C9-4A62-9B25-EDC9FAAC50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B758A0-34F8-4C27-8C14-283B214AE0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A77882-68FE-4171-B41B-7F85EC5951A1}">
      <dgm:prSet/>
      <dgm:spPr/>
      <dgm:t>
        <a:bodyPr/>
        <a:lstStyle/>
        <a:p>
          <a:r>
            <a:rPr lang="en-IN" b="0" i="0"/>
            <a:t>Private Cloud</a:t>
          </a:r>
          <a:endParaRPr lang="en-US"/>
        </a:p>
      </dgm:t>
    </dgm:pt>
    <dgm:pt modelId="{739309C8-BF6F-4907-A6B7-B4C583BC439B}" type="parTrans" cxnId="{1CDFCA19-65AC-4737-95C5-B1861BA90EB0}">
      <dgm:prSet/>
      <dgm:spPr/>
      <dgm:t>
        <a:bodyPr/>
        <a:lstStyle/>
        <a:p>
          <a:endParaRPr lang="en-US"/>
        </a:p>
      </dgm:t>
    </dgm:pt>
    <dgm:pt modelId="{BEDB209B-3282-44DE-B16C-8A22E6BEA681}" type="sibTrans" cxnId="{1CDFCA19-65AC-4737-95C5-B1861BA90EB0}">
      <dgm:prSet/>
      <dgm:spPr/>
      <dgm:t>
        <a:bodyPr/>
        <a:lstStyle/>
        <a:p>
          <a:endParaRPr lang="en-US"/>
        </a:p>
      </dgm:t>
    </dgm:pt>
    <dgm:pt modelId="{82441352-5B1B-400B-86E6-9072ECB2EF96}">
      <dgm:prSet/>
      <dgm:spPr/>
      <dgm:t>
        <a:bodyPr/>
        <a:lstStyle/>
        <a:p>
          <a:r>
            <a:rPr lang="en-IN" b="0" i="0"/>
            <a:t>Public Cloud</a:t>
          </a:r>
          <a:endParaRPr lang="en-US"/>
        </a:p>
      </dgm:t>
    </dgm:pt>
    <dgm:pt modelId="{9FE97C95-8685-4749-A6BC-E09022B338A7}" type="parTrans" cxnId="{CD5D3829-4F35-40F7-AACD-96FF1E87C45B}">
      <dgm:prSet/>
      <dgm:spPr/>
      <dgm:t>
        <a:bodyPr/>
        <a:lstStyle/>
        <a:p>
          <a:endParaRPr lang="en-US"/>
        </a:p>
      </dgm:t>
    </dgm:pt>
    <dgm:pt modelId="{8895DF4E-9586-4E83-A669-015BB95C33D9}" type="sibTrans" cxnId="{CD5D3829-4F35-40F7-AACD-96FF1E87C45B}">
      <dgm:prSet/>
      <dgm:spPr/>
      <dgm:t>
        <a:bodyPr/>
        <a:lstStyle/>
        <a:p>
          <a:endParaRPr lang="en-US"/>
        </a:p>
      </dgm:t>
    </dgm:pt>
    <dgm:pt modelId="{D157A527-7DDA-489D-AE63-D2EEAE46B584}">
      <dgm:prSet/>
      <dgm:spPr/>
      <dgm:t>
        <a:bodyPr/>
        <a:lstStyle/>
        <a:p>
          <a:r>
            <a:rPr lang="en-IN" b="0" i="0"/>
            <a:t>Hybrid Cloud</a:t>
          </a:r>
          <a:endParaRPr lang="en-US"/>
        </a:p>
      </dgm:t>
    </dgm:pt>
    <dgm:pt modelId="{BF5FD20B-F7A6-40BA-934D-7CCCD99FEE05}" type="parTrans" cxnId="{9092A0DC-3687-4919-95F0-BBEC4A0117DC}">
      <dgm:prSet/>
      <dgm:spPr/>
      <dgm:t>
        <a:bodyPr/>
        <a:lstStyle/>
        <a:p>
          <a:endParaRPr lang="en-US"/>
        </a:p>
      </dgm:t>
    </dgm:pt>
    <dgm:pt modelId="{66722FE0-D0A1-401F-9178-C22D766FE536}" type="sibTrans" cxnId="{9092A0DC-3687-4919-95F0-BBEC4A0117DC}">
      <dgm:prSet/>
      <dgm:spPr/>
      <dgm:t>
        <a:bodyPr/>
        <a:lstStyle/>
        <a:p>
          <a:endParaRPr lang="en-US"/>
        </a:p>
      </dgm:t>
    </dgm:pt>
    <dgm:pt modelId="{FD0E756C-1C38-4A36-90BC-B18FBB502C2A}">
      <dgm:prSet/>
      <dgm:spPr/>
      <dgm:t>
        <a:bodyPr/>
        <a:lstStyle/>
        <a:p>
          <a:r>
            <a:rPr lang="en-IN" b="0" i="0"/>
            <a:t>Multi Cloud</a:t>
          </a:r>
          <a:endParaRPr lang="en-US"/>
        </a:p>
      </dgm:t>
    </dgm:pt>
    <dgm:pt modelId="{96506137-A32C-4726-A8DB-BB27C8C5B117}" type="parTrans" cxnId="{F38E37FB-5219-48B0-8628-1B47F6C1C769}">
      <dgm:prSet/>
      <dgm:spPr/>
      <dgm:t>
        <a:bodyPr/>
        <a:lstStyle/>
        <a:p>
          <a:endParaRPr lang="en-US"/>
        </a:p>
      </dgm:t>
    </dgm:pt>
    <dgm:pt modelId="{97AE23B3-49E5-460F-9ECC-AC51CD7B7606}" type="sibTrans" cxnId="{F38E37FB-5219-48B0-8628-1B47F6C1C769}">
      <dgm:prSet/>
      <dgm:spPr/>
      <dgm:t>
        <a:bodyPr/>
        <a:lstStyle/>
        <a:p>
          <a:endParaRPr lang="en-US"/>
        </a:p>
      </dgm:t>
    </dgm:pt>
    <dgm:pt modelId="{E00B1574-941E-4F16-B873-501C6CBE476F}" type="pres">
      <dgm:prSet presAssocID="{78B758A0-34F8-4C27-8C14-283B214AE0E9}" presName="linear" presStyleCnt="0">
        <dgm:presLayoutVars>
          <dgm:animLvl val="lvl"/>
          <dgm:resizeHandles val="exact"/>
        </dgm:presLayoutVars>
      </dgm:prSet>
      <dgm:spPr/>
    </dgm:pt>
    <dgm:pt modelId="{81F93E11-254A-4B2D-B85D-B097E388B369}" type="pres">
      <dgm:prSet presAssocID="{D0A77882-68FE-4171-B41B-7F85EC5951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818AE0-3B67-486C-AA2F-9BA23605AE38}" type="pres">
      <dgm:prSet presAssocID="{BEDB209B-3282-44DE-B16C-8A22E6BEA681}" presName="spacer" presStyleCnt="0"/>
      <dgm:spPr/>
    </dgm:pt>
    <dgm:pt modelId="{B24595CC-790A-4FCA-9150-F3198FD25F49}" type="pres">
      <dgm:prSet presAssocID="{82441352-5B1B-400B-86E6-9072ECB2EF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A1AFB8-22A5-477F-82FA-BF82A615EE88}" type="pres">
      <dgm:prSet presAssocID="{8895DF4E-9586-4E83-A669-015BB95C33D9}" presName="spacer" presStyleCnt="0"/>
      <dgm:spPr/>
    </dgm:pt>
    <dgm:pt modelId="{F786FB3C-6BFD-405D-9CDB-1932CD251E84}" type="pres">
      <dgm:prSet presAssocID="{D157A527-7DDA-489D-AE63-D2EEAE46B58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DDE1D6-FEA1-4D1C-8FB6-D77FA352FEC2}" type="pres">
      <dgm:prSet presAssocID="{66722FE0-D0A1-401F-9178-C22D766FE536}" presName="spacer" presStyleCnt="0"/>
      <dgm:spPr/>
    </dgm:pt>
    <dgm:pt modelId="{0425CF2F-A7D9-44A1-A818-4A6DE59CCE5F}" type="pres">
      <dgm:prSet presAssocID="{FD0E756C-1C38-4A36-90BC-B18FBB502C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DFCA19-65AC-4737-95C5-B1861BA90EB0}" srcId="{78B758A0-34F8-4C27-8C14-283B214AE0E9}" destId="{D0A77882-68FE-4171-B41B-7F85EC5951A1}" srcOrd="0" destOrd="0" parTransId="{739309C8-BF6F-4907-A6B7-B4C583BC439B}" sibTransId="{BEDB209B-3282-44DE-B16C-8A22E6BEA681}"/>
    <dgm:cxn modelId="{CD5D3829-4F35-40F7-AACD-96FF1E87C45B}" srcId="{78B758A0-34F8-4C27-8C14-283B214AE0E9}" destId="{82441352-5B1B-400B-86E6-9072ECB2EF96}" srcOrd="1" destOrd="0" parTransId="{9FE97C95-8685-4749-A6BC-E09022B338A7}" sibTransId="{8895DF4E-9586-4E83-A669-015BB95C33D9}"/>
    <dgm:cxn modelId="{F7BB7D32-4F08-4B4C-8217-67A0356F4898}" type="presOf" srcId="{78B758A0-34F8-4C27-8C14-283B214AE0E9}" destId="{E00B1574-941E-4F16-B873-501C6CBE476F}" srcOrd="0" destOrd="0" presId="urn:microsoft.com/office/officeart/2005/8/layout/vList2"/>
    <dgm:cxn modelId="{382F4078-8046-4623-90E1-1F776C1340BF}" type="presOf" srcId="{D0A77882-68FE-4171-B41B-7F85EC5951A1}" destId="{81F93E11-254A-4B2D-B85D-B097E388B369}" srcOrd="0" destOrd="0" presId="urn:microsoft.com/office/officeart/2005/8/layout/vList2"/>
    <dgm:cxn modelId="{6D59F4A0-7A37-42BA-A78C-377DAFAC1ED6}" type="presOf" srcId="{FD0E756C-1C38-4A36-90BC-B18FBB502C2A}" destId="{0425CF2F-A7D9-44A1-A818-4A6DE59CCE5F}" srcOrd="0" destOrd="0" presId="urn:microsoft.com/office/officeart/2005/8/layout/vList2"/>
    <dgm:cxn modelId="{9092A0DC-3687-4919-95F0-BBEC4A0117DC}" srcId="{78B758A0-34F8-4C27-8C14-283B214AE0E9}" destId="{D157A527-7DDA-489D-AE63-D2EEAE46B584}" srcOrd="2" destOrd="0" parTransId="{BF5FD20B-F7A6-40BA-934D-7CCCD99FEE05}" sibTransId="{66722FE0-D0A1-401F-9178-C22D766FE536}"/>
    <dgm:cxn modelId="{2DADE5EB-09D3-41EF-A43B-6128DACDB580}" type="presOf" srcId="{D157A527-7DDA-489D-AE63-D2EEAE46B584}" destId="{F786FB3C-6BFD-405D-9CDB-1932CD251E84}" srcOrd="0" destOrd="0" presId="urn:microsoft.com/office/officeart/2005/8/layout/vList2"/>
    <dgm:cxn modelId="{529696F0-B8F1-49D7-990B-E14470BC7904}" type="presOf" srcId="{82441352-5B1B-400B-86E6-9072ECB2EF96}" destId="{B24595CC-790A-4FCA-9150-F3198FD25F49}" srcOrd="0" destOrd="0" presId="urn:microsoft.com/office/officeart/2005/8/layout/vList2"/>
    <dgm:cxn modelId="{F38E37FB-5219-48B0-8628-1B47F6C1C769}" srcId="{78B758A0-34F8-4C27-8C14-283B214AE0E9}" destId="{FD0E756C-1C38-4A36-90BC-B18FBB502C2A}" srcOrd="3" destOrd="0" parTransId="{96506137-A32C-4726-A8DB-BB27C8C5B117}" sibTransId="{97AE23B3-49E5-460F-9ECC-AC51CD7B7606}"/>
    <dgm:cxn modelId="{92B52D45-AC4B-4231-9E14-29818D23E670}" type="presParOf" srcId="{E00B1574-941E-4F16-B873-501C6CBE476F}" destId="{81F93E11-254A-4B2D-B85D-B097E388B369}" srcOrd="0" destOrd="0" presId="urn:microsoft.com/office/officeart/2005/8/layout/vList2"/>
    <dgm:cxn modelId="{5BD53095-E3E6-4B00-9371-B622DACCE0F1}" type="presParOf" srcId="{E00B1574-941E-4F16-B873-501C6CBE476F}" destId="{CB818AE0-3B67-486C-AA2F-9BA23605AE38}" srcOrd="1" destOrd="0" presId="urn:microsoft.com/office/officeart/2005/8/layout/vList2"/>
    <dgm:cxn modelId="{E9962F0E-EAE4-43FF-8F71-F20B6EE94DD2}" type="presParOf" srcId="{E00B1574-941E-4F16-B873-501C6CBE476F}" destId="{B24595CC-790A-4FCA-9150-F3198FD25F49}" srcOrd="2" destOrd="0" presId="urn:microsoft.com/office/officeart/2005/8/layout/vList2"/>
    <dgm:cxn modelId="{1E1F33AB-A0E5-4E20-BF48-421F7BBE68C2}" type="presParOf" srcId="{E00B1574-941E-4F16-B873-501C6CBE476F}" destId="{82A1AFB8-22A5-477F-82FA-BF82A615EE88}" srcOrd="3" destOrd="0" presId="urn:microsoft.com/office/officeart/2005/8/layout/vList2"/>
    <dgm:cxn modelId="{59614311-7443-44B3-8E25-86DB253CBEAC}" type="presParOf" srcId="{E00B1574-941E-4F16-B873-501C6CBE476F}" destId="{F786FB3C-6BFD-405D-9CDB-1932CD251E84}" srcOrd="4" destOrd="0" presId="urn:microsoft.com/office/officeart/2005/8/layout/vList2"/>
    <dgm:cxn modelId="{DDC62A6C-FEBF-4C70-AD57-FAEB93DEB015}" type="presParOf" srcId="{E00B1574-941E-4F16-B873-501C6CBE476F}" destId="{CBDDE1D6-FEA1-4D1C-8FB6-D77FA352FEC2}" srcOrd="5" destOrd="0" presId="urn:microsoft.com/office/officeart/2005/8/layout/vList2"/>
    <dgm:cxn modelId="{87CF8F6D-BAF5-4582-A8DD-35553662CB19}" type="presParOf" srcId="{E00B1574-941E-4F16-B873-501C6CBE476F}" destId="{0425CF2F-A7D9-44A1-A818-4A6DE59CCE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FB9E0-B9D6-49E9-BAD9-C9F4B61215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DC23FA-4415-4310-AAFB-2125DAF29EE7}">
      <dgm:prSet/>
      <dgm:spPr/>
      <dgm:t>
        <a:bodyPr/>
        <a:lstStyle/>
        <a:p>
          <a:pPr>
            <a:defRPr cap="all"/>
          </a:pPr>
          <a:r>
            <a:rPr lang="en-IN" b="0" i="0"/>
            <a:t>High availability</a:t>
          </a:r>
          <a:endParaRPr lang="en-US"/>
        </a:p>
      </dgm:t>
    </dgm:pt>
    <dgm:pt modelId="{E408B23C-7879-4299-8293-AD1356CEB77A}" type="parTrans" cxnId="{1EC4C63C-E54A-4EF2-868A-3EB3B27346C8}">
      <dgm:prSet/>
      <dgm:spPr/>
      <dgm:t>
        <a:bodyPr/>
        <a:lstStyle/>
        <a:p>
          <a:endParaRPr lang="en-US"/>
        </a:p>
      </dgm:t>
    </dgm:pt>
    <dgm:pt modelId="{C345125F-612F-4E06-8E61-54ED397E7721}" type="sibTrans" cxnId="{1EC4C63C-E54A-4EF2-868A-3EB3B27346C8}">
      <dgm:prSet/>
      <dgm:spPr/>
      <dgm:t>
        <a:bodyPr/>
        <a:lstStyle/>
        <a:p>
          <a:endParaRPr lang="en-US"/>
        </a:p>
      </dgm:t>
    </dgm:pt>
    <dgm:pt modelId="{AD5E01F8-6920-4CFE-A2C3-FCF161BED547}">
      <dgm:prSet/>
      <dgm:spPr/>
      <dgm:t>
        <a:bodyPr/>
        <a:lstStyle/>
        <a:p>
          <a:pPr>
            <a:defRPr cap="all"/>
          </a:pPr>
          <a:r>
            <a:rPr lang="en-IN" b="0" i="0"/>
            <a:t>Scaling</a:t>
          </a:r>
          <a:endParaRPr lang="en-US"/>
        </a:p>
      </dgm:t>
    </dgm:pt>
    <dgm:pt modelId="{0FB8E5F7-55BA-470D-AEA4-6B5D5212B444}" type="parTrans" cxnId="{98A1894A-A893-4C9C-A315-9EEDA0B3A81A}">
      <dgm:prSet/>
      <dgm:spPr/>
      <dgm:t>
        <a:bodyPr/>
        <a:lstStyle/>
        <a:p>
          <a:endParaRPr lang="en-US"/>
        </a:p>
      </dgm:t>
    </dgm:pt>
    <dgm:pt modelId="{EC6E8281-0794-4054-9E40-70D7E08767BC}" type="sibTrans" cxnId="{98A1894A-A893-4C9C-A315-9EEDA0B3A81A}">
      <dgm:prSet/>
      <dgm:spPr/>
      <dgm:t>
        <a:bodyPr/>
        <a:lstStyle/>
        <a:p>
          <a:endParaRPr lang="en-US"/>
        </a:p>
      </dgm:t>
    </dgm:pt>
    <dgm:pt modelId="{99CF3E7B-C81A-4CEC-915D-181480A0246B}">
      <dgm:prSet/>
      <dgm:spPr/>
      <dgm:t>
        <a:bodyPr/>
        <a:lstStyle/>
        <a:p>
          <a:pPr>
            <a:defRPr cap="all"/>
          </a:pPr>
          <a:r>
            <a:rPr lang="en-IN" b="0" i="0"/>
            <a:t>Reliability</a:t>
          </a:r>
          <a:endParaRPr lang="en-US"/>
        </a:p>
      </dgm:t>
    </dgm:pt>
    <dgm:pt modelId="{9C318B56-0615-478D-9FD3-97B219F4CC42}" type="parTrans" cxnId="{033CDA7C-D335-4532-ABA8-C700EEC178DB}">
      <dgm:prSet/>
      <dgm:spPr/>
      <dgm:t>
        <a:bodyPr/>
        <a:lstStyle/>
        <a:p>
          <a:endParaRPr lang="en-US"/>
        </a:p>
      </dgm:t>
    </dgm:pt>
    <dgm:pt modelId="{DA4A4AA2-C17B-4670-A8F6-CD39A71137AD}" type="sibTrans" cxnId="{033CDA7C-D335-4532-ABA8-C700EEC178DB}">
      <dgm:prSet/>
      <dgm:spPr/>
      <dgm:t>
        <a:bodyPr/>
        <a:lstStyle/>
        <a:p>
          <a:endParaRPr lang="en-US"/>
        </a:p>
      </dgm:t>
    </dgm:pt>
    <dgm:pt modelId="{32AB3E7C-E77C-44EC-BF6D-CC74B064D302}">
      <dgm:prSet/>
      <dgm:spPr/>
      <dgm:t>
        <a:bodyPr/>
        <a:lstStyle/>
        <a:p>
          <a:pPr>
            <a:defRPr cap="all"/>
          </a:pPr>
          <a:r>
            <a:rPr lang="en-IN" b="0" i="0"/>
            <a:t>Monitoring</a:t>
          </a:r>
          <a:endParaRPr lang="en-US"/>
        </a:p>
      </dgm:t>
    </dgm:pt>
    <dgm:pt modelId="{1911F910-8580-4356-A47D-D92DE29CB82D}" type="parTrans" cxnId="{862DA814-15B5-473F-8E78-28843CE26771}">
      <dgm:prSet/>
      <dgm:spPr/>
      <dgm:t>
        <a:bodyPr/>
        <a:lstStyle/>
        <a:p>
          <a:endParaRPr lang="en-US"/>
        </a:p>
      </dgm:t>
    </dgm:pt>
    <dgm:pt modelId="{60DA64CB-17BF-43BA-8924-9F65B43C2176}" type="sibTrans" cxnId="{862DA814-15B5-473F-8E78-28843CE26771}">
      <dgm:prSet/>
      <dgm:spPr/>
      <dgm:t>
        <a:bodyPr/>
        <a:lstStyle/>
        <a:p>
          <a:endParaRPr lang="en-US"/>
        </a:p>
      </dgm:t>
    </dgm:pt>
    <dgm:pt modelId="{58B3DBE0-7114-407D-AD87-6353E195CB89}">
      <dgm:prSet/>
      <dgm:spPr/>
      <dgm:t>
        <a:bodyPr/>
        <a:lstStyle/>
        <a:p>
          <a:pPr>
            <a:defRPr cap="all"/>
          </a:pPr>
          <a:r>
            <a:rPr lang="en-IN" b="0" i="0"/>
            <a:t>Performance/Good user experience</a:t>
          </a:r>
          <a:endParaRPr lang="en-US"/>
        </a:p>
      </dgm:t>
    </dgm:pt>
    <dgm:pt modelId="{89C139AA-C403-4BAF-9E28-6FE63308C65D}" type="parTrans" cxnId="{7C4F3BBE-3B9C-44A2-B997-63CADE551DD9}">
      <dgm:prSet/>
      <dgm:spPr/>
      <dgm:t>
        <a:bodyPr/>
        <a:lstStyle/>
        <a:p>
          <a:endParaRPr lang="en-US"/>
        </a:p>
      </dgm:t>
    </dgm:pt>
    <dgm:pt modelId="{6823976B-E82B-4E1E-A2AB-B777883024FD}" type="sibTrans" cxnId="{7C4F3BBE-3B9C-44A2-B997-63CADE551DD9}">
      <dgm:prSet/>
      <dgm:spPr/>
      <dgm:t>
        <a:bodyPr/>
        <a:lstStyle/>
        <a:p>
          <a:endParaRPr lang="en-US"/>
        </a:p>
      </dgm:t>
    </dgm:pt>
    <dgm:pt modelId="{8AFEF128-062F-4EC0-8130-84C339EAE215}">
      <dgm:prSet/>
      <dgm:spPr/>
      <dgm:t>
        <a:bodyPr/>
        <a:lstStyle/>
        <a:p>
          <a:pPr>
            <a:defRPr cap="all"/>
          </a:pPr>
          <a:r>
            <a:rPr lang="en-IN" b="0" i="0"/>
            <a:t>Cost effective</a:t>
          </a:r>
          <a:endParaRPr lang="en-US"/>
        </a:p>
      </dgm:t>
    </dgm:pt>
    <dgm:pt modelId="{90E5EE64-250C-466D-A788-7471CD5C1A0A}" type="parTrans" cxnId="{E3D2EDAD-EC03-4D97-86E4-8C359359FADA}">
      <dgm:prSet/>
      <dgm:spPr/>
      <dgm:t>
        <a:bodyPr/>
        <a:lstStyle/>
        <a:p>
          <a:endParaRPr lang="en-US"/>
        </a:p>
      </dgm:t>
    </dgm:pt>
    <dgm:pt modelId="{583AA993-6EAC-4C31-ADF3-FE2016BE8993}" type="sibTrans" cxnId="{E3D2EDAD-EC03-4D97-86E4-8C359359FADA}">
      <dgm:prSet/>
      <dgm:spPr/>
      <dgm:t>
        <a:bodyPr/>
        <a:lstStyle/>
        <a:p>
          <a:endParaRPr lang="en-US"/>
        </a:p>
      </dgm:t>
    </dgm:pt>
    <dgm:pt modelId="{D61C965E-34D0-406C-BCE5-CE26A45DC9DC}" type="pres">
      <dgm:prSet presAssocID="{C8EFB9E0-B9D6-49E9-BAD9-C9F4B6121538}" presName="root" presStyleCnt="0">
        <dgm:presLayoutVars>
          <dgm:dir/>
          <dgm:resizeHandles val="exact"/>
        </dgm:presLayoutVars>
      </dgm:prSet>
      <dgm:spPr/>
    </dgm:pt>
    <dgm:pt modelId="{21EED83C-5F12-405E-AEEB-E883AD6D38E5}" type="pres">
      <dgm:prSet presAssocID="{ADDC23FA-4415-4310-AAFB-2125DAF29EE7}" presName="compNode" presStyleCnt="0"/>
      <dgm:spPr/>
    </dgm:pt>
    <dgm:pt modelId="{DDA90812-7863-46B5-B639-A6298CA9BB63}" type="pres">
      <dgm:prSet presAssocID="{ADDC23FA-4415-4310-AAFB-2125DAF29EE7}" presName="iconBgRect" presStyleLbl="bgShp" presStyleIdx="0" presStyleCnt="6"/>
      <dgm:spPr/>
    </dgm:pt>
    <dgm:pt modelId="{24FB8ACB-C937-48AB-B2CC-B35902628EC2}" type="pres">
      <dgm:prSet presAssocID="{ADDC23FA-4415-4310-AAFB-2125DAF29E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7702BD-E879-4579-B059-78685D21F678}" type="pres">
      <dgm:prSet presAssocID="{ADDC23FA-4415-4310-AAFB-2125DAF29EE7}" presName="spaceRect" presStyleCnt="0"/>
      <dgm:spPr/>
    </dgm:pt>
    <dgm:pt modelId="{67218BCB-5C6D-498A-980B-08058D095CB8}" type="pres">
      <dgm:prSet presAssocID="{ADDC23FA-4415-4310-AAFB-2125DAF29EE7}" presName="textRect" presStyleLbl="revTx" presStyleIdx="0" presStyleCnt="6">
        <dgm:presLayoutVars>
          <dgm:chMax val="1"/>
          <dgm:chPref val="1"/>
        </dgm:presLayoutVars>
      </dgm:prSet>
      <dgm:spPr/>
    </dgm:pt>
    <dgm:pt modelId="{2C275AC3-481D-4790-AB6D-C8254C7D04E2}" type="pres">
      <dgm:prSet presAssocID="{C345125F-612F-4E06-8E61-54ED397E7721}" presName="sibTrans" presStyleCnt="0"/>
      <dgm:spPr/>
    </dgm:pt>
    <dgm:pt modelId="{103B658D-FD9D-4055-89EE-37B04D870B32}" type="pres">
      <dgm:prSet presAssocID="{AD5E01F8-6920-4CFE-A2C3-FCF161BED547}" presName="compNode" presStyleCnt="0"/>
      <dgm:spPr/>
    </dgm:pt>
    <dgm:pt modelId="{B179B526-E5A0-464B-971C-D1BEB2CF8BD8}" type="pres">
      <dgm:prSet presAssocID="{AD5E01F8-6920-4CFE-A2C3-FCF161BED547}" presName="iconBgRect" presStyleLbl="bgShp" presStyleIdx="1" presStyleCnt="6"/>
      <dgm:spPr/>
    </dgm:pt>
    <dgm:pt modelId="{A6265B4A-367F-4CCB-BB02-AA199A2BD59A}" type="pres">
      <dgm:prSet presAssocID="{AD5E01F8-6920-4CFE-A2C3-FCF161BED5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7732D46-0B3C-481B-9B1B-88C0158A8541}" type="pres">
      <dgm:prSet presAssocID="{AD5E01F8-6920-4CFE-A2C3-FCF161BED547}" presName="spaceRect" presStyleCnt="0"/>
      <dgm:spPr/>
    </dgm:pt>
    <dgm:pt modelId="{2176614A-1103-4B07-AAED-28A887A8877A}" type="pres">
      <dgm:prSet presAssocID="{AD5E01F8-6920-4CFE-A2C3-FCF161BED547}" presName="textRect" presStyleLbl="revTx" presStyleIdx="1" presStyleCnt="6">
        <dgm:presLayoutVars>
          <dgm:chMax val="1"/>
          <dgm:chPref val="1"/>
        </dgm:presLayoutVars>
      </dgm:prSet>
      <dgm:spPr/>
    </dgm:pt>
    <dgm:pt modelId="{6BE6EF9C-A8E2-4C68-8234-97A9626F845A}" type="pres">
      <dgm:prSet presAssocID="{EC6E8281-0794-4054-9E40-70D7E08767BC}" presName="sibTrans" presStyleCnt="0"/>
      <dgm:spPr/>
    </dgm:pt>
    <dgm:pt modelId="{CD8E4E19-89B4-4BF7-977A-94CFC85079FB}" type="pres">
      <dgm:prSet presAssocID="{99CF3E7B-C81A-4CEC-915D-181480A0246B}" presName="compNode" presStyleCnt="0"/>
      <dgm:spPr/>
    </dgm:pt>
    <dgm:pt modelId="{CA90335B-5620-4771-BC8A-387EE71EF7E5}" type="pres">
      <dgm:prSet presAssocID="{99CF3E7B-C81A-4CEC-915D-181480A0246B}" presName="iconBgRect" presStyleLbl="bgShp" presStyleIdx="2" presStyleCnt="6"/>
      <dgm:spPr/>
    </dgm:pt>
    <dgm:pt modelId="{074A92B4-5952-4862-95C5-EBDDA2A99020}" type="pres">
      <dgm:prSet presAssocID="{99CF3E7B-C81A-4CEC-915D-181480A024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D28016B-FC4F-43F1-823D-A3224BF4FB77}" type="pres">
      <dgm:prSet presAssocID="{99CF3E7B-C81A-4CEC-915D-181480A0246B}" presName="spaceRect" presStyleCnt="0"/>
      <dgm:spPr/>
    </dgm:pt>
    <dgm:pt modelId="{79F3FF58-B77E-434E-9A3A-0D2F1E22EA62}" type="pres">
      <dgm:prSet presAssocID="{99CF3E7B-C81A-4CEC-915D-181480A0246B}" presName="textRect" presStyleLbl="revTx" presStyleIdx="2" presStyleCnt="6">
        <dgm:presLayoutVars>
          <dgm:chMax val="1"/>
          <dgm:chPref val="1"/>
        </dgm:presLayoutVars>
      </dgm:prSet>
      <dgm:spPr/>
    </dgm:pt>
    <dgm:pt modelId="{895BA5BC-9DB0-4189-8EBB-422BFAFC51C7}" type="pres">
      <dgm:prSet presAssocID="{DA4A4AA2-C17B-4670-A8F6-CD39A71137AD}" presName="sibTrans" presStyleCnt="0"/>
      <dgm:spPr/>
    </dgm:pt>
    <dgm:pt modelId="{F33344C7-F7BA-4607-A839-BB9B1547E048}" type="pres">
      <dgm:prSet presAssocID="{32AB3E7C-E77C-44EC-BF6D-CC74B064D302}" presName="compNode" presStyleCnt="0"/>
      <dgm:spPr/>
    </dgm:pt>
    <dgm:pt modelId="{5A947991-18AB-47A9-947D-D1DCDD224776}" type="pres">
      <dgm:prSet presAssocID="{32AB3E7C-E77C-44EC-BF6D-CC74B064D302}" presName="iconBgRect" presStyleLbl="bgShp" presStyleIdx="3" presStyleCnt="6"/>
      <dgm:spPr/>
    </dgm:pt>
    <dgm:pt modelId="{7735ED70-E165-486B-AD21-E963039C2155}" type="pres">
      <dgm:prSet presAssocID="{32AB3E7C-E77C-44EC-BF6D-CC74B064D3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08FB12-0359-458D-AFDA-0656B632A457}" type="pres">
      <dgm:prSet presAssocID="{32AB3E7C-E77C-44EC-BF6D-CC74B064D302}" presName="spaceRect" presStyleCnt="0"/>
      <dgm:spPr/>
    </dgm:pt>
    <dgm:pt modelId="{FCFCD399-8120-4A08-BFF0-B67DEA8BEE8E}" type="pres">
      <dgm:prSet presAssocID="{32AB3E7C-E77C-44EC-BF6D-CC74B064D302}" presName="textRect" presStyleLbl="revTx" presStyleIdx="3" presStyleCnt="6">
        <dgm:presLayoutVars>
          <dgm:chMax val="1"/>
          <dgm:chPref val="1"/>
        </dgm:presLayoutVars>
      </dgm:prSet>
      <dgm:spPr/>
    </dgm:pt>
    <dgm:pt modelId="{F9100E98-CB10-4BF0-8EBC-1972DB3BD1F6}" type="pres">
      <dgm:prSet presAssocID="{60DA64CB-17BF-43BA-8924-9F65B43C2176}" presName="sibTrans" presStyleCnt="0"/>
      <dgm:spPr/>
    </dgm:pt>
    <dgm:pt modelId="{88864FAC-5FFD-4900-B88C-E1E9FDD40E67}" type="pres">
      <dgm:prSet presAssocID="{58B3DBE0-7114-407D-AD87-6353E195CB89}" presName="compNode" presStyleCnt="0"/>
      <dgm:spPr/>
    </dgm:pt>
    <dgm:pt modelId="{5B847C00-C6EE-4861-A08B-610B61DF01A0}" type="pres">
      <dgm:prSet presAssocID="{58B3DBE0-7114-407D-AD87-6353E195CB89}" presName="iconBgRect" presStyleLbl="bgShp" presStyleIdx="4" presStyleCnt="6"/>
      <dgm:spPr/>
    </dgm:pt>
    <dgm:pt modelId="{6EF2450C-1DE7-4399-ABC0-4CBF0256A728}" type="pres">
      <dgm:prSet presAssocID="{58B3DBE0-7114-407D-AD87-6353E195CB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inning Face with No Fill"/>
        </a:ext>
      </dgm:extLst>
    </dgm:pt>
    <dgm:pt modelId="{1A9FD0D9-E309-410C-BF07-C13B2B7F0D56}" type="pres">
      <dgm:prSet presAssocID="{58B3DBE0-7114-407D-AD87-6353E195CB89}" presName="spaceRect" presStyleCnt="0"/>
      <dgm:spPr/>
    </dgm:pt>
    <dgm:pt modelId="{5E2C6BD6-0507-4458-BFEF-D46246AB1BD3}" type="pres">
      <dgm:prSet presAssocID="{58B3DBE0-7114-407D-AD87-6353E195CB89}" presName="textRect" presStyleLbl="revTx" presStyleIdx="4" presStyleCnt="6">
        <dgm:presLayoutVars>
          <dgm:chMax val="1"/>
          <dgm:chPref val="1"/>
        </dgm:presLayoutVars>
      </dgm:prSet>
      <dgm:spPr/>
    </dgm:pt>
    <dgm:pt modelId="{CA7BD35D-35EC-4238-A12C-CBEBCDD64704}" type="pres">
      <dgm:prSet presAssocID="{6823976B-E82B-4E1E-A2AB-B777883024FD}" presName="sibTrans" presStyleCnt="0"/>
      <dgm:spPr/>
    </dgm:pt>
    <dgm:pt modelId="{832DC7C7-3FDD-470C-9A66-92768C47BA17}" type="pres">
      <dgm:prSet presAssocID="{8AFEF128-062F-4EC0-8130-84C339EAE215}" presName="compNode" presStyleCnt="0"/>
      <dgm:spPr/>
    </dgm:pt>
    <dgm:pt modelId="{7931C8E4-1BC9-4A96-9B00-9D71D3615D4E}" type="pres">
      <dgm:prSet presAssocID="{8AFEF128-062F-4EC0-8130-84C339EAE215}" presName="iconBgRect" presStyleLbl="bgShp" presStyleIdx="5" presStyleCnt="6"/>
      <dgm:spPr/>
    </dgm:pt>
    <dgm:pt modelId="{FE885383-221F-480F-9474-8C21C96DF77F}" type="pres">
      <dgm:prSet presAssocID="{8AFEF128-062F-4EC0-8130-84C339EAE2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416D6E6-EB07-4DC1-BAB7-172588F05860}" type="pres">
      <dgm:prSet presAssocID="{8AFEF128-062F-4EC0-8130-84C339EAE215}" presName="spaceRect" presStyleCnt="0"/>
      <dgm:spPr/>
    </dgm:pt>
    <dgm:pt modelId="{28E65ED4-3200-4147-AF54-4A1567D02730}" type="pres">
      <dgm:prSet presAssocID="{8AFEF128-062F-4EC0-8130-84C339EAE2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62DA814-15B5-473F-8E78-28843CE26771}" srcId="{C8EFB9E0-B9D6-49E9-BAD9-C9F4B6121538}" destId="{32AB3E7C-E77C-44EC-BF6D-CC74B064D302}" srcOrd="3" destOrd="0" parTransId="{1911F910-8580-4356-A47D-D92DE29CB82D}" sibTransId="{60DA64CB-17BF-43BA-8924-9F65B43C2176}"/>
    <dgm:cxn modelId="{625F431C-7958-4152-9337-27E2992FCD2F}" type="presOf" srcId="{32AB3E7C-E77C-44EC-BF6D-CC74B064D302}" destId="{FCFCD399-8120-4A08-BFF0-B67DEA8BEE8E}" srcOrd="0" destOrd="0" presId="urn:microsoft.com/office/officeart/2018/5/layout/IconCircleLabelList"/>
    <dgm:cxn modelId="{1EC4C63C-E54A-4EF2-868A-3EB3B27346C8}" srcId="{C8EFB9E0-B9D6-49E9-BAD9-C9F4B6121538}" destId="{ADDC23FA-4415-4310-AAFB-2125DAF29EE7}" srcOrd="0" destOrd="0" parTransId="{E408B23C-7879-4299-8293-AD1356CEB77A}" sibTransId="{C345125F-612F-4E06-8E61-54ED397E7721}"/>
    <dgm:cxn modelId="{5D208644-85AC-474F-BBAC-01DF33E58CC6}" type="presOf" srcId="{99CF3E7B-C81A-4CEC-915D-181480A0246B}" destId="{79F3FF58-B77E-434E-9A3A-0D2F1E22EA62}" srcOrd="0" destOrd="0" presId="urn:microsoft.com/office/officeart/2018/5/layout/IconCircleLabelList"/>
    <dgm:cxn modelId="{98A1894A-A893-4C9C-A315-9EEDA0B3A81A}" srcId="{C8EFB9E0-B9D6-49E9-BAD9-C9F4B6121538}" destId="{AD5E01F8-6920-4CFE-A2C3-FCF161BED547}" srcOrd="1" destOrd="0" parTransId="{0FB8E5F7-55BA-470D-AEA4-6B5D5212B444}" sibTransId="{EC6E8281-0794-4054-9E40-70D7E08767BC}"/>
    <dgm:cxn modelId="{94AE7573-F95C-43D4-B08B-67AA7129292B}" type="presOf" srcId="{C8EFB9E0-B9D6-49E9-BAD9-C9F4B6121538}" destId="{D61C965E-34D0-406C-BCE5-CE26A45DC9DC}" srcOrd="0" destOrd="0" presId="urn:microsoft.com/office/officeart/2018/5/layout/IconCircleLabelList"/>
    <dgm:cxn modelId="{033CDA7C-D335-4532-ABA8-C700EEC178DB}" srcId="{C8EFB9E0-B9D6-49E9-BAD9-C9F4B6121538}" destId="{99CF3E7B-C81A-4CEC-915D-181480A0246B}" srcOrd="2" destOrd="0" parTransId="{9C318B56-0615-478D-9FD3-97B219F4CC42}" sibTransId="{DA4A4AA2-C17B-4670-A8F6-CD39A71137AD}"/>
    <dgm:cxn modelId="{E5229EA1-4973-4E89-A602-D25A04B97979}" type="presOf" srcId="{AD5E01F8-6920-4CFE-A2C3-FCF161BED547}" destId="{2176614A-1103-4B07-AAED-28A887A8877A}" srcOrd="0" destOrd="0" presId="urn:microsoft.com/office/officeart/2018/5/layout/IconCircleLabelList"/>
    <dgm:cxn modelId="{E3D2EDAD-EC03-4D97-86E4-8C359359FADA}" srcId="{C8EFB9E0-B9D6-49E9-BAD9-C9F4B6121538}" destId="{8AFEF128-062F-4EC0-8130-84C339EAE215}" srcOrd="5" destOrd="0" parTransId="{90E5EE64-250C-466D-A788-7471CD5C1A0A}" sibTransId="{583AA993-6EAC-4C31-ADF3-FE2016BE8993}"/>
    <dgm:cxn modelId="{7D3551B0-81D7-4ECC-861E-AD28ABD523F2}" type="presOf" srcId="{8AFEF128-062F-4EC0-8130-84C339EAE215}" destId="{28E65ED4-3200-4147-AF54-4A1567D02730}" srcOrd="0" destOrd="0" presId="urn:microsoft.com/office/officeart/2018/5/layout/IconCircleLabelList"/>
    <dgm:cxn modelId="{7C4F3BBE-3B9C-44A2-B997-63CADE551DD9}" srcId="{C8EFB9E0-B9D6-49E9-BAD9-C9F4B6121538}" destId="{58B3DBE0-7114-407D-AD87-6353E195CB89}" srcOrd="4" destOrd="0" parTransId="{89C139AA-C403-4BAF-9E28-6FE63308C65D}" sibTransId="{6823976B-E82B-4E1E-A2AB-B777883024FD}"/>
    <dgm:cxn modelId="{F9AA2CF6-55A7-41AC-A7A6-D75B5CDD2297}" type="presOf" srcId="{58B3DBE0-7114-407D-AD87-6353E195CB89}" destId="{5E2C6BD6-0507-4458-BFEF-D46246AB1BD3}" srcOrd="0" destOrd="0" presId="urn:microsoft.com/office/officeart/2018/5/layout/IconCircleLabelList"/>
    <dgm:cxn modelId="{71C804FA-C9F6-477A-82FD-F534A0ECA131}" type="presOf" srcId="{ADDC23FA-4415-4310-AAFB-2125DAF29EE7}" destId="{67218BCB-5C6D-498A-980B-08058D095CB8}" srcOrd="0" destOrd="0" presId="urn:microsoft.com/office/officeart/2018/5/layout/IconCircleLabelList"/>
    <dgm:cxn modelId="{33DCEC22-7F1A-401E-B060-D38E650699E4}" type="presParOf" srcId="{D61C965E-34D0-406C-BCE5-CE26A45DC9DC}" destId="{21EED83C-5F12-405E-AEEB-E883AD6D38E5}" srcOrd="0" destOrd="0" presId="urn:microsoft.com/office/officeart/2018/5/layout/IconCircleLabelList"/>
    <dgm:cxn modelId="{B22D601B-ABFA-4695-B58E-7864749F128F}" type="presParOf" srcId="{21EED83C-5F12-405E-AEEB-E883AD6D38E5}" destId="{DDA90812-7863-46B5-B639-A6298CA9BB63}" srcOrd="0" destOrd="0" presId="urn:microsoft.com/office/officeart/2018/5/layout/IconCircleLabelList"/>
    <dgm:cxn modelId="{EB5169CE-8F8F-426B-8006-90861FED244A}" type="presParOf" srcId="{21EED83C-5F12-405E-AEEB-E883AD6D38E5}" destId="{24FB8ACB-C937-48AB-B2CC-B35902628EC2}" srcOrd="1" destOrd="0" presId="urn:microsoft.com/office/officeart/2018/5/layout/IconCircleLabelList"/>
    <dgm:cxn modelId="{B53B3A5A-9E73-4F53-A6F9-6C18FA3916B1}" type="presParOf" srcId="{21EED83C-5F12-405E-AEEB-E883AD6D38E5}" destId="{707702BD-E879-4579-B059-78685D21F678}" srcOrd="2" destOrd="0" presId="urn:microsoft.com/office/officeart/2018/5/layout/IconCircleLabelList"/>
    <dgm:cxn modelId="{7FF534C7-9579-4485-9C12-9CAB6C5C9D99}" type="presParOf" srcId="{21EED83C-5F12-405E-AEEB-E883AD6D38E5}" destId="{67218BCB-5C6D-498A-980B-08058D095CB8}" srcOrd="3" destOrd="0" presId="urn:microsoft.com/office/officeart/2018/5/layout/IconCircleLabelList"/>
    <dgm:cxn modelId="{2B97071E-657A-447A-8D32-B010697A1EF9}" type="presParOf" srcId="{D61C965E-34D0-406C-BCE5-CE26A45DC9DC}" destId="{2C275AC3-481D-4790-AB6D-C8254C7D04E2}" srcOrd="1" destOrd="0" presId="urn:microsoft.com/office/officeart/2018/5/layout/IconCircleLabelList"/>
    <dgm:cxn modelId="{9899DEFB-5293-42D0-B6DA-49F211D7EEBA}" type="presParOf" srcId="{D61C965E-34D0-406C-BCE5-CE26A45DC9DC}" destId="{103B658D-FD9D-4055-89EE-37B04D870B32}" srcOrd="2" destOrd="0" presId="urn:microsoft.com/office/officeart/2018/5/layout/IconCircleLabelList"/>
    <dgm:cxn modelId="{9568C656-2660-448B-B4E6-4DB12BE21C4D}" type="presParOf" srcId="{103B658D-FD9D-4055-89EE-37B04D870B32}" destId="{B179B526-E5A0-464B-971C-D1BEB2CF8BD8}" srcOrd="0" destOrd="0" presId="urn:microsoft.com/office/officeart/2018/5/layout/IconCircleLabelList"/>
    <dgm:cxn modelId="{4E59DEBF-FEF5-47BC-9F11-275727073492}" type="presParOf" srcId="{103B658D-FD9D-4055-89EE-37B04D870B32}" destId="{A6265B4A-367F-4CCB-BB02-AA199A2BD59A}" srcOrd="1" destOrd="0" presId="urn:microsoft.com/office/officeart/2018/5/layout/IconCircleLabelList"/>
    <dgm:cxn modelId="{BC00E71F-F9C6-450C-8350-2C9CAD226445}" type="presParOf" srcId="{103B658D-FD9D-4055-89EE-37B04D870B32}" destId="{07732D46-0B3C-481B-9B1B-88C0158A8541}" srcOrd="2" destOrd="0" presId="urn:microsoft.com/office/officeart/2018/5/layout/IconCircleLabelList"/>
    <dgm:cxn modelId="{6833F5B4-6712-4D7B-853A-532BEBBE6DAC}" type="presParOf" srcId="{103B658D-FD9D-4055-89EE-37B04D870B32}" destId="{2176614A-1103-4B07-AAED-28A887A8877A}" srcOrd="3" destOrd="0" presId="urn:microsoft.com/office/officeart/2018/5/layout/IconCircleLabelList"/>
    <dgm:cxn modelId="{AA04D6FE-AB33-46BF-BFEE-A0FEF381552F}" type="presParOf" srcId="{D61C965E-34D0-406C-BCE5-CE26A45DC9DC}" destId="{6BE6EF9C-A8E2-4C68-8234-97A9626F845A}" srcOrd="3" destOrd="0" presId="urn:microsoft.com/office/officeart/2018/5/layout/IconCircleLabelList"/>
    <dgm:cxn modelId="{509ECBAB-6262-407A-8FC6-19F757722770}" type="presParOf" srcId="{D61C965E-34D0-406C-BCE5-CE26A45DC9DC}" destId="{CD8E4E19-89B4-4BF7-977A-94CFC85079FB}" srcOrd="4" destOrd="0" presId="urn:microsoft.com/office/officeart/2018/5/layout/IconCircleLabelList"/>
    <dgm:cxn modelId="{3BCBE42D-9E04-4836-AA88-6C2FDE10DC79}" type="presParOf" srcId="{CD8E4E19-89B4-4BF7-977A-94CFC85079FB}" destId="{CA90335B-5620-4771-BC8A-387EE71EF7E5}" srcOrd="0" destOrd="0" presId="urn:microsoft.com/office/officeart/2018/5/layout/IconCircleLabelList"/>
    <dgm:cxn modelId="{81F1028D-BE19-484B-9472-20A5A046D701}" type="presParOf" srcId="{CD8E4E19-89B4-4BF7-977A-94CFC85079FB}" destId="{074A92B4-5952-4862-95C5-EBDDA2A99020}" srcOrd="1" destOrd="0" presId="urn:microsoft.com/office/officeart/2018/5/layout/IconCircleLabelList"/>
    <dgm:cxn modelId="{34B4FA54-901D-4898-84DB-50989067D20A}" type="presParOf" srcId="{CD8E4E19-89B4-4BF7-977A-94CFC85079FB}" destId="{3D28016B-FC4F-43F1-823D-A3224BF4FB77}" srcOrd="2" destOrd="0" presId="urn:microsoft.com/office/officeart/2018/5/layout/IconCircleLabelList"/>
    <dgm:cxn modelId="{4F08A939-B20A-464D-BE89-1F689D93182F}" type="presParOf" srcId="{CD8E4E19-89B4-4BF7-977A-94CFC85079FB}" destId="{79F3FF58-B77E-434E-9A3A-0D2F1E22EA62}" srcOrd="3" destOrd="0" presId="urn:microsoft.com/office/officeart/2018/5/layout/IconCircleLabelList"/>
    <dgm:cxn modelId="{1172F426-5DDF-49C7-8C7F-44399C8210D3}" type="presParOf" srcId="{D61C965E-34D0-406C-BCE5-CE26A45DC9DC}" destId="{895BA5BC-9DB0-4189-8EBB-422BFAFC51C7}" srcOrd="5" destOrd="0" presId="urn:microsoft.com/office/officeart/2018/5/layout/IconCircleLabelList"/>
    <dgm:cxn modelId="{5A995F77-3813-4E91-8B8A-BC5CB9DC8C59}" type="presParOf" srcId="{D61C965E-34D0-406C-BCE5-CE26A45DC9DC}" destId="{F33344C7-F7BA-4607-A839-BB9B1547E048}" srcOrd="6" destOrd="0" presId="urn:microsoft.com/office/officeart/2018/5/layout/IconCircleLabelList"/>
    <dgm:cxn modelId="{3D82C126-BEC8-47BD-8250-7D2644840105}" type="presParOf" srcId="{F33344C7-F7BA-4607-A839-BB9B1547E048}" destId="{5A947991-18AB-47A9-947D-D1DCDD224776}" srcOrd="0" destOrd="0" presId="urn:microsoft.com/office/officeart/2018/5/layout/IconCircleLabelList"/>
    <dgm:cxn modelId="{A1511633-4F02-4DE1-8D8D-74C8DB92D04E}" type="presParOf" srcId="{F33344C7-F7BA-4607-A839-BB9B1547E048}" destId="{7735ED70-E165-486B-AD21-E963039C2155}" srcOrd="1" destOrd="0" presId="urn:microsoft.com/office/officeart/2018/5/layout/IconCircleLabelList"/>
    <dgm:cxn modelId="{EBDEAC8B-F91C-4448-98BD-EA90AD55BC2D}" type="presParOf" srcId="{F33344C7-F7BA-4607-A839-BB9B1547E048}" destId="{8B08FB12-0359-458D-AFDA-0656B632A457}" srcOrd="2" destOrd="0" presId="urn:microsoft.com/office/officeart/2018/5/layout/IconCircleLabelList"/>
    <dgm:cxn modelId="{A2CF2D23-F33B-4725-906C-D7F2FEC4A5D8}" type="presParOf" srcId="{F33344C7-F7BA-4607-A839-BB9B1547E048}" destId="{FCFCD399-8120-4A08-BFF0-B67DEA8BEE8E}" srcOrd="3" destOrd="0" presId="urn:microsoft.com/office/officeart/2018/5/layout/IconCircleLabelList"/>
    <dgm:cxn modelId="{4DDBFA36-A469-4862-BB32-2952AD03790A}" type="presParOf" srcId="{D61C965E-34D0-406C-BCE5-CE26A45DC9DC}" destId="{F9100E98-CB10-4BF0-8EBC-1972DB3BD1F6}" srcOrd="7" destOrd="0" presId="urn:microsoft.com/office/officeart/2018/5/layout/IconCircleLabelList"/>
    <dgm:cxn modelId="{3BF13701-20CF-447A-B9BE-9422FE16D660}" type="presParOf" srcId="{D61C965E-34D0-406C-BCE5-CE26A45DC9DC}" destId="{88864FAC-5FFD-4900-B88C-E1E9FDD40E67}" srcOrd="8" destOrd="0" presId="urn:microsoft.com/office/officeart/2018/5/layout/IconCircleLabelList"/>
    <dgm:cxn modelId="{F867DC7A-6919-4A1A-ADF7-AB73ACE9B285}" type="presParOf" srcId="{88864FAC-5FFD-4900-B88C-E1E9FDD40E67}" destId="{5B847C00-C6EE-4861-A08B-610B61DF01A0}" srcOrd="0" destOrd="0" presId="urn:microsoft.com/office/officeart/2018/5/layout/IconCircleLabelList"/>
    <dgm:cxn modelId="{60DAA477-6B57-40F4-A6ED-61E8B16E4D93}" type="presParOf" srcId="{88864FAC-5FFD-4900-B88C-E1E9FDD40E67}" destId="{6EF2450C-1DE7-4399-ABC0-4CBF0256A728}" srcOrd="1" destOrd="0" presId="urn:microsoft.com/office/officeart/2018/5/layout/IconCircleLabelList"/>
    <dgm:cxn modelId="{929E0E6B-E4C1-4F5B-88F5-72236520837E}" type="presParOf" srcId="{88864FAC-5FFD-4900-B88C-E1E9FDD40E67}" destId="{1A9FD0D9-E309-410C-BF07-C13B2B7F0D56}" srcOrd="2" destOrd="0" presId="urn:microsoft.com/office/officeart/2018/5/layout/IconCircleLabelList"/>
    <dgm:cxn modelId="{735C99C5-CA21-4B4C-BA1E-E9A55F2E7367}" type="presParOf" srcId="{88864FAC-5FFD-4900-B88C-E1E9FDD40E67}" destId="{5E2C6BD6-0507-4458-BFEF-D46246AB1BD3}" srcOrd="3" destOrd="0" presId="urn:microsoft.com/office/officeart/2018/5/layout/IconCircleLabelList"/>
    <dgm:cxn modelId="{3B6ABA7A-AD23-4994-86AC-E76AACE93199}" type="presParOf" srcId="{D61C965E-34D0-406C-BCE5-CE26A45DC9DC}" destId="{CA7BD35D-35EC-4238-A12C-CBEBCDD64704}" srcOrd="9" destOrd="0" presId="urn:microsoft.com/office/officeart/2018/5/layout/IconCircleLabelList"/>
    <dgm:cxn modelId="{39047EB7-76C4-4F81-9BC4-5572FB15FF6B}" type="presParOf" srcId="{D61C965E-34D0-406C-BCE5-CE26A45DC9DC}" destId="{832DC7C7-3FDD-470C-9A66-92768C47BA17}" srcOrd="10" destOrd="0" presId="urn:microsoft.com/office/officeart/2018/5/layout/IconCircleLabelList"/>
    <dgm:cxn modelId="{158DF98F-FC63-4370-85FE-EC25F60FACD5}" type="presParOf" srcId="{832DC7C7-3FDD-470C-9A66-92768C47BA17}" destId="{7931C8E4-1BC9-4A96-9B00-9D71D3615D4E}" srcOrd="0" destOrd="0" presId="urn:microsoft.com/office/officeart/2018/5/layout/IconCircleLabelList"/>
    <dgm:cxn modelId="{A3FEDED0-D0EB-4AD8-A505-2664D3BAD051}" type="presParOf" srcId="{832DC7C7-3FDD-470C-9A66-92768C47BA17}" destId="{FE885383-221F-480F-9474-8C21C96DF77F}" srcOrd="1" destOrd="0" presId="urn:microsoft.com/office/officeart/2018/5/layout/IconCircleLabelList"/>
    <dgm:cxn modelId="{C9733113-ADDC-4DA6-9948-55BF167CFFAA}" type="presParOf" srcId="{832DC7C7-3FDD-470C-9A66-92768C47BA17}" destId="{C416D6E6-EB07-4DC1-BAB7-172588F05860}" srcOrd="2" destOrd="0" presId="urn:microsoft.com/office/officeart/2018/5/layout/IconCircleLabelList"/>
    <dgm:cxn modelId="{986FE34D-2813-42ED-9335-FEA964EBB1A9}" type="presParOf" srcId="{832DC7C7-3FDD-470C-9A66-92768C47BA17}" destId="{28E65ED4-3200-4147-AF54-4A1567D027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8BD08-9405-4C33-AD5A-0C210BDAFAB1}">
      <dsp:nvSpPr>
        <dsp:cNvPr id="0" name=""/>
        <dsp:cNvSpPr/>
      </dsp:nvSpPr>
      <dsp:spPr>
        <a:xfrm>
          <a:off x="0" y="559311"/>
          <a:ext cx="882565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b="0" i="0" kern="1200"/>
            <a:t>Cloud Computing</a:t>
          </a:r>
          <a:endParaRPr lang="en-IN" sz="6500" kern="1200"/>
        </a:p>
      </dsp:txBody>
      <dsp:txXfrm>
        <a:off x="76105" y="635416"/>
        <a:ext cx="8673448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7B799-D8F5-4FCA-AA22-8C9558575A18}">
      <dsp:nvSpPr>
        <dsp:cNvPr id="0" name=""/>
        <dsp:cNvSpPr/>
      </dsp:nvSpPr>
      <dsp:spPr>
        <a:xfrm>
          <a:off x="0" y="10972"/>
          <a:ext cx="8825658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@thecodealchemist</a:t>
          </a:r>
          <a:endParaRPr lang="en-IN" sz="3500" kern="1200"/>
        </a:p>
      </dsp:txBody>
      <dsp:txXfrm>
        <a:off x="40980" y="51952"/>
        <a:ext cx="8743698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289D0-A158-4771-9B57-4D03B7C8B8B4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A1812-E280-4957-93F1-7EDFACA7EC76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38385-C64C-4A2F-B199-23A546F8C3E1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Slow on-boarding</a:t>
          </a:r>
          <a:endParaRPr lang="en-US" sz="2200" kern="1200"/>
        </a:p>
      </dsp:txBody>
      <dsp:txXfrm>
        <a:off x="1274714" y="2177"/>
        <a:ext cx="5116560" cy="1103648"/>
      </dsp:txXfrm>
    </dsp:sp>
    <dsp:sp modelId="{E1D62CE1-779F-4E81-9607-7E8CA4DF6700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7CDE0-259D-4115-819B-AE47FC48C1E1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23D34-51C3-4D3E-907C-CE668BA524A0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Planning in advance</a:t>
          </a:r>
          <a:endParaRPr lang="en-US" sz="2200" kern="1200"/>
        </a:p>
      </dsp:txBody>
      <dsp:txXfrm>
        <a:off x="1274714" y="1381738"/>
        <a:ext cx="5116560" cy="1103648"/>
      </dsp:txXfrm>
    </dsp:sp>
    <dsp:sp modelId="{F7234E88-C9EE-4654-AAE5-795355F1716F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03FD0-2A24-4F6C-A8CF-73E6F151EA55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F2B07-B5CF-4292-A0C7-F38019952447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Time to market</a:t>
          </a:r>
          <a:endParaRPr lang="en-US" sz="2200" kern="1200"/>
        </a:p>
      </dsp:txBody>
      <dsp:txXfrm>
        <a:off x="1274714" y="2761299"/>
        <a:ext cx="5116560" cy="1103648"/>
      </dsp:txXfrm>
    </dsp:sp>
    <dsp:sp modelId="{5645D790-E596-4672-966E-A071CFDFBD5C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6079A-2FD5-4431-85A6-2C8F205C7165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7A809-C6CD-47F8-8DAA-0488FE24362D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Cost</a:t>
          </a:r>
          <a:endParaRPr lang="en-US" sz="2200" kern="1200"/>
        </a:p>
      </dsp:txBody>
      <dsp:txXfrm>
        <a:off x="1274714" y="4140860"/>
        <a:ext cx="5116560" cy="1103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410B0-F069-42EC-925D-1165B06103E7}">
      <dsp:nvSpPr>
        <dsp:cNvPr id="0" name=""/>
        <dsp:cNvSpPr/>
      </dsp:nvSpPr>
      <dsp:spPr>
        <a:xfrm>
          <a:off x="119279" y="0"/>
          <a:ext cx="1510523" cy="1309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7CDE-8562-491C-88F6-AC269BA386BE}">
      <dsp:nvSpPr>
        <dsp:cNvPr id="0" name=""/>
        <dsp:cNvSpPr/>
      </dsp:nvSpPr>
      <dsp:spPr>
        <a:xfrm>
          <a:off x="119279" y="1437394"/>
          <a:ext cx="4315781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kern="1200"/>
            <a:t>Delivery of computing services over the internet</a:t>
          </a:r>
          <a:endParaRPr lang="en-US" sz="2000" kern="1200"/>
        </a:p>
      </dsp:txBody>
      <dsp:txXfrm>
        <a:off x="119279" y="1437394"/>
        <a:ext cx="4315781" cy="561333"/>
      </dsp:txXfrm>
    </dsp:sp>
    <dsp:sp modelId="{1C92F986-2FE1-4552-9CC8-FD54ECA90461}">
      <dsp:nvSpPr>
        <dsp:cNvPr id="0" name=""/>
        <dsp:cNvSpPr/>
      </dsp:nvSpPr>
      <dsp:spPr>
        <a:xfrm>
          <a:off x="119279" y="2058084"/>
          <a:ext cx="4315781" cy="1364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EDD4-E646-449E-89AE-71653D8CF9F7}">
      <dsp:nvSpPr>
        <dsp:cNvPr id="0" name=""/>
        <dsp:cNvSpPr/>
      </dsp:nvSpPr>
      <dsp:spPr>
        <a:xfrm>
          <a:off x="5190322" y="0"/>
          <a:ext cx="1510523" cy="1309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453C-13EE-4284-B018-28E5EA567BB0}">
      <dsp:nvSpPr>
        <dsp:cNvPr id="0" name=""/>
        <dsp:cNvSpPr/>
      </dsp:nvSpPr>
      <dsp:spPr>
        <a:xfrm>
          <a:off x="5190322" y="1437394"/>
          <a:ext cx="4315781" cy="56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kern="1200"/>
            <a:t>Services e.g.</a:t>
          </a:r>
          <a:endParaRPr lang="en-US" sz="2000" kern="1200"/>
        </a:p>
      </dsp:txBody>
      <dsp:txXfrm>
        <a:off x="5190322" y="1437394"/>
        <a:ext cx="4315781" cy="561333"/>
      </dsp:txXfrm>
    </dsp:sp>
    <dsp:sp modelId="{179BEB70-F2A0-4A59-9150-7E9D4391DDF2}">
      <dsp:nvSpPr>
        <dsp:cNvPr id="0" name=""/>
        <dsp:cNvSpPr/>
      </dsp:nvSpPr>
      <dsp:spPr>
        <a:xfrm>
          <a:off x="5190322" y="2058084"/>
          <a:ext cx="4315781" cy="1364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Virtual Machines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Containers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Databases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Networking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Storage</a:t>
          </a:r>
          <a:endParaRPr lang="en-US" sz="1500" kern="1200"/>
        </a:p>
      </dsp:txBody>
      <dsp:txXfrm>
        <a:off x="5190322" y="2058084"/>
        <a:ext cx="4315781" cy="1364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A0008-090E-4D33-B1EC-32583869C58A}">
      <dsp:nvSpPr>
        <dsp:cNvPr id="0" name=""/>
        <dsp:cNvSpPr/>
      </dsp:nvSpPr>
      <dsp:spPr>
        <a:xfrm>
          <a:off x="3269461" y="0"/>
          <a:ext cx="3086461" cy="308646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40551-4343-425C-B2B4-6ADC2626D8AD}">
      <dsp:nvSpPr>
        <dsp:cNvPr id="0" name=""/>
        <dsp:cNvSpPr/>
      </dsp:nvSpPr>
      <dsp:spPr>
        <a:xfrm>
          <a:off x="3562674" y="293213"/>
          <a:ext cx="1203719" cy="1203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Computing resources on-demand</a:t>
          </a:r>
          <a:endParaRPr lang="en-US" sz="1300" kern="1200"/>
        </a:p>
      </dsp:txBody>
      <dsp:txXfrm>
        <a:off x="3621435" y="351974"/>
        <a:ext cx="1086197" cy="1086197"/>
      </dsp:txXfrm>
    </dsp:sp>
    <dsp:sp modelId="{2D81F5BA-B16A-4FCB-AE98-DDBC65B61906}">
      <dsp:nvSpPr>
        <dsp:cNvPr id="0" name=""/>
        <dsp:cNvSpPr/>
      </dsp:nvSpPr>
      <dsp:spPr>
        <a:xfrm>
          <a:off x="4858988" y="293213"/>
          <a:ext cx="1203719" cy="1203719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Resource Pooling</a:t>
          </a:r>
          <a:endParaRPr lang="en-US" sz="1300" kern="1200"/>
        </a:p>
      </dsp:txBody>
      <dsp:txXfrm>
        <a:off x="4917749" y="351974"/>
        <a:ext cx="1086197" cy="1086197"/>
      </dsp:txXfrm>
    </dsp:sp>
    <dsp:sp modelId="{598E3ECE-0063-4885-9359-5653E157375A}">
      <dsp:nvSpPr>
        <dsp:cNvPr id="0" name=""/>
        <dsp:cNvSpPr/>
      </dsp:nvSpPr>
      <dsp:spPr>
        <a:xfrm>
          <a:off x="3562674" y="1589527"/>
          <a:ext cx="1203719" cy="1203719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Everything-as-a-Service</a:t>
          </a:r>
          <a:endParaRPr lang="en-US" sz="1300" kern="1200"/>
        </a:p>
      </dsp:txBody>
      <dsp:txXfrm>
        <a:off x="3621435" y="1648288"/>
        <a:ext cx="1086197" cy="1086197"/>
      </dsp:txXfrm>
    </dsp:sp>
    <dsp:sp modelId="{4CC95699-7D6C-49C4-9397-EE80EF8559E8}">
      <dsp:nvSpPr>
        <dsp:cNvPr id="0" name=""/>
        <dsp:cNvSpPr/>
      </dsp:nvSpPr>
      <dsp:spPr>
        <a:xfrm>
          <a:off x="4858988" y="1589527"/>
          <a:ext cx="1203719" cy="1203719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/>
            <a:t>Pay as you go model</a:t>
          </a:r>
          <a:endParaRPr lang="en-US" sz="1300" kern="1200"/>
        </a:p>
      </dsp:txBody>
      <dsp:txXfrm>
        <a:off x="4917749" y="1648288"/>
        <a:ext cx="1086197" cy="108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6A7A-8781-4F9B-9584-1D1282E0C592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69A2D-B723-483E-B3CA-53B21671075A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77B64-5D0B-43AE-88E0-7E8D1D4F790F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/>
            <a:t>Infrastructure as a Service (IaaS)</a:t>
          </a:r>
          <a:endParaRPr lang="en-US" sz="2300" kern="1200"/>
        </a:p>
      </dsp:txBody>
      <dsp:txXfrm>
        <a:off x="7535" y="2498841"/>
        <a:ext cx="2868750" cy="720000"/>
      </dsp:txXfrm>
    </dsp:sp>
    <dsp:sp modelId="{9EAD1C3F-3F23-4183-98A1-7A5F77B189F3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9B1D0-4475-4CA3-A477-6FCBC29C4131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3722E-98B4-4739-9332-3C8C127DAA10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/>
            <a:t>Platform as a Service (PaaS)</a:t>
          </a:r>
          <a:endParaRPr lang="en-US" sz="2300" kern="1200"/>
        </a:p>
      </dsp:txBody>
      <dsp:txXfrm>
        <a:off x="3378316" y="2498841"/>
        <a:ext cx="2868750" cy="720000"/>
      </dsp:txXfrm>
    </dsp:sp>
    <dsp:sp modelId="{64E42BAC-57DA-448C-BEF2-95D68FC68F1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A155-2508-469D-B4B4-CF51C0CC0332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4B272-44C9-4A62-9B25-EDC9FAAC505F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/>
            <a:t>Software as a Service (Saas)</a:t>
          </a:r>
          <a:endParaRPr lang="en-US" sz="2300" kern="1200"/>
        </a:p>
      </dsp:txBody>
      <dsp:txXfrm>
        <a:off x="6749097" y="2498841"/>
        <a:ext cx="28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93E11-254A-4B2D-B85D-B097E388B369}">
      <dsp:nvSpPr>
        <dsp:cNvPr id="0" name=""/>
        <dsp:cNvSpPr/>
      </dsp:nvSpPr>
      <dsp:spPr>
        <a:xfrm>
          <a:off x="0" y="8843"/>
          <a:ext cx="6391275" cy="1199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Private Cloud</a:t>
          </a:r>
          <a:endParaRPr lang="en-US" sz="5000" kern="1200"/>
        </a:p>
      </dsp:txBody>
      <dsp:txXfrm>
        <a:off x="58543" y="67386"/>
        <a:ext cx="6274189" cy="1082164"/>
      </dsp:txXfrm>
    </dsp:sp>
    <dsp:sp modelId="{B24595CC-790A-4FCA-9150-F3198FD25F49}">
      <dsp:nvSpPr>
        <dsp:cNvPr id="0" name=""/>
        <dsp:cNvSpPr/>
      </dsp:nvSpPr>
      <dsp:spPr>
        <a:xfrm>
          <a:off x="0" y="1352093"/>
          <a:ext cx="6391275" cy="1199250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Public Cloud</a:t>
          </a:r>
          <a:endParaRPr lang="en-US" sz="5000" kern="1200"/>
        </a:p>
      </dsp:txBody>
      <dsp:txXfrm>
        <a:off x="58543" y="1410636"/>
        <a:ext cx="6274189" cy="1082164"/>
      </dsp:txXfrm>
    </dsp:sp>
    <dsp:sp modelId="{F786FB3C-6BFD-405D-9CDB-1932CD251E84}">
      <dsp:nvSpPr>
        <dsp:cNvPr id="0" name=""/>
        <dsp:cNvSpPr/>
      </dsp:nvSpPr>
      <dsp:spPr>
        <a:xfrm>
          <a:off x="0" y="2695343"/>
          <a:ext cx="6391275" cy="1199250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Hybrid Cloud</a:t>
          </a:r>
          <a:endParaRPr lang="en-US" sz="5000" kern="1200"/>
        </a:p>
      </dsp:txBody>
      <dsp:txXfrm>
        <a:off x="58543" y="2753886"/>
        <a:ext cx="6274189" cy="1082164"/>
      </dsp:txXfrm>
    </dsp:sp>
    <dsp:sp modelId="{0425CF2F-A7D9-44A1-A818-4A6DE59CCE5F}">
      <dsp:nvSpPr>
        <dsp:cNvPr id="0" name=""/>
        <dsp:cNvSpPr/>
      </dsp:nvSpPr>
      <dsp:spPr>
        <a:xfrm>
          <a:off x="0" y="4038593"/>
          <a:ext cx="6391275" cy="119925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b="0" i="0" kern="1200"/>
            <a:t>Multi Cloud</a:t>
          </a:r>
          <a:endParaRPr lang="en-US" sz="5000" kern="1200"/>
        </a:p>
      </dsp:txBody>
      <dsp:txXfrm>
        <a:off x="58543" y="4097136"/>
        <a:ext cx="6274189" cy="1082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90812-7863-46B5-B639-A6298CA9BB63}">
      <dsp:nvSpPr>
        <dsp:cNvPr id="0" name=""/>
        <dsp:cNvSpPr/>
      </dsp:nvSpPr>
      <dsp:spPr>
        <a:xfrm>
          <a:off x="27572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B8ACB-C937-48AB-B2CC-B35902628EC2}">
      <dsp:nvSpPr>
        <dsp:cNvPr id="0" name=""/>
        <dsp:cNvSpPr/>
      </dsp:nvSpPr>
      <dsp:spPr>
        <a:xfrm>
          <a:off x="45762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18BCB-5C6D-498A-980B-08058D095CB8}">
      <dsp:nvSpPr>
        <dsp:cNvPr id="0" name=""/>
        <dsp:cNvSpPr/>
      </dsp:nvSpPr>
      <dsp:spPr>
        <a:xfrm>
          <a:off x="287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High availability</a:t>
          </a:r>
          <a:endParaRPr lang="en-US" sz="1100" kern="1200"/>
        </a:p>
      </dsp:txBody>
      <dsp:txXfrm>
        <a:off x="2877" y="1991185"/>
        <a:ext cx="1399218" cy="559687"/>
      </dsp:txXfrm>
    </dsp:sp>
    <dsp:sp modelId="{B179B526-E5A0-464B-971C-D1BEB2CF8BD8}">
      <dsp:nvSpPr>
        <dsp:cNvPr id="0" name=""/>
        <dsp:cNvSpPr/>
      </dsp:nvSpPr>
      <dsp:spPr>
        <a:xfrm>
          <a:off x="1919806" y="871810"/>
          <a:ext cx="853523" cy="8535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65B4A-367F-4CCB-BB02-AA199A2BD59A}">
      <dsp:nvSpPr>
        <dsp:cNvPr id="0" name=""/>
        <dsp:cNvSpPr/>
      </dsp:nvSpPr>
      <dsp:spPr>
        <a:xfrm>
          <a:off x="2101705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6614A-1103-4B07-AAED-28A887A8877A}">
      <dsp:nvSpPr>
        <dsp:cNvPr id="0" name=""/>
        <dsp:cNvSpPr/>
      </dsp:nvSpPr>
      <dsp:spPr>
        <a:xfrm>
          <a:off x="1646959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Scaling</a:t>
          </a:r>
          <a:endParaRPr lang="en-US" sz="1100" kern="1200"/>
        </a:p>
      </dsp:txBody>
      <dsp:txXfrm>
        <a:off x="1646959" y="1991185"/>
        <a:ext cx="1399218" cy="559687"/>
      </dsp:txXfrm>
    </dsp:sp>
    <dsp:sp modelId="{CA90335B-5620-4771-BC8A-387EE71EF7E5}">
      <dsp:nvSpPr>
        <dsp:cNvPr id="0" name=""/>
        <dsp:cNvSpPr/>
      </dsp:nvSpPr>
      <dsp:spPr>
        <a:xfrm>
          <a:off x="3563888" y="871810"/>
          <a:ext cx="853523" cy="8535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A92B4-5952-4862-95C5-EBDDA2A99020}">
      <dsp:nvSpPr>
        <dsp:cNvPr id="0" name=""/>
        <dsp:cNvSpPr/>
      </dsp:nvSpPr>
      <dsp:spPr>
        <a:xfrm>
          <a:off x="3745787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3FF58-B77E-434E-9A3A-0D2F1E22EA62}">
      <dsp:nvSpPr>
        <dsp:cNvPr id="0" name=""/>
        <dsp:cNvSpPr/>
      </dsp:nvSpPr>
      <dsp:spPr>
        <a:xfrm>
          <a:off x="3291041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Reliability</a:t>
          </a:r>
          <a:endParaRPr lang="en-US" sz="1100" kern="1200"/>
        </a:p>
      </dsp:txBody>
      <dsp:txXfrm>
        <a:off x="3291041" y="1991185"/>
        <a:ext cx="1399218" cy="559687"/>
      </dsp:txXfrm>
    </dsp:sp>
    <dsp:sp modelId="{5A947991-18AB-47A9-947D-D1DCDD224776}">
      <dsp:nvSpPr>
        <dsp:cNvPr id="0" name=""/>
        <dsp:cNvSpPr/>
      </dsp:nvSpPr>
      <dsp:spPr>
        <a:xfrm>
          <a:off x="5207970" y="871810"/>
          <a:ext cx="853523" cy="853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ED70-E165-486B-AD21-E963039C2155}">
      <dsp:nvSpPr>
        <dsp:cNvPr id="0" name=""/>
        <dsp:cNvSpPr/>
      </dsp:nvSpPr>
      <dsp:spPr>
        <a:xfrm>
          <a:off x="5389869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CD399-8120-4A08-BFF0-B67DEA8BEE8E}">
      <dsp:nvSpPr>
        <dsp:cNvPr id="0" name=""/>
        <dsp:cNvSpPr/>
      </dsp:nvSpPr>
      <dsp:spPr>
        <a:xfrm>
          <a:off x="4935123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Monitoring</a:t>
          </a:r>
          <a:endParaRPr lang="en-US" sz="1100" kern="1200"/>
        </a:p>
      </dsp:txBody>
      <dsp:txXfrm>
        <a:off x="4935123" y="1991185"/>
        <a:ext cx="1399218" cy="559687"/>
      </dsp:txXfrm>
    </dsp:sp>
    <dsp:sp modelId="{5B847C00-C6EE-4861-A08B-610B61DF01A0}">
      <dsp:nvSpPr>
        <dsp:cNvPr id="0" name=""/>
        <dsp:cNvSpPr/>
      </dsp:nvSpPr>
      <dsp:spPr>
        <a:xfrm>
          <a:off x="6852052" y="871810"/>
          <a:ext cx="853523" cy="8535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2450C-1DE7-4399-ABC0-4CBF0256A728}">
      <dsp:nvSpPr>
        <dsp:cNvPr id="0" name=""/>
        <dsp:cNvSpPr/>
      </dsp:nvSpPr>
      <dsp:spPr>
        <a:xfrm>
          <a:off x="7033951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C6BD6-0507-4458-BFEF-D46246AB1BD3}">
      <dsp:nvSpPr>
        <dsp:cNvPr id="0" name=""/>
        <dsp:cNvSpPr/>
      </dsp:nvSpPr>
      <dsp:spPr>
        <a:xfrm>
          <a:off x="6579205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Performance/Good user experience</a:t>
          </a:r>
          <a:endParaRPr lang="en-US" sz="1100" kern="1200"/>
        </a:p>
      </dsp:txBody>
      <dsp:txXfrm>
        <a:off x="6579205" y="1991185"/>
        <a:ext cx="1399218" cy="559687"/>
      </dsp:txXfrm>
    </dsp:sp>
    <dsp:sp modelId="{7931C8E4-1BC9-4A96-9B00-9D71D3615D4E}">
      <dsp:nvSpPr>
        <dsp:cNvPr id="0" name=""/>
        <dsp:cNvSpPr/>
      </dsp:nvSpPr>
      <dsp:spPr>
        <a:xfrm>
          <a:off x="849613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85383-221F-480F-9474-8C21C96DF77F}">
      <dsp:nvSpPr>
        <dsp:cNvPr id="0" name=""/>
        <dsp:cNvSpPr/>
      </dsp:nvSpPr>
      <dsp:spPr>
        <a:xfrm>
          <a:off x="867803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65ED4-3200-4147-AF54-4A1567D02730}">
      <dsp:nvSpPr>
        <dsp:cNvPr id="0" name=""/>
        <dsp:cNvSpPr/>
      </dsp:nvSpPr>
      <dsp:spPr>
        <a:xfrm>
          <a:off x="822328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/>
            <a:t>Cost effective</a:t>
          </a:r>
          <a:endParaRPr lang="en-US" sz="1100" kern="1200"/>
        </a:p>
      </dsp:txBody>
      <dsp:txXfrm>
        <a:off x="8223287" y="1991185"/>
        <a:ext cx="1399218" cy="55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73F9AE-0D98-4564-4528-F637C3D9C5B3}"/>
              </a:ext>
            </a:extLst>
          </p:cNvPr>
          <p:cNvGraphicFramePr/>
          <p:nvPr/>
        </p:nvGraphicFramePr>
        <p:xfrm>
          <a:off x="1154955" y="2099733"/>
          <a:ext cx="8825658" cy="2677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4EF163-DB46-8EDA-A19B-7A0249DAD456}"/>
              </a:ext>
            </a:extLst>
          </p:cNvPr>
          <p:cNvGraphicFramePr/>
          <p:nvPr/>
        </p:nvGraphicFramePr>
        <p:xfrm>
          <a:off x="1154955" y="4777380"/>
          <a:ext cx="8825658" cy="861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636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D2C37-2802-0E14-5FC4-82C342CF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Benefits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C99884-1B66-2463-368D-B28B3EC79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36140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328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61F9-0A69-95A6-3435-CC9A06A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Computing</a:t>
            </a:r>
          </a:p>
        </p:txBody>
      </p:sp>
      <p:pic>
        <p:nvPicPr>
          <p:cNvPr id="5" name="Content Placeholder 4" descr="An open laptop">
            <a:extLst>
              <a:ext uri="{FF2B5EF4-FFF2-40B4-BE49-F238E27FC236}">
                <a16:creationId xmlns:a16="http://schemas.microsoft.com/office/drawing/2014/main" id="{C1BA9C7E-C39C-1D9A-01E3-89AC615C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932" y="2446923"/>
            <a:ext cx="1593987" cy="982077"/>
          </a:xfr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9F35029-3005-6364-A530-7BE467A1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904" y="4884032"/>
            <a:ext cx="1181949" cy="1181949"/>
          </a:xfrm>
          <a:prstGeom prst="rect">
            <a:avLst/>
          </a:prstGeom>
        </p:spPr>
      </p:pic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5017C8FA-639B-0E60-D230-35085FB6B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6722" y="2452103"/>
            <a:ext cx="914400" cy="914400"/>
          </a:xfrm>
          <a:prstGeom prst="rect">
            <a:avLst/>
          </a:prstGeom>
        </p:spPr>
      </p:pic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62E1917A-D436-A6A9-3A60-C8C59574E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7959" y="2446923"/>
            <a:ext cx="914400" cy="914400"/>
          </a:xfrm>
          <a:prstGeom prst="rect">
            <a:avLst/>
          </a:prstGeom>
        </p:spPr>
      </p:pic>
      <p:pic>
        <p:nvPicPr>
          <p:cNvPr id="15" name="Content Placeholder 4" descr="An open laptop">
            <a:extLst>
              <a:ext uri="{FF2B5EF4-FFF2-40B4-BE49-F238E27FC236}">
                <a16:creationId xmlns:a16="http://schemas.microsoft.com/office/drawing/2014/main" id="{E56C2CDF-EE48-8A1F-B241-CF1A7D44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931" y="5083904"/>
            <a:ext cx="1593987" cy="982077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3141E0E0-8797-4845-C37C-BB7387043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905" y="2599323"/>
            <a:ext cx="1181949" cy="1181949"/>
          </a:xfrm>
          <a:prstGeom prst="rect">
            <a:avLst/>
          </a:prstGeom>
        </p:spPr>
      </p:pic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9B88B776-7BB4-41F4-494A-AFEE19DBE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2694" y="5017806"/>
            <a:ext cx="914400" cy="914400"/>
          </a:xfrm>
          <a:prstGeom prst="rect">
            <a:avLst/>
          </a:prstGeom>
        </p:spPr>
      </p:pic>
      <p:pic>
        <p:nvPicPr>
          <p:cNvPr id="19" name="Graphic 18" descr="Server outline">
            <a:extLst>
              <a:ext uri="{FF2B5EF4-FFF2-40B4-BE49-F238E27FC236}">
                <a16:creationId xmlns:a16="http://schemas.microsoft.com/office/drawing/2014/main" id="{2E1D39A0-A0CB-DC3E-853C-AB8DE9178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9845" y="5041612"/>
            <a:ext cx="914400" cy="914400"/>
          </a:xfrm>
          <a:prstGeom prst="rect">
            <a:avLst/>
          </a:prstGeom>
        </p:spPr>
      </p:pic>
      <p:pic>
        <p:nvPicPr>
          <p:cNvPr id="21" name="Graphic 20" descr="Arrow: Straight with solid fill">
            <a:extLst>
              <a:ext uri="{FF2B5EF4-FFF2-40B4-BE49-F238E27FC236}">
                <a16:creationId xmlns:a16="http://schemas.microsoft.com/office/drawing/2014/main" id="{EA8AF38F-E55D-024B-EA26-EA54AD9A34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134027" y="3771935"/>
            <a:ext cx="1309794" cy="914400"/>
          </a:xfrm>
          <a:prstGeom prst="rect">
            <a:avLst/>
          </a:prstGeom>
        </p:spPr>
      </p:pic>
      <p:pic>
        <p:nvPicPr>
          <p:cNvPr id="22" name="Graphic 21" descr="Arrow: Straight with solid fill">
            <a:extLst>
              <a:ext uri="{FF2B5EF4-FFF2-40B4-BE49-F238E27FC236}">
                <a16:creationId xmlns:a16="http://schemas.microsoft.com/office/drawing/2014/main" id="{5770F536-1031-2EFB-CE53-A3B291311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370086" y="3771935"/>
            <a:ext cx="1309794" cy="914400"/>
          </a:xfrm>
          <a:prstGeom prst="rect">
            <a:avLst/>
          </a:prstGeom>
        </p:spPr>
      </p:pic>
      <p:pic>
        <p:nvPicPr>
          <p:cNvPr id="23" name="Graphic 22" descr="Arrow: Straight with solid fill">
            <a:extLst>
              <a:ext uri="{FF2B5EF4-FFF2-40B4-BE49-F238E27FC236}">
                <a16:creationId xmlns:a16="http://schemas.microsoft.com/office/drawing/2014/main" id="{E16F8B1B-53E9-0A7C-1F68-841111CDDA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8827416" y="3741677"/>
            <a:ext cx="1309794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2BA748-260A-991D-27F2-105D6342FFF0}"/>
              </a:ext>
            </a:extLst>
          </p:cNvPr>
          <p:cNvSpPr txBox="1"/>
          <p:nvPr/>
        </p:nvSpPr>
        <p:spPr>
          <a:xfrm>
            <a:off x="3315285" y="404446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Upgrade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070CF-7BAF-B487-3860-33E5DED8C8A3}"/>
              </a:ext>
            </a:extLst>
          </p:cNvPr>
          <p:cNvSpPr txBox="1"/>
          <p:nvPr/>
        </p:nvSpPr>
        <p:spPr>
          <a:xfrm>
            <a:off x="7456508" y="401295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4176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04FA00-D38C-03B5-5A24-BD2DEF0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Traditional Computing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DBA2-C70A-109D-5718-E641C1A7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Company is responsible for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Data centres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Security including staff and security personnels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Electricity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Hardware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Software, updates, patches</a:t>
            </a:r>
          </a:p>
          <a:p>
            <a:pPr lvl="1"/>
            <a:r>
              <a:rPr lang="en-IN">
                <a:solidFill>
                  <a:schemeClr val="tx1"/>
                </a:solidFill>
              </a:rPr>
              <a:t>Everything to keep things up and running</a:t>
            </a:r>
          </a:p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5207-DEAF-1370-B55B-F6B4732E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What’s the problem?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DBF758-E3F3-A988-6ADA-3A679850F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66614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75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6662-8564-F391-22DF-029BDFF3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Cloud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89316-30CA-AD04-A9DC-BD0F4529C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57961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194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EC4-8628-BBAD-5234-ABE6EA63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Key 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BD05D0-CDAF-1D82-C4B8-CC73CDBBF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82753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11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F8807-E792-E9A1-A877-08BEBFAD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Service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5801F3B-21BA-D4C3-BC84-26702211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0839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86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9D75-232F-876A-8A63-DB23C805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Shared Responsibility Model</a:t>
            </a:r>
          </a:p>
        </p:txBody>
      </p:sp>
      <p:pic>
        <p:nvPicPr>
          <p:cNvPr id="2050" name="Picture 2" descr="Cloud security guidance - NCSC.GOV.UK">
            <a:extLst>
              <a:ext uri="{FF2B5EF4-FFF2-40B4-BE49-F238E27FC236}">
                <a16:creationId xmlns:a16="http://schemas.microsoft.com/office/drawing/2014/main" id="{18376F91-BB78-9833-E893-8455035C1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76" y="2603500"/>
            <a:ext cx="5878161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47042-A357-A64D-10CE-CE400044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Cloud Models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053D994-56C7-C617-BEDB-94E8D7E8E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25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912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133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Traditional Computing</vt:lpstr>
      <vt:lpstr>Traditional Computing Contd..</vt:lpstr>
      <vt:lpstr>What’s the problem?</vt:lpstr>
      <vt:lpstr>Cloud Computing</vt:lpstr>
      <vt:lpstr>Key Characteristics</vt:lpstr>
      <vt:lpstr>Service Types</vt:lpstr>
      <vt:lpstr>Shared Responsibility Model</vt:lpstr>
      <vt:lpstr>Cloud Models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 Ma</dc:creator>
  <cp:lastModifiedBy>Vi Ma</cp:lastModifiedBy>
  <cp:revision>18</cp:revision>
  <dcterms:created xsi:type="dcterms:W3CDTF">2023-10-28T07:05:09Z</dcterms:created>
  <dcterms:modified xsi:type="dcterms:W3CDTF">2023-10-28T08:31:38Z</dcterms:modified>
</cp:coreProperties>
</file>