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A08E-1A21-3D1F-05F4-4A9238020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Cloud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726D4-B0BF-3CDD-4F85-7BD9DC805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@TheCodeAlchemist</a:t>
            </a:r>
          </a:p>
        </p:txBody>
      </p:sp>
    </p:spTree>
    <p:extLst>
      <p:ext uri="{BB962C8B-B14F-4D97-AF65-F5344CB8AC3E}">
        <p14:creationId xmlns:p14="http://schemas.microsoft.com/office/powerpoint/2010/main" val="334645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B875-66BC-D6DB-D373-B6ADCCE0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0A48-FAA4-59E4-A728-5F38237F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 an introduction of Cloud Native</a:t>
            </a:r>
          </a:p>
          <a:p>
            <a:r>
              <a:rPr lang="en-IN" dirty="0"/>
              <a:t>Not a hands-on video</a:t>
            </a:r>
          </a:p>
          <a:p>
            <a:endParaRPr lang="en-IN" dirty="0"/>
          </a:p>
          <a:p>
            <a:r>
              <a:rPr lang="en-IN" dirty="0"/>
              <a:t>This video is about – how different Spring Cloud Projects are related and can be used together.</a:t>
            </a:r>
          </a:p>
          <a:p>
            <a:r>
              <a:rPr lang="en-IN" dirty="0"/>
              <a:t>A general purpose Microservices architecture</a:t>
            </a:r>
          </a:p>
          <a:p>
            <a:r>
              <a:rPr lang="en-IN" dirty="0"/>
              <a:t>Understanding Spring projects</a:t>
            </a:r>
          </a:p>
          <a:p>
            <a:r>
              <a:rPr lang="en-IN" dirty="0"/>
              <a:t>Quick tips – when to use which Spring project</a:t>
            </a:r>
          </a:p>
        </p:txBody>
      </p:sp>
    </p:spTree>
    <p:extLst>
      <p:ext uri="{BB962C8B-B14F-4D97-AF65-F5344CB8AC3E}">
        <p14:creationId xmlns:p14="http://schemas.microsoft.com/office/powerpoint/2010/main" val="287384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9232-37A5-9C72-F9DE-B9FB1552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F671-20EB-A9BC-FEAF-F3083835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Requirements are almost finalized</a:t>
            </a:r>
          </a:p>
          <a:p>
            <a:r>
              <a:rPr lang="en-IN" dirty="0"/>
              <a:t>We know we’re going to build couple </a:t>
            </a:r>
            <a:r>
              <a:rPr lang="en-IN"/>
              <a:t>of microservices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81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238F643-6518-B936-B6F1-B5F52E1F2056}"/>
              </a:ext>
            </a:extLst>
          </p:cNvPr>
          <p:cNvSpPr/>
          <p:nvPr/>
        </p:nvSpPr>
        <p:spPr>
          <a:xfrm>
            <a:off x="5264465" y="1482436"/>
            <a:ext cx="2027208" cy="1811548"/>
          </a:xfrm>
          <a:custGeom>
            <a:avLst/>
            <a:gdLst>
              <a:gd name="connsiteX0" fmla="*/ 0 w 2027208"/>
              <a:gd name="connsiteY0" fmla="*/ 0 h 1811548"/>
              <a:gd name="connsiteX1" fmla="*/ 547346 w 2027208"/>
              <a:gd name="connsiteY1" fmla="*/ 0 h 1811548"/>
              <a:gd name="connsiteX2" fmla="*/ 1033876 w 2027208"/>
              <a:gd name="connsiteY2" fmla="*/ 0 h 1811548"/>
              <a:gd name="connsiteX3" fmla="*/ 1581222 w 2027208"/>
              <a:gd name="connsiteY3" fmla="*/ 0 h 1811548"/>
              <a:gd name="connsiteX4" fmla="*/ 2027208 w 2027208"/>
              <a:gd name="connsiteY4" fmla="*/ 0 h 1811548"/>
              <a:gd name="connsiteX5" fmla="*/ 2027208 w 2027208"/>
              <a:gd name="connsiteY5" fmla="*/ 434772 h 1811548"/>
              <a:gd name="connsiteX6" fmla="*/ 2027208 w 2027208"/>
              <a:gd name="connsiteY6" fmla="*/ 851428 h 1811548"/>
              <a:gd name="connsiteX7" fmla="*/ 2027208 w 2027208"/>
              <a:gd name="connsiteY7" fmla="*/ 1268084 h 1811548"/>
              <a:gd name="connsiteX8" fmla="*/ 2027208 w 2027208"/>
              <a:gd name="connsiteY8" fmla="*/ 1811548 h 1811548"/>
              <a:gd name="connsiteX9" fmla="*/ 1540678 w 2027208"/>
              <a:gd name="connsiteY9" fmla="*/ 1811548 h 1811548"/>
              <a:gd name="connsiteX10" fmla="*/ 1013604 w 2027208"/>
              <a:gd name="connsiteY10" fmla="*/ 1811548 h 1811548"/>
              <a:gd name="connsiteX11" fmla="*/ 506802 w 2027208"/>
              <a:gd name="connsiteY11" fmla="*/ 1811548 h 1811548"/>
              <a:gd name="connsiteX12" fmla="*/ 0 w 2027208"/>
              <a:gd name="connsiteY12" fmla="*/ 1811548 h 1811548"/>
              <a:gd name="connsiteX13" fmla="*/ 0 w 2027208"/>
              <a:gd name="connsiteY13" fmla="*/ 1340546 h 1811548"/>
              <a:gd name="connsiteX14" fmla="*/ 0 w 2027208"/>
              <a:gd name="connsiteY14" fmla="*/ 869543 h 1811548"/>
              <a:gd name="connsiteX15" fmla="*/ 0 w 2027208"/>
              <a:gd name="connsiteY15" fmla="*/ 416656 h 1811548"/>
              <a:gd name="connsiteX16" fmla="*/ 0 w 2027208"/>
              <a:gd name="connsiteY16" fmla="*/ 0 h 181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27208" h="1811548" extrusionOk="0">
                <a:moveTo>
                  <a:pt x="0" y="0"/>
                </a:moveTo>
                <a:cubicBezTo>
                  <a:pt x="143244" y="-34767"/>
                  <a:pt x="321789" y="28792"/>
                  <a:pt x="547346" y="0"/>
                </a:cubicBezTo>
                <a:cubicBezTo>
                  <a:pt x="772903" y="-28792"/>
                  <a:pt x="890576" y="53989"/>
                  <a:pt x="1033876" y="0"/>
                </a:cubicBezTo>
                <a:cubicBezTo>
                  <a:pt x="1177176" y="-53989"/>
                  <a:pt x="1377823" y="5127"/>
                  <a:pt x="1581222" y="0"/>
                </a:cubicBezTo>
                <a:cubicBezTo>
                  <a:pt x="1784621" y="-5127"/>
                  <a:pt x="1869259" y="44408"/>
                  <a:pt x="2027208" y="0"/>
                </a:cubicBezTo>
                <a:cubicBezTo>
                  <a:pt x="2075455" y="186313"/>
                  <a:pt x="2014407" y="337049"/>
                  <a:pt x="2027208" y="434772"/>
                </a:cubicBezTo>
                <a:cubicBezTo>
                  <a:pt x="2040009" y="532495"/>
                  <a:pt x="1979159" y="722131"/>
                  <a:pt x="2027208" y="851428"/>
                </a:cubicBezTo>
                <a:cubicBezTo>
                  <a:pt x="2075257" y="980725"/>
                  <a:pt x="2020685" y="1166985"/>
                  <a:pt x="2027208" y="1268084"/>
                </a:cubicBezTo>
                <a:cubicBezTo>
                  <a:pt x="2033731" y="1369183"/>
                  <a:pt x="2003494" y="1582763"/>
                  <a:pt x="2027208" y="1811548"/>
                </a:cubicBezTo>
                <a:cubicBezTo>
                  <a:pt x="1805262" y="1824651"/>
                  <a:pt x="1642052" y="1781491"/>
                  <a:pt x="1540678" y="1811548"/>
                </a:cubicBezTo>
                <a:cubicBezTo>
                  <a:pt x="1439304" y="1841605"/>
                  <a:pt x="1139736" y="1758762"/>
                  <a:pt x="1013604" y="1811548"/>
                </a:cubicBezTo>
                <a:cubicBezTo>
                  <a:pt x="887472" y="1864334"/>
                  <a:pt x="714495" y="1754957"/>
                  <a:pt x="506802" y="1811548"/>
                </a:cubicBezTo>
                <a:cubicBezTo>
                  <a:pt x="299109" y="1868139"/>
                  <a:pt x="167823" y="1761006"/>
                  <a:pt x="0" y="1811548"/>
                </a:cubicBezTo>
                <a:cubicBezTo>
                  <a:pt x="-53581" y="1657055"/>
                  <a:pt x="8190" y="1512574"/>
                  <a:pt x="0" y="1340546"/>
                </a:cubicBezTo>
                <a:cubicBezTo>
                  <a:pt x="-8190" y="1168518"/>
                  <a:pt x="35106" y="1029394"/>
                  <a:pt x="0" y="869543"/>
                </a:cubicBezTo>
                <a:cubicBezTo>
                  <a:pt x="-35106" y="709692"/>
                  <a:pt x="31169" y="633058"/>
                  <a:pt x="0" y="416656"/>
                </a:cubicBezTo>
                <a:cubicBezTo>
                  <a:pt x="-31169" y="200254"/>
                  <a:pt x="45746" y="187358"/>
                  <a:pt x="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7714729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F157D5-3446-EF37-64FA-CF7929170014}"/>
              </a:ext>
            </a:extLst>
          </p:cNvPr>
          <p:cNvSpPr/>
          <p:nvPr/>
        </p:nvSpPr>
        <p:spPr>
          <a:xfrm>
            <a:off x="5609522" y="4889870"/>
            <a:ext cx="1362973" cy="560717"/>
          </a:xfrm>
          <a:custGeom>
            <a:avLst/>
            <a:gdLst>
              <a:gd name="connsiteX0" fmla="*/ 0 w 1362973"/>
              <a:gd name="connsiteY0" fmla="*/ 0 h 560717"/>
              <a:gd name="connsiteX1" fmla="*/ 481584 w 1362973"/>
              <a:gd name="connsiteY1" fmla="*/ 0 h 560717"/>
              <a:gd name="connsiteX2" fmla="*/ 949538 w 1362973"/>
              <a:gd name="connsiteY2" fmla="*/ 0 h 560717"/>
              <a:gd name="connsiteX3" fmla="*/ 1362973 w 1362973"/>
              <a:gd name="connsiteY3" fmla="*/ 0 h 560717"/>
              <a:gd name="connsiteX4" fmla="*/ 1362973 w 1362973"/>
              <a:gd name="connsiteY4" fmla="*/ 560717 h 560717"/>
              <a:gd name="connsiteX5" fmla="*/ 935908 w 1362973"/>
              <a:gd name="connsiteY5" fmla="*/ 560717 h 560717"/>
              <a:gd name="connsiteX6" fmla="*/ 481584 w 1362973"/>
              <a:gd name="connsiteY6" fmla="*/ 560717 h 560717"/>
              <a:gd name="connsiteX7" fmla="*/ 0 w 1362973"/>
              <a:gd name="connsiteY7" fmla="*/ 560717 h 560717"/>
              <a:gd name="connsiteX8" fmla="*/ 0 w 1362973"/>
              <a:gd name="connsiteY8" fmla="*/ 0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2973" h="560717" fill="none" extrusionOk="0">
                <a:moveTo>
                  <a:pt x="0" y="0"/>
                </a:moveTo>
                <a:cubicBezTo>
                  <a:pt x="110712" y="-24315"/>
                  <a:pt x="341578" y="35349"/>
                  <a:pt x="481584" y="0"/>
                </a:cubicBezTo>
                <a:cubicBezTo>
                  <a:pt x="621590" y="-35349"/>
                  <a:pt x="814264" y="10366"/>
                  <a:pt x="949538" y="0"/>
                </a:cubicBezTo>
                <a:cubicBezTo>
                  <a:pt x="1084812" y="-10366"/>
                  <a:pt x="1180652" y="24322"/>
                  <a:pt x="1362973" y="0"/>
                </a:cubicBezTo>
                <a:cubicBezTo>
                  <a:pt x="1422838" y="170695"/>
                  <a:pt x="1315373" y="401635"/>
                  <a:pt x="1362973" y="560717"/>
                </a:cubicBezTo>
                <a:cubicBezTo>
                  <a:pt x="1184611" y="572482"/>
                  <a:pt x="1033802" y="520258"/>
                  <a:pt x="935908" y="560717"/>
                </a:cubicBezTo>
                <a:cubicBezTo>
                  <a:pt x="838014" y="601176"/>
                  <a:pt x="597885" y="510583"/>
                  <a:pt x="481584" y="560717"/>
                </a:cubicBezTo>
                <a:cubicBezTo>
                  <a:pt x="365283" y="610851"/>
                  <a:pt x="175467" y="551789"/>
                  <a:pt x="0" y="560717"/>
                </a:cubicBezTo>
                <a:cubicBezTo>
                  <a:pt x="-13305" y="432196"/>
                  <a:pt x="55996" y="257489"/>
                  <a:pt x="0" y="0"/>
                </a:cubicBezTo>
                <a:close/>
              </a:path>
              <a:path w="1362973" h="560717" stroke="0" extrusionOk="0">
                <a:moveTo>
                  <a:pt x="0" y="0"/>
                </a:moveTo>
                <a:cubicBezTo>
                  <a:pt x="175733" y="-15094"/>
                  <a:pt x="322080" y="16528"/>
                  <a:pt x="440695" y="0"/>
                </a:cubicBezTo>
                <a:cubicBezTo>
                  <a:pt x="559311" y="-16528"/>
                  <a:pt x="754067" y="30434"/>
                  <a:pt x="854130" y="0"/>
                </a:cubicBezTo>
                <a:cubicBezTo>
                  <a:pt x="954194" y="-30434"/>
                  <a:pt x="1163296" y="20986"/>
                  <a:pt x="1362973" y="0"/>
                </a:cubicBezTo>
                <a:cubicBezTo>
                  <a:pt x="1371640" y="238947"/>
                  <a:pt x="1320254" y="420663"/>
                  <a:pt x="1362973" y="560717"/>
                </a:cubicBezTo>
                <a:cubicBezTo>
                  <a:pt x="1240453" y="584748"/>
                  <a:pt x="1147675" y="515402"/>
                  <a:pt x="935908" y="560717"/>
                </a:cubicBezTo>
                <a:cubicBezTo>
                  <a:pt x="724142" y="606032"/>
                  <a:pt x="644844" y="504607"/>
                  <a:pt x="454324" y="560717"/>
                </a:cubicBezTo>
                <a:cubicBezTo>
                  <a:pt x="263804" y="616827"/>
                  <a:pt x="158340" y="508965"/>
                  <a:pt x="0" y="560717"/>
                </a:cubicBezTo>
                <a:cubicBezTo>
                  <a:pt x="-42657" y="379954"/>
                  <a:pt x="21474" y="200165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1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A93CF97B-3BEE-F140-1F60-C5C1D9C4BCD6}"/>
              </a:ext>
            </a:extLst>
          </p:cNvPr>
          <p:cNvSpPr/>
          <p:nvPr/>
        </p:nvSpPr>
        <p:spPr>
          <a:xfrm>
            <a:off x="5945951" y="5899162"/>
            <a:ext cx="690113" cy="560717"/>
          </a:xfrm>
          <a:custGeom>
            <a:avLst/>
            <a:gdLst>
              <a:gd name="connsiteX0" fmla="*/ 0 w 690113"/>
              <a:gd name="connsiteY0" fmla="*/ 93471 h 560717"/>
              <a:gd name="connsiteX1" fmla="*/ 345056 w 690113"/>
              <a:gd name="connsiteY1" fmla="*/ 0 h 560717"/>
              <a:gd name="connsiteX2" fmla="*/ 690113 w 690113"/>
              <a:gd name="connsiteY2" fmla="*/ 93471 h 560717"/>
              <a:gd name="connsiteX3" fmla="*/ 690113 w 690113"/>
              <a:gd name="connsiteY3" fmla="*/ 467245 h 560717"/>
              <a:gd name="connsiteX4" fmla="*/ 345056 w 690113"/>
              <a:gd name="connsiteY4" fmla="*/ 560717 h 560717"/>
              <a:gd name="connsiteX5" fmla="*/ 0 w 690113"/>
              <a:gd name="connsiteY5" fmla="*/ 467245 h 560717"/>
              <a:gd name="connsiteX6" fmla="*/ 0 w 690113"/>
              <a:gd name="connsiteY6" fmla="*/ 93471 h 560717"/>
              <a:gd name="connsiteX0" fmla="*/ 690113 w 690113"/>
              <a:gd name="connsiteY0" fmla="*/ 93471 h 560717"/>
              <a:gd name="connsiteX1" fmla="*/ 345056 w 690113"/>
              <a:gd name="connsiteY1" fmla="*/ 186943 h 560717"/>
              <a:gd name="connsiteX2" fmla="*/ 0 w 690113"/>
              <a:gd name="connsiteY2" fmla="*/ 93471 h 560717"/>
              <a:gd name="connsiteX0" fmla="*/ 0 w 690113"/>
              <a:gd name="connsiteY0" fmla="*/ 93471 h 560717"/>
              <a:gd name="connsiteX1" fmla="*/ 345056 w 690113"/>
              <a:gd name="connsiteY1" fmla="*/ 0 h 560717"/>
              <a:gd name="connsiteX2" fmla="*/ 690113 w 690113"/>
              <a:gd name="connsiteY2" fmla="*/ 93471 h 560717"/>
              <a:gd name="connsiteX3" fmla="*/ 690113 w 690113"/>
              <a:gd name="connsiteY3" fmla="*/ 467245 h 560717"/>
              <a:gd name="connsiteX4" fmla="*/ 345056 w 690113"/>
              <a:gd name="connsiteY4" fmla="*/ 560717 h 560717"/>
              <a:gd name="connsiteX5" fmla="*/ 0 w 690113"/>
              <a:gd name="connsiteY5" fmla="*/ 467245 h 560717"/>
              <a:gd name="connsiteX6" fmla="*/ 0 w 690113"/>
              <a:gd name="connsiteY6" fmla="*/ 93471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113" h="560717" stroke="0" extrusionOk="0">
                <a:moveTo>
                  <a:pt x="0" y="93471"/>
                </a:moveTo>
                <a:cubicBezTo>
                  <a:pt x="-9199" y="36155"/>
                  <a:pt x="150240" y="1605"/>
                  <a:pt x="345056" y="0"/>
                </a:cubicBezTo>
                <a:cubicBezTo>
                  <a:pt x="540254" y="981"/>
                  <a:pt x="680231" y="42143"/>
                  <a:pt x="690113" y="93471"/>
                </a:cubicBezTo>
                <a:cubicBezTo>
                  <a:pt x="733885" y="265446"/>
                  <a:pt x="658095" y="334332"/>
                  <a:pt x="690113" y="467245"/>
                </a:cubicBezTo>
                <a:cubicBezTo>
                  <a:pt x="690352" y="537617"/>
                  <a:pt x="527075" y="533270"/>
                  <a:pt x="345056" y="560717"/>
                </a:cubicBezTo>
                <a:cubicBezTo>
                  <a:pt x="156223" y="554399"/>
                  <a:pt x="-10334" y="512111"/>
                  <a:pt x="0" y="467245"/>
                </a:cubicBezTo>
                <a:cubicBezTo>
                  <a:pt x="-8586" y="378649"/>
                  <a:pt x="5488" y="183552"/>
                  <a:pt x="0" y="93471"/>
                </a:cubicBezTo>
                <a:close/>
              </a:path>
              <a:path w="690113" h="560717" fill="none" extrusionOk="0">
                <a:moveTo>
                  <a:pt x="690113" y="93471"/>
                </a:moveTo>
                <a:cubicBezTo>
                  <a:pt x="714358" y="164941"/>
                  <a:pt x="546446" y="203094"/>
                  <a:pt x="345056" y="186943"/>
                </a:cubicBezTo>
                <a:cubicBezTo>
                  <a:pt x="155769" y="199918"/>
                  <a:pt x="3221" y="150074"/>
                  <a:pt x="0" y="93471"/>
                </a:cubicBezTo>
              </a:path>
              <a:path w="690113" h="560717" fill="none" extrusionOk="0">
                <a:moveTo>
                  <a:pt x="0" y="93471"/>
                </a:moveTo>
                <a:cubicBezTo>
                  <a:pt x="-7217" y="53287"/>
                  <a:pt x="122875" y="1687"/>
                  <a:pt x="345056" y="0"/>
                </a:cubicBezTo>
                <a:cubicBezTo>
                  <a:pt x="536411" y="1613"/>
                  <a:pt x="685965" y="44017"/>
                  <a:pt x="690113" y="93471"/>
                </a:cubicBezTo>
                <a:cubicBezTo>
                  <a:pt x="720810" y="277407"/>
                  <a:pt x="682722" y="316827"/>
                  <a:pt x="690113" y="467245"/>
                </a:cubicBezTo>
                <a:cubicBezTo>
                  <a:pt x="700274" y="487636"/>
                  <a:pt x="540819" y="566364"/>
                  <a:pt x="345056" y="560717"/>
                </a:cubicBezTo>
                <a:cubicBezTo>
                  <a:pt x="155270" y="563103"/>
                  <a:pt x="1144" y="519287"/>
                  <a:pt x="0" y="467245"/>
                </a:cubicBezTo>
                <a:cubicBezTo>
                  <a:pt x="-2286" y="325475"/>
                  <a:pt x="527" y="248001"/>
                  <a:pt x="0" y="93471"/>
                </a:cubicBezTo>
                <a:close/>
              </a:path>
              <a:path w="690113" h="560717" fill="none" stroke="0" extrusionOk="0">
                <a:moveTo>
                  <a:pt x="690113" y="93471"/>
                </a:moveTo>
                <a:cubicBezTo>
                  <a:pt x="665260" y="179651"/>
                  <a:pt x="539884" y="189344"/>
                  <a:pt x="345056" y="186943"/>
                </a:cubicBezTo>
                <a:cubicBezTo>
                  <a:pt x="167893" y="190159"/>
                  <a:pt x="-6225" y="144106"/>
                  <a:pt x="0" y="93471"/>
                </a:cubicBezTo>
              </a:path>
              <a:path w="690113" h="560717" fill="none" stroke="0" extrusionOk="0">
                <a:moveTo>
                  <a:pt x="0" y="93471"/>
                </a:moveTo>
                <a:cubicBezTo>
                  <a:pt x="10813" y="55074"/>
                  <a:pt x="162611" y="-7088"/>
                  <a:pt x="345056" y="0"/>
                </a:cubicBezTo>
                <a:cubicBezTo>
                  <a:pt x="536602" y="-4731"/>
                  <a:pt x="681329" y="43271"/>
                  <a:pt x="690113" y="93471"/>
                </a:cubicBezTo>
                <a:cubicBezTo>
                  <a:pt x="717253" y="255276"/>
                  <a:pt x="682956" y="388459"/>
                  <a:pt x="690113" y="467245"/>
                </a:cubicBezTo>
                <a:cubicBezTo>
                  <a:pt x="687910" y="527178"/>
                  <a:pt x="528430" y="539161"/>
                  <a:pt x="345056" y="560717"/>
                </a:cubicBezTo>
                <a:cubicBezTo>
                  <a:pt x="169346" y="557704"/>
                  <a:pt x="6738" y="519982"/>
                  <a:pt x="0" y="467245"/>
                </a:cubicBezTo>
                <a:cubicBezTo>
                  <a:pt x="-39057" y="310787"/>
                  <a:pt x="37531" y="242520"/>
                  <a:pt x="0" y="9347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flowChartMagneticDisk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RDBMS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F974E847-BFF7-6854-3E2E-5441779DFA8E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5400000">
            <a:off x="6066722" y="5674874"/>
            <a:ext cx="44857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457F0C-A200-026B-C217-80B62B071B70}"/>
              </a:ext>
            </a:extLst>
          </p:cNvPr>
          <p:cNvSpPr/>
          <p:nvPr/>
        </p:nvSpPr>
        <p:spPr>
          <a:xfrm>
            <a:off x="5609522" y="2590927"/>
            <a:ext cx="1362973" cy="560717"/>
          </a:xfrm>
          <a:custGeom>
            <a:avLst/>
            <a:gdLst>
              <a:gd name="connsiteX0" fmla="*/ 0 w 1362973"/>
              <a:gd name="connsiteY0" fmla="*/ 0 h 560717"/>
              <a:gd name="connsiteX1" fmla="*/ 413435 w 1362973"/>
              <a:gd name="connsiteY1" fmla="*/ 0 h 560717"/>
              <a:gd name="connsiteX2" fmla="*/ 867759 w 1362973"/>
              <a:gd name="connsiteY2" fmla="*/ 0 h 560717"/>
              <a:gd name="connsiteX3" fmla="*/ 1362973 w 1362973"/>
              <a:gd name="connsiteY3" fmla="*/ 0 h 560717"/>
              <a:gd name="connsiteX4" fmla="*/ 1362973 w 1362973"/>
              <a:gd name="connsiteY4" fmla="*/ 560717 h 560717"/>
              <a:gd name="connsiteX5" fmla="*/ 922278 w 1362973"/>
              <a:gd name="connsiteY5" fmla="*/ 560717 h 560717"/>
              <a:gd name="connsiteX6" fmla="*/ 454324 w 1362973"/>
              <a:gd name="connsiteY6" fmla="*/ 560717 h 560717"/>
              <a:gd name="connsiteX7" fmla="*/ 0 w 1362973"/>
              <a:gd name="connsiteY7" fmla="*/ 560717 h 560717"/>
              <a:gd name="connsiteX8" fmla="*/ 0 w 1362973"/>
              <a:gd name="connsiteY8" fmla="*/ 0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2973" h="560717" fill="none" extrusionOk="0">
                <a:moveTo>
                  <a:pt x="0" y="0"/>
                </a:moveTo>
                <a:cubicBezTo>
                  <a:pt x="203428" y="-4957"/>
                  <a:pt x="312605" y="15778"/>
                  <a:pt x="413435" y="0"/>
                </a:cubicBezTo>
                <a:cubicBezTo>
                  <a:pt x="514266" y="-15778"/>
                  <a:pt x="752613" y="45944"/>
                  <a:pt x="867759" y="0"/>
                </a:cubicBezTo>
                <a:cubicBezTo>
                  <a:pt x="982905" y="-45944"/>
                  <a:pt x="1225052" y="47232"/>
                  <a:pt x="1362973" y="0"/>
                </a:cubicBezTo>
                <a:cubicBezTo>
                  <a:pt x="1404358" y="132972"/>
                  <a:pt x="1358186" y="388229"/>
                  <a:pt x="1362973" y="560717"/>
                </a:cubicBezTo>
                <a:cubicBezTo>
                  <a:pt x="1222584" y="568082"/>
                  <a:pt x="1132769" y="547185"/>
                  <a:pt x="922278" y="560717"/>
                </a:cubicBezTo>
                <a:cubicBezTo>
                  <a:pt x="711788" y="574249"/>
                  <a:pt x="604418" y="545239"/>
                  <a:pt x="454324" y="560717"/>
                </a:cubicBezTo>
                <a:cubicBezTo>
                  <a:pt x="304230" y="576195"/>
                  <a:pt x="170382" y="557434"/>
                  <a:pt x="0" y="560717"/>
                </a:cubicBezTo>
                <a:cubicBezTo>
                  <a:pt x="-61246" y="343569"/>
                  <a:pt x="614" y="230704"/>
                  <a:pt x="0" y="0"/>
                </a:cubicBezTo>
                <a:close/>
              </a:path>
              <a:path w="1362973" h="560717" stroke="0" extrusionOk="0">
                <a:moveTo>
                  <a:pt x="0" y="0"/>
                </a:moveTo>
                <a:cubicBezTo>
                  <a:pt x="126982" y="-2032"/>
                  <a:pt x="281692" y="31498"/>
                  <a:pt x="440695" y="0"/>
                </a:cubicBezTo>
                <a:cubicBezTo>
                  <a:pt x="599698" y="-31498"/>
                  <a:pt x="767271" y="23517"/>
                  <a:pt x="895019" y="0"/>
                </a:cubicBezTo>
                <a:cubicBezTo>
                  <a:pt x="1022767" y="-23517"/>
                  <a:pt x="1255528" y="31009"/>
                  <a:pt x="1362973" y="0"/>
                </a:cubicBezTo>
                <a:cubicBezTo>
                  <a:pt x="1419910" y="181859"/>
                  <a:pt x="1320779" y="283895"/>
                  <a:pt x="1362973" y="560717"/>
                </a:cubicBezTo>
                <a:cubicBezTo>
                  <a:pt x="1225428" y="596851"/>
                  <a:pt x="1024037" y="539546"/>
                  <a:pt x="908649" y="560717"/>
                </a:cubicBezTo>
                <a:cubicBezTo>
                  <a:pt x="793261" y="581888"/>
                  <a:pt x="685884" y="512681"/>
                  <a:pt x="481584" y="560717"/>
                </a:cubicBezTo>
                <a:cubicBezTo>
                  <a:pt x="277284" y="608753"/>
                  <a:pt x="227058" y="514120"/>
                  <a:pt x="0" y="560717"/>
                </a:cubicBezTo>
                <a:cubicBezTo>
                  <a:pt x="-50110" y="442449"/>
                  <a:pt x="43858" y="227018"/>
                  <a:pt x="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0277535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Service2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068739F5-1F56-D779-6E8B-BC4CB36A4D77}"/>
              </a:ext>
            </a:extLst>
          </p:cNvPr>
          <p:cNvSpPr/>
          <p:nvPr/>
        </p:nvSpPr>
        <p:spPr>
          <a:xfrm>
            <a:off x="5945950" y="1581635"/>
            <a:ext cx="690113" cy="560717"/>
          </a:xfrm>
          <a:custGeom>
            <a:avLst/>
            <a:gdLst>
              <a:gd name="connsiteX0" fmla="*/ 0 w 690113"/>
              <a:gd name="connsiteY0" fmla="*/ 93471 h 560717"/>
              <a:gd name="connsiteX1" fmla="*/ 345056 w 690113"/>
              <a:gd name="connsiteY1" fmla="*/ 0 h 560717"/>
              <a:gd name="connsiteX2" fmla="*/ 690113 w 690113"/>
              <a:gd name="connsiteY2" fmla="*/ 93471 h 560717"/>
              <a:gd name="connsiteX3" fmla="*/ 690113 w 690113"/>
              <a:gd name="connsiteY3" fmla="*/ 467245 h 560717"/>
              <a:gd name="connsiteX4" fmla="*/ 345056 w 690113"/>
              <a:gd name="connsiteY4" fmla="*/ 560717 h 560717"/>
              <a:gd name="connsiteX5" fmla="*/ 0 w 690113"/>
              <a:gd name="connsiteY5" fmla="*/ 467245 h 560717"/>
              <a:gd name="connsiteX6" fmla="*/ 0 w 690113"/>
              <a:gd name="connsiteY6" fmla="*/ 93471 h 560717"/>
              <a:gd name="connsiteX0" fmla="*/ 690113 w 690113"/>
              <a:gd name="connsiteY0" fmla="*/ 93471 h 560717"/>
              <a:gd name="connsiteX1" fmla="*/ 345056 w 690113"/>
              <a:gd name="connsiteY1" fmla="*/ 186943 h 560717"/>
              <a:gd name="connsiteX2" fmla="*/ 0 w 690113"/>
              <a:gd name="connsiteY2" fmla="*/ 93471 h 560717"/>
              <a:gd name="connsiteX0" fmla="*/ 0 w 690113"/>
              <a:gd name="connsiteY0" fmla="*/ 93471 h 560717"/>
              <a:gd name="connsiteX1" fmla="*/ 345056 w 690113"/>
              <a:gd name="connsiteY1" fmla="*/ 0 h 560717"/>
              <a:gd name="connsiteX2" fmla="*/ 690113 w 690113"/>
              <a:gd name="connsiteY2" fmla="*/ 93471 h 560717"/>
              <a:gd name="connsiteX3" fmla="*/ 690113 w 690113"/>
              <a:gd name="connsiteY3" fmla="*/ 467245 h 560717"/>
              <a:gd name="connsiteX4" fmla="*/ 345056 w 690113"/>
              <a:gd name="connsiteY4" fmla="*/ 560717 h 560717"/>
              <a:gd name="connsiteX5" fmla="*/ 0 w 690113"/>
              <a:gd name="connsiteY5" fmla="*/ 467245 h 560717"/>
              <a:gd name="connsiteX6" fmla="*/ 0 w 690113"/>
              <a:gd name="connsiteY6" fmla="*/ 93471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113" h="560717" stroke="0" extrusionOk="0">
                <a:moveTo>
                  <a:pt x="0" y="93471"/>
                </a:moveTo>
                <a:cubicBezTo>
                  <a:pt x="-17495" y="59958"/>
                  <a:pt x="191643" y="16494"/>
                  <a:pt x="345056" y="0"/>
                </a:cubicBezTo>
                <a:cubicBezTo>
                  <a:pt x="531277" y="80"/>
                  <a:pt x="701069" y="38524"/>
                  <a:pt x="690113" y="93471"/>
                </a:cubicBezTo>
                <a:cubicBezTo>
                  <a:pt x="733694" y="269370"/>
                  <a:pt x="680348" y="371747"/>
                  <a:pt x="690113" y="467245"/>
                </a:cubicBezTo>
                <a:cubicBezTo>
                  <a:pt x="688756" y="483680"/>
                  <a:pt x="535804" y="577514"/>
                  <a:pt x="345056" y="560717"/>
                </a:cubicBezTo>
                <a:cubicBezTo>
                  <a:pt x="144162" y="565548"/>
                  <a:pt x="-1885" y="521253"/>
                  <a:pt x="0" y="467245"/>
                </a:cubicBezTo>
                <a:cubicBezTo>
                  <a:pt x="-41747" y="293877"/>
                  <a:pt x="23227" y="196827"/>
                  <a:pt x="0" y="93471"/>
                </a:cubicBezTo>
                <a:close/>
              </a:path>
              <a:path w="690113" h="560717" fill="none" extrusionOk="0">
                <a:moveTo>
                  <a:pt x="690113" y="93471"/>
                </a:moveTo>
                <a:cubicBezTo>
                  <a:pt x="655860" y="173157"/>
                  <a:pt x="527082" y="194325"/>
                  <a:pt x="345056" y="186943"/>
                </a:cubicBezTo>
                <a:cubicBezTo>
                  <a:pt x="148834" y="187482"/>
                  <a:pt x="-7912" y="154325"/>
                  <a:pt x="0" y="93471"/>
                </a:cubicBezTo>
              </a:path>
              <a:path w="690113" h="560717" fill="none" extrusionOk="0">
                <a:moveTo>
                  <a:pt x="0" y="93471"/>
                </a:moveTo>
                <a:cubicBezTo>
                  <a:pt x="34891" y="42615"/>
                  <a:pt x="151591" y="1873"/>
                  <a:pt x="345056" y="0"/>
                </a:cubicBezTo>
                <a:cubicBezTo>
                  <a:pt x="542303" y="7835"/>
                  <a:pt x="685372" y="35674"/>
                  <a:pt x="690113" y="93471"/>
                </a:cubicBezTo>
                <a:cubicBezTo>
                  <a:pt x="701779" y="236019"/>
                  <a:pt x="659391" y="341296"/>
                  <a:pt x="690113" y="467245"/>
                </a:cubicBezTo>
                <a:cubicBezTo>
                  <a:pt x="689420" y="523484"/>
                  <a:pt x="515350" y="573001"/>
                  <a:pt x="345056" y="560717"/>
                </a:cubicBezTo>
                <a:cubicBezTo>
                  <a:pt x="153492" y="552610"/>
                  <a:pt x="4781" y="520919"/>
                  <a:pt x="0" y="467245"/>
                </a:cubicBezTo>
                <a:cubicBezTo>
                  <a:pt x="-39962" y="310701"/>
                  <a:pt x="20071" y="227472"/>
                  <a:pt x="0" y="93471"/>
                </a:cubicBezTo>
                <a:close/>
              </a:path>
              <a:path w="690113" h="560717" fill="none" stroke="0" extrusionOk="0">
                <a:moveTo>
                  <a:pt x="690113" y="93471"/>
                </a:moveTo>
                <a:cubicBezTo>
                  <a:pt x="661519" y="107058"/>
                  <a:pt x="557668" y="228312"/>
                  <a:pt x="345056" y="186943"/>
                </a:cubicBezTo>
                <a:cubicBezTo>
                  <a:pt x="140275" y="183239"/>
                  <a:pt x="-2471" y="148766"/>
                  <a:pt x="0" y="93471"/>
                </a:cubicBezTo>
              </a:path>
              <a:path w="690113" h="560717" fill="none" stroke="0" extrusionOk="0">
                <a:moveTo>
                  <a:pt x="0" y="93471"/>
                </a:moveTo>
                <a:cubicBezTo>
                  <a:pt x="14616" y="57150"/>
                  <a:pt x="172440" y="15366"/>
                  <a:pt x="345056" y="0"/>
                </a:cubicBezTo>
                <a:cubicBezTo>
                  <a:pt x="546417" y="5381"/>
                  <a:pt x="678876" y="48685"/>
                  <a:pt x="690113" y="93471"/>
                </a:cubicBezTo>
                <a:cubicBezTo>
                  <a:pt x="722802" y="200505"/>
                  <a:pt x="653179" y="320947"/>
                  <a:pt x="690113" y="467245"/>
                </a:cubicBezTo>
                <a:cubicBezTo>
                  <a:pt x="721624" y="534970"/>
                  <a:pt x="528265" y="569551"/>
                  <a:pt x="345056" y="560717"/>
                </a:cubicBezTo>
                <a:cubicBezTo>
                  <a:pt x="145653" y="548045"/>
                  <a:pt x="-12871" y="510371"/>
                  <a:pt x="0" y="467245"/>
                </a:cubicBezTo>
                <a:cubicBezTo>
                  <a:pt x="-9803" y="356188"/>
                  <a:pt x="3784" y="236079"/>
                  <a:pt x="0" y="9347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02743323">
                  <a:prstGeom prst="flowChartMagneticDisk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RDBMS</a:t>
            </a:r>
            <a:endParaRPr lang="en-IN" sz="1000" dirty="0">
              <a:highlight>
                <a:srgbClr val="00FF00"/>
              </a:highlight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CB01F01-7401-81DC-BBA5-5A3D44B65E6D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rot="16200000" flipV="1">
            <a:off x="6066721" y="2366639"/>
            <a:ext cx="448575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FAA3496-74E8-5424-9261-E3EEBA29CD8C}"/>
              </a:ext>
            </a:extLst>
          </p:cNvPr>
          <p:cNvSpPr/>
          <p:nvPr/>
        </p:nvSpPr>
        <p:spPr>
          <a:xfrm>
            <a:off x="5261590" y="4769100"/>
            <a:ext cx="2027208" cy="1811548"/>
          </a:xfrm>
          <a:custGeom>
            <a:avLst/>
            <a:gdLst>
              <a:gd name="connsiteX0" fmla="*/ 0 w 2027208"/>
              <a:gd name="connsiteY0" fmla="*/ 0 h 1811548"/>
              <a:gd name="connsiteX1" fmla="*/ 547346 w 2027208"/>
              <a:gd name="connsiteY1" fmla="*/ 0 h 1811548"/>
              <a:gd name="connsiteX2" fmla="*/ 1013604 w 2027208"/>
              <a:gd name="connsiteY2" fmla="*/ 0 h 1811548"/>
              <a:gd name="connsiteX3" fmla="*/ 1459590 w 2027208"/>
              <a:gd name="connsiteY3" fmla="*/ 0 h 1811548"/>
              <a:gd name="connsiteX4" fmla="*/ 2027208 w 2027208"/>
              <a:gd name="connsiteY4" fmla="*/ 0 h 1811548"/>
              <a:gd name="connsiteX5" fmla="*/ 2027208 w 2027208"/>
              <a:gd name="connsiteY5" fmla="*/ 489118 h 1811548"/>
              <a:gd name="connsiteX6" fmla="*/ 2027208 w 2027208"/>
              <a:gd name="connsiteY6" fmla="*/ 923889 h 1811548"/>
              <a:gd name="connsiteX7" fmla="*/ 2027208 w 2027208"/>
              <a:gd name="connsiteY7" fmla="*/ 1322430 h 1811548"/>
              <a:gd name="connsiteX8" fmla="*/ 2027208 w 2027208"/>
              <a:gd name="connsiteY8" fmla="*/ 1811548 h 1811548"/>
              <a:gd name="connsiteX9" fmla="*/ 1581222 w 2027208"/>
              <a:gd name="connsiteY9" fmla="*/ 1811548 h 1811548"/>
              <a:gd name="connsiteX10" fmla="*/ 1135236 w 2027208"/>
              <a:gd name="connsiteY10" fmla="*/ 1811548 h 1811548"/>
              <a:gd name="connsiteX11" fmla="*/ 608162 w 2027208"/>
              <a:gd name="connsiteY11" fmla="*/ 1811548 h 1811548"/>
              <a:gd name="connsiteX12" fmla="*/ 0 w 2027208"/>
              <a:gd name="connsiteY12" fmla="*/ 1811548 h 1811548"/>
              <a:gd name="connsiteX13" fmla="*/ 0 w 2027208"/>
              <a:gd name="connsiteY13" fmla="*/ 1394892 h 1811548"/>
              <a:gd name="connsiteX14" fmla="*/ 0 w 2027208"/>
              <a:gd name="connsiteY14" fmla="*/ 923889 h 1811548"/>
              <a:gd name="connsiteX15" fmla="*/ 0 w 2027208"/>
              <a:gd name="connsiteY15" fmla="*/ 471002 h 1811548"/>
              <a:gd name="connsiteX16" fmla="*/ 0 w 2027208"/>
              <a:gd name="connsiteY16" fmla="*/ 0 h 181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27208" h="1811548" extrusionOk="0">
                <a:moveTo>
                  <a:pt x="0" y="0"/>
                </a:moveTo>
                <a:cubicBezTo>
                  <a:pt x="225750" y="-4900"/>
                  <a:pt x="430165" y="44346"/>
                  <a:pt x="547346" y="0"/>
                </a:cubicBezTo>
                <a:cubicBezTo>
                  <a:pt x="664527" y="-44346"/>
                  <a:pt x="920007" y="47458"/>
                  <a:pt x="1013604" y="0"/>
                </a:cubicBezTo>
                <a:cubicBezTo>
                  <a:pt x="1107201" y="-47458"/>
                  <a:pt x="1287656" y="13462"/>
                  <a:pt x="1459590" y="0"/>
                </a:cubicBezTo>
                <a:cubicBezTo>
                  <a:pt x="1631524" y="-13462"/>
                  <a:pt x="1847026" y="18260"/>
                  <a:pt x="2027208" y="0"/>
                </a:cubicBezTo>
                <a:cubicBezTo>
                  <a:pt x="2038658" y="236996"/>
                  <a:pt x="2007687" y="313768"/>
                  <a:pt x="2027208" y="489118"/>
                </a:cubicBezTo>
                <a:cubicBezTo>
                  <a:pt x="2046729" y="664468"/>
                  <a:pt x="1984889" y="762607"/>
                  <a:pt x="2027208" y="923889"/>
                </a:cubicBezTo>
                <a:cubicBezTo>
                  <a:pt x="2069527" y="1085171"/>
                  <a:pt x="2020377" y="1179214"/>
                  <a:pt x="2027208" y="1322430"/>
                </a:cubicBezTo>
                <a:cubicBezTo>
                  <a:pt x="2034039" y="1465646"/>
                  <a:pt x="2018350" y="1619948"/>
                  <a:pt x="2027208" y="1811548"/>
                </a:cubicBezTo>
                <a:cubicBezTo>
                  <a:pt x="1913271" y="1821758"/>
                  <a:pt x="1704022" y="1801839"/>
                  <a:pt x="1581222" y="1811548"/>
                </a:cubicBezTo>
                <a:cubicBezTo>
                  <a:pt x="1458422" y="1821257"/>
                  <a:pt x="1261906" y="1782703"/>
                  <a:pt x="1135236" y="1811548"/>
                </a:cubicBezTo>
                <a:cubicBezTo>
                  <a:pt x="1008566" y="1840393"/>
                  <a:pt x="814225" y="1754975"/>
                  <a:pt x="608162" y="1811548"/>
                </a:cubicBezTo>
                <a:cubicBezTo>
                  <a:pt x="402099" y="1868121"/>
                  <a:pt x="286293" y="1785382"/>
                  <a:pt x="0" y="1811548"/>
                </a:cubicBezTo>
                <a:cubicBezTo>
                  <a:pt x="-34507" y="1632508"/>
                  <a:pt x="19680" y="1571815"/>
                  <a:pt x="0" y="1394892"/>
                </a:cubicBezTo>
                <a:cubicBezTo>
                  <a:pt x="-19680" y="1217969"/>
                  <a:pt x="24782" y="1059789"/>
                  <a:pt x="0" y="923889"/>
                </a:cubicBezTo>
                <a:cubicBezTo>
                  <a:pt x="-24782" y="787989"/>
                  <a:pt x="29787" y="623411"/>
                  <a:pt x="0" y="471002"/>
                </a:cubicBezTo>
                <a:cubicBezTo>
                  <a:pt x="-29787" y="318593"/>
                  <a:pt x="11267" y="190503"/>
                  <a:pt x="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72336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edefined Process 16">
            <a:extLst>
              <a:ext uri="{FF2B5EF4-FFF2-40B4-BE49-F238E27FC236}">
                <a16:creationId xmlns:a16="http://schemas.microsoft.com/office/drawing/2014/main" id="{6B481DF5-4A54-DEC6-53A9-E23447FC6D41}"/>
              </a:ext>
            </a:extLst>
          </p:cNvPr>
          <p:cNvSpPr/>
          <p:nvPr/>
        </p:nvSpPr>
        <p:spPr>
          <a:xfrm>
            <a:off x="8580581" y="1482436"/>
            <a:ext cx="665018" cy="5098212"/>
          </a:xfrm>
          <a:custGeom>
            <a:avLst/>
            <a:gdLst>
              <a:gd name="connsiteX0" fmla="*/ 0 w 665018"/>
              <a:gd name="connsiteY0" fmla="*/ 0 h 5098212"/>
              <a:gd name="connsiteX1" fmla="*/ 325859 w 665018"/>
              <a:gd name="connsiteY1" fmla="*/ 0 h 5098212"/>
              <a:gd name="connsiteX2" fmla="*/ 665018 w 665018"/>
              <a:gd name="connsiteY2" fmla="*/ 0 h 5098212"/>
              <a:gd name="connsiteX3" fmla="*/ 665018 w 665018"/>
              <a:gd name="connsiteY3" fmla="*/ 668432 h 5098212"/>
              <a:gd name="connsiteX4" fmla="*/ 665018 w 665018"/>
              <a:gd name="connsiteY4" fmla="*/ 1234900 h 5098212"/>
              <a:gd name="connsiteX5" fmla="*/ 665018 w 665018"/>
              <a:gd name="connsiteY5" fmla="*/ 1699404 h 5098212"/>
              <a:gd name="connsiteX6" fmla="*/ 665018 w 665018"/>
              <a:gd name="connsiteY6" fmla="*/ 2163908 h 5098212"/>
              <a:gd name="connsiteX7" fmla="*/ 665018 w 665018"/>
              <a:gd name="connsiteY7" fmla="*/ 2730376 h 5098212"/>
              <a:gd name="connsiteX8" fmla="*/ 665018 w 665018"/>
              <a:gd name="connsiteY8" fmla="*/ 3296844 h 5098212"/>
              <a:gd name="connsiteX9" fmla="*/ 665018 w 665018"/>
              <a:gd name="connsiteY9" fmla="*/ 3761348 h 5098212"/>
              <a:gd name="connsiteX10" fmla="*/ 665018 w 665018"/>
              <a:gd name="connsiteY10" fmla="*/ 4225851 h 5098212"/>
              <a:gd name="connsiteX11" fmla="*/ 665018 w 665018"/>
              <a:gd name="connsiteY11" fmla="*/ 5098212 h 5098212"/>
              <a:gd name="connsiteX12" fmla="*/ 325859 w 665018"/>
              <a:gd name="connsiteY12" fmla="*/ 5098212 h 5098212"/>
              <a:gd name="connsiteX13" fmla="*/ 0 w 665018"/>
              <a:gd name="connsiteY13" fmla="*/ 5098212 h 5098212"/>
              <a:gd name="connsiteX14" fmla="*/ 0 w 665018"/>
              <a:gd name="connsiteY14" fmla="*/ 4429780 h 5098212"/>
              <a:gd name="connsiteX15" fmla="*/ 0 w 665018"/>
              <a:gd name="connsiteY15" fmla="*/ 3761348 h 5098212"/>
              <a:gd name="connsiteX16" fmla="*/ 0 w 665018"/>
              <a:gd name="connsiteY16" fmla="*/ 3194880 h 5098212"/>
              <a:gd name="connsiteX17" fmla="*/ 0 w 665018"/>
              <a:gd name="connsiteY17" fmla="*/ 2679394 h 5098212"/>
              <a:gd name="connsiteX18" fmla="*/ 0 w 665018"/>
              <a:gd name="connsiteY18" fmla="*/ 2265872 h 5098212"/>
              <a:gd name="connsiteX19" fmla="*/ 0 w 665018"/>
              <a:gd name="connsiteY19" fmla="*/ 1801368 h 5098212"/>
              <a:gd name="connsiteX20" fmla="*/ 0 w 665018"/>
              <a:gd name="connsiteY20" fmla="*/ 1336864 h 5098212"/>
              <a:gd name="connsiteX21" fmla="*/ 0 w 665018"/>
              <a:gd name="connsiteY21" fmla="*/ 821379 h 5098212"/>
              <a:gd name="connsiteX22" fmla="*/ 0 w 665018"/>
              <a:gd name="connsiteY22" fmla="*/ 0 h 5098212"/>
              <a:gd name="connsiteX0" fmla="*/ 83127 w 665018"/>
              <a:gd name="connsiteY0" fmla="*/ 0 h 5098212"/>
              <a:gd name="connsiteX1" fmla="*/ 83127 w 665018"/>
              <a:gd name="connsiteY1" fmla="*/ 668432 h 5098212"/>
              <a:gd name="connsiteX2" fmla="*/ 83127 w 665018"/>
              <a:gd name="connsiteY2" fmla="*/ 1234900 h 5098212"/>
              <a:gd name="connsiteX3" fmla="*/ 83127 w 665018"/>
              <a:gd name="connsiteY3" fmla="*/ 1801368 h 5098212"/>
              <a:gd name="connsiteX4" fmla="*/ 83127 w 665018"/>
              <a:gd name="connsiteY4" fmla="*/ 2367836 h 5098212"/>
              <a:gd name="connsiteX5" fmla="*/ 83127 w 665018"/>
              <a:gd name="connsiteY5" fmla="*/ 2934304 h 5098212"/>
              <a:gd name="connsiteX6" fmla="*/ 83127 w 665018"/>
              <a:gd name="connsiteY6" fmla="*/ 3449790 h 5098212"/>
              <a:gd name="connsiteX7" fmla="*/ 83127 w 665018"/>
              <a:gd name="connsiteY7" fmla="*/ 4067240 h 5098212"/>
              <a:gd name="connsiteX8" fmla="*/ 83127 w 665018"/>
              <a:gd name="connsiteY8" fmla="*/ 5098212 h 5098212"/>
              <a:gd name="connsiteX9" fmla="*/ 581890 w 665018"/>
              <a:gd name="connsiteY9" fmla="*/ 0 h 5098212"/>
              <a:gd name="connsiteX10" fmla="*/ 581890 w 665018"/>
              <a:gd name="connsiteY10" fmla="*/ 668432 h 5098212"/>
              <a:gd name="connsiteX11" fmla="*/ 581890 w 665018"/>
              <a:gd name="connsiteY11" fmla="*/ 1285882 h 5098212"/>
              <a:gd name="connsiteX12" fmla="*/ 581890 w 665018"/>
              <a:gd name="connsiteY12" fmla="*/ 1954315 h 5098212"/>
              <a:gd name="connsiteX13" fmla="*/ 581890 w 665018"/>
              <a:gd name="connsiteY13" fmla="*/ 2520783 h 5098212"/>
              <a:gd name="connsiteX14" fmla="*/ 581890 w 665018"/>
              <a:gd name="connsiteY14" fmla="*/ 3138233 h 5098212"/>
              <a:gd name="connsiteX15" fmla="*/ 581890 w 665018"/>
              <a:gd name="connsiteY15" fmla="*/ 3704701 h 5098212"/>
              <a:gd name="connsiteX16" fmla="*/ 581890 w 665018"/>
              <a:gd name="connsiteY16" fmla="*/ 4271169 h 5098212"/>
              <a:gd name="connsiteX17" fmla="*/ 581890 w 665018"/>
              <a:gd name="connsiteY17" fmla="*/ 5098212 h 5098212"/>
              <a:gd name="connsiteX0" fmla="*/ 0 w 665018"/>
              <a:gd name="connsiteY0" fmla="*/ 0 h 5098212"/>
              <a:gd name="connsiteX1" fmla="*/ 325859 w 665018"/>
              <a:gd name="connsiteY1" fmla="*/ 0 h 5098212"/>
              <a:gd name="connsiteX2" fmla="*/ 665018 w 665018"/>
              <a:gd name="connsiteY2" fmla="*/ 0 h 5098212"/>
              <a:gd name="connsiteX3" fmla="*/ 665018 w 665018"/>
              <a:gd name="connsiteY3" fmla="*/ 668432 h 5098212"/>
              <a:gd name="connsiteX4" fmla="*/ 665018 w 665018"/>
              <a:gd name="connsiteY4" fmla="*/ 1234900 h 5098212"/>
              <a:gd name="connsiteX5" fmla="*/ 665018 w 665018"/>
              <a:gd name="connsiteY5" fmla="*/ 1648422 h 5098212"/>
              <a:gd name="connsiteX6" fmla="*/ 665018 w 665018"/>
              <a:gd name="connsiteY6" fmla="*/ 2265872 h 5098212"/>
              <a:gd name="connsiteX7" fmla="*/ 665018 w 665018"/>
              <a:gd name="connsiteY7" fmla="*/ 2832340 h 5098212"/>
              <a:gd name="connsiteX8" fmla="*/ 665018 w 665018"/>
              <a:gd name="connsiteY8" fmla="*/ 3449790 h 5098212"/>
              <a:gd name="connsiteX9" fmla="*/ 665018 w 665018"/>
              <a:gd name="connsiteY9" fmla="*/ 4016258 h 5098212"/>
              <a:gd name="connsiteX10" fmla="*/ 665018 w 665018"/>
              <a:gd name="connsiteY10" fmla="*/ 5098212 h 5098212"/>
              <a:gd name="connsiteX11" fmla="*/ 325859 w 665018"/>
              <a:gd name="connsiteY11" fmla="*/ 5098212 h 5098212"/>
              <a:gd name="connsiteX12" fmla="*/ 0 w 665018"/>
              <a:gd name="connsiteY12" fmla="*/ 5098212 h 5098212"/>
              <a:gd name="connsiteX13" fmla="*/ 0 w 665018"/>
              <a:gd name="connsiteY13" fmla="*/ 4582726 h 5098212"/>
              <a:gd name="connsiteX14" fmla="*/ 0 w 665018"/>
              <a:gd name="connsiteY14" fmla="*/ 3914294 h 5098212"/>
              <a:gd name="connsiteX15" fmla="*/ 0 w 665018"/>
              <a:gd name="connsiteY15" fmla="*/ 3245862 h 5098212"/>
              <a:gd name="connsiteX16" fmla="*/ 0 w 665018"/>
              <a:gd name="connsiteY16" fmla="*/ 2679394 h 5098212"/>
              <a:gd name="connsiteX17" fmla="*/ 0 w 665018"/>
              <a:gd name="connsiteY17" fmla="*/ 2265872 h 5098212"/>
              <a:gd name="connsiteX18" fmla="*/ 0 w 665018"/>
              <a:gd name="connsiteY18" fmla="*/ 1852350 h 5098212"/>
              <a:gd name="connsiteX19" fmla="*/ 0 w 665018"/>
              <a:gd name="connsiteY19" fmla="*/ 1183918 h 5098212"/>
              <a:gd name="connsiteX20" fmla="*/ 0 w 665018"/>
              <a:gd name="connsiteY20" fmla="*/ 668432 h 5098212"/>
              <a:gd name="connsiteX21" fmla="*/ 0 w 665018"/>
              <a:gd name="connsiteY21" fmla="*/ 0 h 509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5018" h="5098212" stroke="0" extrusionOk="0">
                <a:moveTo>
                  <a:pt x="0" y="0"/>
                </a:moveTo>
                <a:cubicBezTo>
                  <a:pt x="119529" y="-9299"/>
                  <a:pt x="211422" y="4348"/>
                  <a:pt x="325859" y="0"/>
                </a:cubicBezTo>
                <a:cubicBezTo>
                  <a:pt x="440296" y="-4348"/>
                  <a:pt x="548377" y="28640"/>
                  <a:pt x="665018" y="0"/>
                </a:cubicBezTo>
                <a:cubicBezTo>
                  <a:pt x="670725" y="199017"/>
                  <a:pt x="613529" y="399187"/>
                  <a:pt x="665018" y="668432"/>
                </a:cubicBezTo>
                <a:cubicBezTo>
                  <a:pt x="716507" y="937677"/>
                  <a:pt x="629302" y="1013387"/>
                  <a:pt x="665018" y="1234900"/>
                </a:cubicBezTo>
                <a:cubicBezTo>
                  <a:pt x="700734" y="1456413"/>
                  <a:pt x="642221" y="1525157"/>
                  <a:pt x="665018" y="1699404"/>
                </a:cubicBezTo>
                <a:cubicBezTo>
                  <a:pt x="687815" y="1873651"/>
                  <a:pt x="639482" y="2048156"/>
                  <a:pt x="665018" y="2163908"/>
                </a:cubicBezTo>
                <a:cubicBezTo>
                  <a:pt x="690554" y="2279660"/>
                  <a:pt x="623416" y="2518348"/>
                  <a:pt x="665018" y="2730376"/>
                </a:cubicBezTo>
                <a:cubicBezTo>
                  <a:pt x="706620" y="2942404"/>
                  <a:pt x="662097" y="3123834"/>
                  <a:pt x="665018" y="3296844"/>
                </a:cubicBezTo>
                <a:cubicBezTo>
                  <a:pt x="667939" y="3469854"/>
                  <a:pt x="646104" y="3645915"/>
                  <a:pt x="665018" y="3761348"/>
                </a:cubicBezTo>
                <a:cubicBezTo>
                  <a:pt x="683932" y="3876781"/>
                  <a:pt x="645783" y="4025171"/>
                  <a:pt x="665018" y="4225851"/>
                </a:cubicBezTo>
                <a:cubicBezTo>
                  <a:pt x="684253" y="4426531"/>
                  <a:pt x="609205" y="4894524"/>
                  <a:pt x="665018" y="5098212"/>
                </a:cubicBezTo>
                <a:cubicBezTo>
                  <a:pt x="596636" y="5100773"/>
                  <a:pt x="399560" y="5073846"/>
                  <a:pt x="325859" y="5098212"/>
                </a:cubicBezTo>
                <a:cubicBezTo>
                  <a:pt x="252158" y="5122578"/>
                  <a:pt x="141809" y="5063318"/>
                  <a:pt x="0" y="5098212"/>
                </a:cubicBezTo>
                <a:cubicBezTo>
                  <a:pt x="-67270" y="4790549"/>
                  <a:pt x="36761" y="4633764"/>
                  <a:pt x="0" y="4429780"/>
                </a:cubicBezTo>
                <a:cubicBezTo>
                  <a:pt x="-36761" y="4225796"/>
                  <a:pt x="15270" y="3971816"/>
                  <a:pt x="0" y="3761348"/>
                </a:cubicBezTo>
                <a:cubicBezTo>
                  <a:pt x="-15270" y="3550880"/>
                  <a:pt x="12032" y="3321432"/>
                  <a:pt x="0" y="3194880"/>
                </a:cubicBezTo>
                <a:cubicBezTo>
                  <a:pt x="-12032" y="3068328"/>
                  <a:pt x="11849" y="2868215"/>
                  <a:pt x="0" y="2679394"/>
                </a:cubicBezTo>
                <a:cubicBezTo>
                  <a:pt x="-11849" y="2490573"/>
                  <a:pt x="16389" y="2390560"/>
                  <a:pt x="0" y="2265872"/>
                </a:cubicBezTo>
                <a:cubicBezTo>
                  <a:pt x="-16389" y="2141184"/>
                  <a:pt x="25345" y="1912230"/>
                  <a:pt x="0" y="1801368"/>
                </a:cubicBezTo>
                <a:cubicBezTo>
                  <a:pt x="-25345" y="1690506"/>
                  <a:pt x="19584" y="1499736"/>
                  <a:pt x="0" y="1336864"/>
                </a:cubicBezTo>
                <a:cubicBezTo>
                  <a:pt x="-19584" y="1173992"/>
                  <a:pt x="22846" y="1037302"/>
                  <a:pt x="0" y="821379"/>
                </a:cubicBezTo>
                <a:cubicBezTo>
                  <a:pt x="-22846" y="605457"/>
                  <a:pt x="14937" y="293560"/>
                  <a:pt x="0" y="0"/>
                </a:cubicBezTo>
                <a:close/>
              </a:path>
              <a:path w="665018" h="5098212" fill="none" extrusionOk="0">
                <a:moveTo>
                  <a:pt x="83127" y="0"/>
                </a:moveTo>
                <a:cubicBezTo>
                  <a:pt x="97975" y="142142"/>
                  <a:pt x="67686" y="423489"/>
                  <a:pt x="83127" y="668432"/>
                </a:cubicBezTo>
                <a:cubicBezTo>
                  <a:pt x="98568" y="913375"/>
                  <a:pt x="50409" y="979793"/>
                  <a:pt x="83127" y="1234900"/>
                </a:cubicBezTo>
                <a:cubicBezTo>
                  <a:pt x="115845" y="1490007"/>
                  <a:pt x="60115" y="1613045"/>
                  <a:pt x="83127" y="1801368"/>
                </a:cubicBezTo>
                <a:cubicBezTo>
                  <a:pt x="106139" y="1989691"/>
                  <a:pt x="36861" y="2175222"/>
                  <a:pt x="83127" y="2367836"/>
                </a:cubicBezTo>
                <a:cubicBezTo>
                  <a:pt x="129393" y="2560450"/>
                  <a:pt x="24820" y="2760489"/>
                  <a:pt x="83127" y="2934304"/>
                </a:cubicBezTo>
                <a:cubicBezTo>
                  <a:pt x="141434" y="3108119"/>
                  <a:pt x="59272" y="3326140"/>
                  <a:pt x="83127" y="3449790"/>
                </a:cubicBezTo>
                <a:cubicBezTo>
                  <a:pt x="106982" y="3573440"/>
                  <a:pt x="49404" y="3856926"/>
                  <a:pt x="83127" y="4067240"/>
                </a:cubicBezTo>
                <a:cubicBezTo>
                  <a:pt x="116850" y="4277554"/>
                  <a:pt x="-38799" y="4765681"/>
                  <a:pt x="83127" y="5098212"/>
                </a:cubicBezTo>
                <a:moveTo>
                  <a:pt x="581890" y="0"/>
                </a:moveTo>
                <a:cubicBezTo>
                  <a:pt x="629627" y="287782"/>
                  <a:pt x="528295" y="510619"/>
                  <a:pt x="581890" y="668432"/>
                </a:cubicBezTo>
                <a:cubicBezTo>
                  <a:pt x="635485" y="826245"/>
                  <a:pt x="565475" y="1039931"/>
                  <a:pt x="581890" y="1285882"/>
                </a:cubicBezTo>
                <a:cubicBezTo>
                  <a:pt x="598305" y="1531833"/>
                  <a:pt x="526589" y="1765089"/>
                  <a:pt x="581890" y="1954315"/>
                </a:cubicBezTo>
                <a:cubicBezTo>
                  <a:pt x="637191" y="2143541"/>
                  <a:pt x="523173" y="2398959"/>
                  <a:pt x="581890" y="2520783"/>
                </a:cubicBezTo>
                <a:cubicBezTo>
                  <a:pt x="640607" y="2642607"/>
                  <a:pt x="530827" y="2830669"/>
                  <a:pt x="581890" y="3138233"/>
                </a:cubicBezTo>
                <a:cubicBezTo>
                  <a:pt x="632953" y="3445797"/>
                  <a:pt x="549198" y="3466451"/>
                  <a:pt x="581890" y="3704701"/>
                </a:cubicBezTo>
                <a:cubicBezTo>
                  <a:pt x="614582" y="3942951"/>
                  <a:pt x="565422" y="4134359"/>
                  <a:pt x="581890" y="4271169"/>
                </a:cubicBezTo>
                <a:cubicBezTo>
                  <a:pt x="598358" y="4407979"/>
                  <a:pt x="549380" y="4886236"/>
                  <a:pt x="581890" y="5098212"/>
                </a:cubicBezTo>
              </a:path>
              <a:path w="665018" h="5098212" fill="none" extrusionOk="0">
                <a:moveTo>
                  <a:pt x="0" y="0"/>
                </a:moveTo>
                <a:cubicBezTo>
                  <a:pt x="98813" y="-15310"/>
                  <a:pt x="220595" y="27327"/>
                  <a:pt x="325859" y="0"/>
                </a:cubicBezTo>
                <a:cubicBezTo>
                  <a:pt x="431123" y="-27327"/>
                  <a:pt x="561578" y="14257"/>
                  <a:pt x="665018" y="0"/>
                </a:cubicBezTo>
                <a:cubicBezTo>
                  <a:pt x="676119" y="265369"/>
                  <a:pt x="618758" y="378542"/>
                  <a:pt x="665018" y="668432"/>
                </a:cubicBezTo>
                <a:cubicBezTo>
                  <a:pt x="711278" y="958322"/>
                  <a:pt x="661884" y="1087189"/>
                  <a:pt x="665018" y="1234900"/>
                </a:cubicBezTo>
                <a:cubicBezTo>
                  <a:pt x="668152" y="1382611"/>
                  <a:pt x="628890" y="1460189"/>
                  <a:pt x="665018" y="1648422"/>
                </a:cubicBezTo>
                <a:cubicBezTo>
                  <a:pt x="701146" y="1836655"/>
                  <a:pt x="628379" y="2119592"/>
                  <a:pt x="665018" y="2265872"/>
                </a:cubicBezTo>
                <a:cubicBezTo>
                  <a:pt x="701657" y="2412152"/>
                  <a:pt x="630989" y="2660321"/>
                  <a:pt x="665018" y="2832340"/>
                </a:cubicBezTo>
                <a:cubicBezTo>
                  <a:pt x="699047" y="3004359"/>
                  <a:pt x="661374" y="3161010"/>
                  <a:pt x="665018" y="3449790"/>
                </a:cubicBezTo>
                <a:cubicBezTo>
                  <a:pt x="668662" y="3738570"/>
                  <a:pt x="645207" y="3809052"/>
                  <a:pt x="665018" y="4016258"/>
                </a:cubicBezTo>
                <a:cubicBezTo>
                  <a:pt x="684829" y="4223464"/>
                  <a:pt x="658100" y="4757285"/>
                  <a:pt x="665018" y="5098212"/>
                </a:cubicBezTo>
                <a:cubicBezTo>
                  <a:pt x="594752" y="5133525"/>
                  <a:pt x="401352" y="5061446"/>
                  <a:pt x="325859" y="5098212"/>
                </a:cubicBezTo>
                <a:cubicBezTo>
                  <a:pt x="250366" y="5134978"/>
                  <a:pt x="86628" y="5064530"/>
                  <a:pt x="0" y="5098212"/>
                </a:cubicBezTo>
                <a:cubicBezTo>
                  <a:pt x="-3363" y="4962158"/>
                  <a:pt x="46052" y="4729376"/>
                  <a:pt x="0" y="4582726"/>
                </a:cubicBezTo>
                <a:cubicBezTo>
                  <a:pt x="-46052" y="4436076"/>
                  <a:pt x="33626" y="4215531"/>
                  <a:pt x="0" y="3914294"/>
                </a:cubicBezTo>
                <a:cubicBezTo>
                  <a:pt x="-33626" y="3613057"/>
                  <a:pt x="77705" y="3440216"/>
                  <a:pt x="0" y="3245862"/>
                </a:cubicBezTo>
                <a:cubicBezTo>
                  <a:pt x="-77705" y="3051508"/>
                  <a:pt x="9271" y="2882459"/>
                  <a:pt x="0" y="2679394"/>
                </a:cubicBezTo>
                <a:cubicBezTo>
                  <a:pt x="-9271" y="2476329"/>
                  <a:pt x="21481" y="2466101"/>
                  <a:pt x="0" y="2265872"/>
                </a:cubicBezTo>
                <a:cubicBezTo>
                  <a:pt x="-21481" y="2065643"/>
                  <a:pt x="40345" y="1966913"/>
                  <a:pt x="0" y="1852350"/>
                </a:cubicBezTo>
                <a:cubicBezTo>
                  <a:pt x="-40345" y="1737787"/>
                  <a:pt x="26062" y="1384836"/>
                  <a:pt x="0" y="1183918"/>
                </a:cubicBezTo>
                <a:cubicBezTo>
                  <a:pt x="-26062" y="983000"/>
                  <a:pt x="56240" y="887693"/>
                  <a:pt x="0" y="668432"/>
                </a:cubicBezTo>
                <a:cubicBezTo>
                  <a:pt x="-56240" y="449171"/>
                  <a:pt x="4832" y="267661"/>
                  <a:pt x="0" y="0"/>
                </a:cubicBezTo>
                <a:close/>
              </a:path>
              <a:path w="665018" h="5098212" fill="none" stroke="0" extrusionOk="0">
                <a:moveTo>
                  <a:pt x="83127" y="0"/>
                </a:moveTo>
                <a:cubicBezTo>
                  <a:pt x="125868" y="140190"/>
                  <a:pt x="50479" y="400346"/>
                  <a:pt x="83127" y="566468"/>
                </a:cubicBezTo>
                <a:cubicBezTo>
                  <a:pt x="115775" y="732590"/>
                  <a:pt x="77211" y="912814"/>
                  <a:pt x="83127" y="1132936"/>
                </a:cubicBezTo>
                <a:cubicBezTo>
                  <a:pt x="89043" y="1353058"/>
                  <a:pt x="67357" y="1539156"/>
                  <a:pt x="83127" y="1699404"/>
                </a:cubicBezTo>
                <a:cubicBezTo>
                  <a:pt x="98897" y="1859652"/>
                  <a:pt x="70535" y="2124161"/>
                  <a:pt x="83127" y="2367836"/>
                </a:cubicBezTo>
                <a:cubicBezTo>
                  <a:pt x="95719" y="2611511"/>
                  <a:pt x="41705" y="2840050"/>
                  <a:pt x="83127" y="2985286"/>
                </a:cubicBezTo>
                <a:cubicBezTo>
                  <a:pt x="124549" y="3130522"/>
                  <a:pt x="80071" y="3250218"/>
                  <a:pt x="83127" y="3398808"/>
                </a:cubicBezTo>
                <a:cubicBezTo>
                  <a:pt x="86183" y="3547398"/>
                  <a:pt x="32160" y="3786736"/>
                  <a:pt x="83127" y="3914294"/>
                </a:cubicBezTo>
                <a:cubicBezTo>
                  <a:pt x="134094" y="4041852"/>
                  <a:pt x="75885" y="4346593"/>
                  <a:pt x="83127" y="4582726"/>
                </a:cubicBezTo>
                <a:cubicBezTo>
                  <a:pt x="90369" y="4818859"/>
                  <a:pt x="24962" y="4918350"/>
                  <a:pt x="83127" y="5098212"/>
                </a:cubicBezTo>
                <a:moveTo>
                  <a:pt x="581890" y="0"/>
                </a:moveTo>
                <a:cubicBezTo>
                  <a:pt x="586515" y="249131"/>
                  <a:pt x="523854" y="376697"/>
                  <a:pt x="581890" y="617450"/>
                </a:cubicBezTo>
                <a:cubicBezTo>
                  <a:pt x="639926" y="858203"/>
                  <a:pt x="580414" y="855616"/>
                  <a:pt x="581890" y="1030972"/>
                </a:cubicBezTo>
                <a:cubicBezTo>
                  <a:pt x="583366" y="1206328"/>
                  <a:pt x="546897" y="1324019"/>
                  <a:pt x="581890" y="1495476"/>
                </a:cubicBezTo>
                <a:cubicBezTo>
                  <a:pt x="616883" y="1666933"/>
                  <a:pt x="556139" y="1906680"/>
                  <a:pt x="581890" y="2112926"/>
                </a:cubicBezTo>
                <a:cubicBezTo>
                  <a:pt x="607641" y="2319172"/>
                  <a:pt x="529793" y="2405642"/>
                  <a:pt x="581890" y="2577429"/>
                </a:cubicBezTo>
                <a:cubicBezTo>
                  <a:pt x="633987" y="2749216"/>
                  <a:pt x="563535" y="2902709"/>
                  <a:pt x="581890" y="2990951"/>
                </a:cubicBezTo>
                <a:cubicBezTo>
                  <a:pt x="600245" y="3079193"/>
                  <a:pt x="529393" y="3226247"/>
                  <a:pt x="581890" y="3455455"/>
                </a:cubicBezTo>
                <a:cubicBezTo>
                  <a:pt x="634387" y="3684663"/>
                  <a:pt x="555883" y="3755878"/>
                  <a:pt x="581890" y="3970941"/>
                </a:cubicBezTo>
                <a:cubicBezTo>
                  <a:pt x="607897" y="4186004"/>
                  <a:pt x="578047" y="4393547"/>
                  <a:pt x="581890" y="4537409"/>
                </a:cubicBezTo>
                <a:cubicBezTo>
                  <a:pt x="585733" y="4681271"/>
                  <a:pt x="548437" y="4937260"/>
                  <a:pt x="581890" y="5098212"/>
                </a:cubicBezTo>
              </a:path>
              <a:path w="665018" h="5098212" fill="none" stroke="0" extrusionOk="0">
                <a:moveTo>
                  <a:pt x="0" y="0"/>
                </a:moveTo>
                <a:cubicBezTo>
                  <a:pt x="81347" y="-33545"/>
                  <a:pt x="181834" y="5533"/>
                  <a:pt x="312558" y="0"/>
                </a:cubicBezTo>
                <a:cubicBezTo>
                  <a:pt x="443282" y="-5533"/>
                  <a:pt x="526709" y="16522"/>
                  <a:pt x="665018" y="0"/>
                </a:cubicBezTo>
                <a:cubicBezTo>
                  <a:pt x="692195" y="101957"/>
                  <a:pt x="613967" y="367801"/>
                  <a:pt x="665018" y="464504"/>
                </a:cubicBezTo>
                <a:cubicBezTo>
                  <a:pt x="716069" y="561207"/>
                  <a:pt x="644829" y="749171"/>
                  <a:pt x="665018" y="979990"/>
                </a:cubicBezTo>
                <a:cubicBezTo>
                  <a:pt x="685207" y="1210809"/>
                  <a:pt x="606556" y="1345000"/>
                  <a:pt x="665018" y="1597440"/>
                </a:cubicBezTo>
                <a:cubicBezTo>
                  <a:pt x="723480" y="1849880"/>
                  <a:pt x="622342" y="1961619"/>
                  <a:pt x="665018" y="2163908"/>
                </a:cubicBezTo>
                <a:cubicBezTo>
                  <a:pt x="707694" y="2366197"/>
                  <a:pt x="615431" y="2468663"/>
                  <a:pt x="665018" y="2577429"/>
                </a:cubicBezTo>
                <a:cubicBezTo>
                  <a:pt x="714605" y="2686195"/>
                  <a:pt x="608819" y="2978435"/>
                  <a:pt x="665018" y="3092915"/>
                </a:cubicBezTo>
                <a:cubicBezTo>
                  <a:pt x="721217" y="3207395"/>
                  <a:pt x="607366" y="3540045"/>
                  <a:pt x="665018" y="3710365"/>
                </a:cubicBezTo>
                <a:cubicBezTo>
                  <a:pt x="722670" y="3880685"/>
                  <a:pt x="623581" y="4046515"/>
                  <a:pt x="665018" y="4174869"/>
                </a:cubicBezTo>
                <a:cubicBezTo>
                  <a:pt x="706455" y="4303223"/>
                  <a:pt x="596309" y="4725078"/>
                  <a:pt x="665018" y="5098212"/>
                </a:cubicBezTo>
                <a:cubicBezTo>
                  <a:pt x="529304" y="5122287"/>
                  <a:pt x="394487" y="5096775"/>
                  <a:pt x="319209" y="5098212"/>
                </a:cubicBezTo>
                <a:cubicBezTo>
                  <a:pt x="243931" y="5099649"/>
                  <a:pt x="131056" y="5094046"/>
                  <a:pt x="0" y="5098212"/>
                </a:cubicBezTo>
                <a:cubicBezTo>
                  <a:pt x="-12105" y="4958317"/>
                  <a:pt x="30778" y="4771635"/>
                  <a:pt x="0" y="4684690"/>
                </a:cubicBezTo>
                <a:cubicBezTo>
                  <a:pt x="-30778" y="4597745"/>
                  <a:pt x="12354" y="4217286"/>
                  <a:pt x="0" y="4067240"/>
                </a:cubicBezTo>
                <a:cubicBezTo>
                  <a:pt x="-12354" y="3917194"/>
                  <a:pt x="17762" y="3585381"/>
                  <a:pt x="0" y="3398808"/>
                </a:cubicBezTo>
                <a:cubicBezTo>
                  <a:pt x="-17762" y="3212235"/>
                  <a:pt x="37167" y="3131942"/>
                  <a:pt x="0" y="2985286"/>
                </a:cubicBezTo>
                <a:cubicBezTo>
                  <a:pt x="-37167" y="2838630"/>
                  <a:pt x="60028" y="2453929"/>
                  <a:pt x="0" y="2316854"/>
                </a:cubicBezTo>
                <a:cubicBezTo>
                  <a:pt x="-60028" y="2179779"/>
                  <a:pt x="50741" y="1886614"/>
                  <a:pt x="0" y="1648422"/>
                </a:cubicBezTo>
                <a:cubicBezTo>
                  <a:pt x="-50741" y="1410230"/>
                  <a:pt x="27396" y="1327214"/>
                  <a:pt x="0" y="1234900"/>
                </a:cubicBezTo>
                <a:cubicBezTo>
                  <a:pt x="-27396" y="1142586"/>
                  <a:pt x="38024" y="900553"/>
                  <a:pt x="0" y="668432"/>
                </a:cubicBezTo>
                <a:cubicBezTo>
                  <a:pt x="-38024" y="436311"/>
                  <a:pt x="73075" y="24091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flowChartPredefined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F</a:t>
            </a:r>
          </a:p>
          <a:p>
            <a:pPr algn="ctr"/>
            <a:r>
              <a:rPr lang="en-IN" dirty="0"/>
              <a:t>K</a:t>
            </a:r>
          </a:p>
          <a:p>
            <a:pPr algn="ctr"/>
            <a:r>
              <a:rPr lang="en-IN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E65C69-B91E-283D-172B-F1B5C0F900E9}"/>
              </a:ext>
            </a:extLst>
          </p:cNvPr>
          <p:cNvSpPr/>
          <p:nvPr/>
        </p:nvSpPr>
        <p:spPr>
          <a:xfrm>
            <a:off x="10093776" y="1580903"/>
            <a:ext cx="1362973" cy="560717"/>
          </a:xfrm>
          <a:custGeom>
            <a:avLst/>
            <a:gdLst>
              <a:gd name="connsiteX0" fmla="*/ 0 w 1362973"/>
              <a:gd name="connsiteY0" fmla="*/ 0 h 560717"/>
              <a:gd name="connsiteX1" fmla="*/ 413435 w 1362973"/>
              <a:gd name="connsiteY1" fmla="*/ 0 h 560717"/>
              <a:gd name="connsiteX2" fmla="*/ 867759 w 1362973"/>
              <a:gd name="connsiteY2" fmla="*/ 0 h 560717"/>
              <a:gd name="connsiteX3" fmla="*/ 1362973 w 1362973"/>
              <a:gd name="connsiteY3" fmla="*/ 0 h 560717"/>
              <a:gd name="connsiteX4" fmla="*/ 1362973 w 1362973"/>
              <a:gd name="connsiteY4" fmla="*/ 560717 h 560717"/>
              <a:gd name="connsiteX5" fmla="*/ 922278 w 1362973"/>
              <a:gd name="connsiteY5" fmla="*/ 560717 h 560717"/>
              <a:gd name="connsiteX6" fmla="*/ 454324 w 1362973"/>
              <a:gd name="connsiteY6" fmla="*/ 560717 h 560717"/>
              <a:gd name="connsiteX7" fmla="*/ 0 w 1362973"/>
              <a:gd name="connsiteY7" fmla="*/ 560717 h 560717"/>
              <a:gd name="connsiteX8" fmla="*/ 0 w 1362973"/>
              <a:gd name="connsiteY8" fmla="*/ 0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2973" h="560717" fill="none" extrusionOk="0">
                <a:moveTo>
                  <a:pt x="0" y="0"/>
                </a:moveTo>
                <a:cubicBezTo>
                  <a:pt x="203428" y="-4957"/>
                  <a:pt x="312605" y="15778"/>
                  <a:pt x="413435" y="0"/>
                </a:cubicBezTo>
                <a:cubicBezTo>
                  <a:pt x="514266" y="-15778"/>
                  <a:pt x="752613" y="45944"/>
                  <a:pt x="867759" y="0"/>
                </a:cubicBezTo>
                <a:cubicBezTo>
                  <a:pt x="982905" y="-45944"/>
                  <a:pt x="1225052" y="47232"/>
                  <a:pt x="1362973" y="0"/>
                </a:cubicBezTo>
                <a:cubicBezTo>
                  <a:pt x="1404358" y="132972"/>
                  <a:pt x="1358186" y="388229"/>
                  <a:pt x="1362973" y="560717"/>
                </a:cubicBezTo>
                <a:cubicBezTo>
                  <a:pt x="1222584" y="568082"/>
                  <a:pt x="1132769" y="547185"/>
                  <a:pt x="922278" y="560717"/>
                </a:cubicBezTo>
                <a:cubicBezTo>
                  <a:pt x="711788" y="574249"/>
                  <a:pt x="604418" y="545239"/>
                  <a:pt x="454324" y="560717"/>
                </a:cubicBezTo>
                <a:cubicBezTo>
                  <a:pt x="304230" y="576195"/>
                  <a:pt x="170382" y="557434"/>
                  <a:pt x="0" y="560717"/>
                </a:cubicBezTo>
                <a:cubicBezTo>
                  <a:pt x="-61246" y="343569"/>
                  <a:pt x="614" y="230704"/>
                  <a:pt x="0" y="0"/>
                </a:cubicBezTo>
                <a:close/>
              </a:path>
              <a:path w="1362973" h="560717" stroke="0" extrusionOk="0">
                <a:moveTo>
                  <a:pt x="0" y="0"/>
                </a:moveTo>
                <a:cubicBezTo>
                  <a:pt x="126982" y="-2032"/>
                  <a:pt x="281692" y="31498"/>
                  <a:pt x="440695" y="0"/>
                </a:cubicBezTo>
                <a:cubicBezTo>
                  <a:pt x="599698" y="-31498"/>
                  <a:pt x="767271" y="23517"/>
                  <a:pt x="895019" y="0"/>
                </a:cubicBezTo>
                <a:cubicBezTo>
                  <a:pt x="1022767" y="-23517"/>
                  <a:pt x="1255528" y="31009"/>
                  <a:pt x="1362973" y="0"/>
                </a:cubicBezTo>
                <a:cubicBezTo>
                  <a:pt x="1419910" y="181859"/>
                  <a:pt x="1320779" y="283895"/>
                  <a:pt x="1362973" y="560717"/>
                </a:cubicBezTo>
                <a:cubicBezTo>
                  <a:pt x="1225428" y="596851"/>
                  <a:pt x="1024037" y="539546"/>
                  <a:pt x="908649" y="560717"/>
                </a:cubicBezTo>
                <a:cubicBezTo>
                  <a:pt x="793261" y="581888"/>
                  <a:pt x="685884" y="512681"/>
                  <a:pt x="481584" y="560717"/>
                </a:cubicBezTo>
                <a:cubicBezTo>
                  <a:pt x="277284" y="608753"/>
                  <a:pt x="227058" y="514120"/>
                  <a:pt x="0" y="560717"/>
                </a:cubicBezTo>
                <a:cubicBezTo>
                  <a:pt x="-50110" y="442449"/>
                  <a:pt x="43858" y="227018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0277535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Serverless</a:t>
            </a:r>
          </a:p>
          <a:p>
            <a:pPr algn="ctr"/>
            <a:r>
              <a:rPr lang="en-IN" sz="1000" dirty="0"/>
              <a:t>Function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144636C3-CA3A-A3C2-0A39-B7FEAD8D0A49}"/>
              </a:ext>
            </a:extLst>
          </p:cNvPr>
          <p:cNvSpPr/>
          <p:nvPr/>
        </p:nvSpPr>
        <p:spPr>
          <a:xfrm>
            <a:off x="10430205" y="2621693"/>
            <a:ext cx="690113" cy="560717"/>
          </a:xfrm>
          <a:custGeom>
            <a:avLst/>
            <a:gdLst>
              <a:gd name="connsiteX0" fmla="*/ 0 w 690113"/>
              <a:gd name="connsiteY0" fmla="*/ 93471 h 560717"/>
              <a:gd name="connsiteX1" fmla="*/ 345056 w 690113"/>
              <a:gd name="connsiteY1" fmla="*/ 0 h 560717"/>
              <a:gd name="connsiteX2" fmla="*/ 690113 w 690113"/>
              <a:gd name="connsiteY2" fmla="*/ 93471 h 560717"/>
              <a:gd name="connsiteX3" fmla="*/ 690113 w 690113"/>
              <a:gd name="connsiteY3" fmla="*/ 467245 h 560717"/>
              <a:gd name="connsiteX4" fmla="*/ 345056 w 690113"/>
              <a:gd name="connsiteY4" fmla="*/ 560717 h 560717"/>
              <a:gd name="connsiteX5" fmla="*/ 0 w 690113"/>
              <a:gd name="connsiteY5" fmla="*/ 467245 h 560717"/>
              <a:gd name="connsiteX6" fmla="*/ 0 w 690113"/>
              <a:gd name="connsiteY6" fmla="*/ 93471 h 560717"/>
              <a:gd name="connsiteX0" fmla="*/ 690113 w 690113"/>
              <a:gd name="connsiteY0" fmla="*/ 93471 h 560717"/>
              <a:gd name="connsiteX1" fmla="*/ 345056 w 690113"/>
              <a:gd name="connsiteY1" fmla="*/ 186943 h 560717"/>
              <a:gd name="connsiteX2" fmla="*/ 0 w 690113"/>
              <a:gd name="connsiteY2" fmla="*/ 93471 h 560717"/>
              <a:gd name="connsiteX0" fmla="*/ 0 w 690113"/>
              <a:gd name="connsiteY0" fmla="*/ 93471 h 560717"/>
              <a:gd name="connsiteX1" fmla="*/ 345056 w 690113"/>
              <a:gd name="connsiteY1" fmla="*/ 0 h 560717"/>
              <a:gd name="connsiteX2" fmla="*/ 690113 w 690113"/>
              <a:gd name="connsiteY2" fmla="*/ 93471 h 560717"/>
              <a:gd name="connsiteX3" fmla="*/ 690113 w 690113"/>
              <a:gd name="connsiteY3" fmla="*/ 467245 h 560717"/>
              <a:gd name="connsiteX4" fmla="*/ 345056 w 690113"/>
              <a:gd name="connsiteY4" fmla="*/ 560717 h 560717"/>
              <a:gd name="connsiteX5" fmla="*/ 0 w 690113"/>
              <a:gd name="connsiteY5" fmla="*/ 467245 h 560717"/>
              <a:gd name="connsiteX6" fmla="*/ 0 w 690113"/>
              <a:gd name="connsiteY6" fmla="*/ 93471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113" h="560717" stroke="0" extrusionOk="0">
                <a:moveTo>
                  <a:pt x="0" y="93471"/>
                </a:moveTo>
                <a:cubicBezTo>
                  <a:pt x="-17495" y="59958"/>
                  <a:pt x="191643" y="16494"/>
                  <a:pt x="345056" y="0"/>
                </a:cubicBezTo>
                <a:cubicBezTo>
                  <a:pt x="531277" y="80"/>
                  <a:pt x="701069" y="38524"/>
                  <a:pt x="690113" y="93471"/>
                </a:cubicBezTo>
                <a:cubicBezTo>
                  <a:pt x="733694" y="269370"/>
                  <a:pt x="680348" y="371747"/>
                  <a:pt x="690113" y="467245"/>
                </a:cubicBezTo>
                <a:cubicBezTo>
                  <a:pt x="688756" y="483680"/>
                  <a:pt x="535804" y="577514"/>
                  <a:pt x="345056" y="560717"/>
                </a:cubicBezTo>
                <a:cubicBezTo>
                  <a:pt x="144162" y="565548"/>
                  <a:pt x="-1885" y="521253"/>
                  <a:pt x="0" y="467245"/>
                </a:cubicBezTo>
                <a:cubicBezTo>
                  <a:pt x="-41747" y="293877"/>
                  <a:pt x="23227" y="196827"/>
                  <a:pt x="0" y="93471"/>
                </a:cubicBezTo>
                <a:close/>
              </a:path>
              <a:path w="690113" h="560717" fill="none" extrusionOk="0">
                <a:moveTo>
                  <a:pt x="690113" y="93471"/>
                </a:moveTo>
                <a:cubicBezTo>
                  <a:pt x="655860" y="173157"/>
                  <a:pt x="527082" y="194325"/>
                  <a:pt x="345056" y="186943"/>
                </a:cubicBezTo>
                <a:cubicBezTo>
                  <a:pt x="148834" y="187482"/>
                  <a:pt x="-7912" y="154325"/>
                  <a:pt x="0" y="93471"/>
                </a:cubicBezTo>
              </a:path>
              <a:path w="690113" h="560717" fill="none" extrusionOk="0">
                <a:moveTo>
                  <a:pt x="0" y="93471"/>
                </a:moveTo>
                <a:cubicBezTo>
                  <a:pt x="34891" y="42615"/>
                  <a:pt x="151591" y="1873"/>
                  <a:pt x="345056" y="0"/>
                </a:cubicBezTo>
                <a:cubicBezTo>
                  <a:pt x="542303" y="7835"/>
                  <a:pt x="685372" y="35674"/>
                  <a:pt x="690113" y="93471"/>
                </a:cubicBezTo>
                <a:cubicBezTo>
                  <a:pt x="701779" y="236019"/>
                  <a:pt x="659391" y="341296"/>
                  <a:pt x="690113" y="467245"/>
                </a:cubicBezTo>
                <a:cubicBezTo>
                  <a:pt x="689420" y="523484"/>
                  <a:pt x="515350" y="573001"/>
                  <a:pt x="345056" y="560717"/>
                </a:cubicBezTo>
                <a:cubicBezTo>
                  <a:pt x="153492" y="552610"/>
                  <a:pt x="4781" y="520919"/>
                  <a:pt x="0" y="467245"/>
                </a:cubicBezTo>
                <a:cubicBezTo>
                  <a:pt x="-39962" y="310701"/>
                  <a:pt x="20071" y="227472"/>
                  <a:pt x="0" y="93471"/>
                </a:cubicBezTo>
                <a:close/>
              </a:path>
              <a:path w="690113" h="560717" fill="none" stroke="0" extrusionOk="0">
                <a:moveTo>
                  <a:pt x="690113" y="93471"/>
                </a:moveTo>
                <a:cubicBezTo>
                  <a:pt x="661519" y="107058"/>
                  <a:pt x="557668" y="228312"/>
                  <a:pt x="345056" y="186943"/>
                </a:cubicBezTo>
                <a:cubicBezTo>
                  <a:pt x="140275" y="183239"/>
                  <a:pt x="-2471" y="148766"/>
                  <a:pt x="0" y="93471"/>
                </a:cubicBezTo>
              </a:path>
              <a:path w="690113" h="560717" fill="none" stroke="0" extrusionOk="0">
                <a:moveTo>
                  <a:pt x="0" y="93471"/>
                </a:moveTo>
                <a:cubicBezTo>
                  <a:pt x="14616" y="57150"/>
                  <a:pt x="172440" y="15366"/>
                  <a:pt x="345056" y="0"/>
                </a:cubicBezTo>
                <a:cubicBezTo>
                  <a:pt x="546417" y="5381"/>
                  <a:pt x="678876" y="48685"/>
                  <a:pt x="690113" y="93471"/>
                </a:cubicBezTo>
                <a:cubicBezTo>
                  <a:pt x="722802" y="200505"/>
                  <a:pt x="653179" y="320947"/>
                  <a:pt x="690113" y="467245"/>
                </a:cubicBezTo>
                <a:cubicBezTo>
                  <a:pt x="721624" y="534970"/>
                  <a:pt x="528265" y="569551"/>
                  <a:pt x="345056" y="560717"/>
                </a:cubicBezTo>
                <a:cubicBezTo>
                  <a:pt x="145653" y="548045"/>
                  <a:pt x="-12871" y="510371"/>
                  <a:pt x="0" y="467245"/>
                </a:cubicBezTo>
                <a:cubicBezTo>
                  <a:pt x="-9803" y="356188"/>
                  <a:pt x="3784" y="236079"/>
                  <a:pt x="0" y="9347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02743323">
                  <a:prstGeom prst="flowChartMagneticDisk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NoSQL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6DFC8E-5F04-5C1F-9F95-E465168CFBD8}"/>
              </a:ext>
            </a:extLst>
          </p:cNvPr>
          <p:cNvSpPr/>
          <p:nvPr/>
        </p:nvSpPr>
        <p:spPr>
          <a:xfrm>
            <a:off x="9761658" y="1438563"/>
            <a:ext cx="2027208" cy="1811548"/>
          </a:xfrm>
          <a:custGeom>
            <a:avLst/>
            <a:gdLst>
              <a:gd name="connsiteX0" fmla="*/ 0 w 2027208"/>
              <a:gd name="connsiteY0" fmla="*/ 0 h 1811548"/>
              <a:gd name="connsiteX1" fmla="*/ 547346 w 2027208"/>
              <a:gd name="connsiteY1" fmla="*/ 0 h 1811548"/>
              <a:gd name="connsiteX2" fmla="*/ 1033876 w 2027208"/>
              <a:gd name="connsiteY2" fmla="*/ 0 h 1811548"/>
              <a:gd name="connsiteX3" fmla="*/ 1581222 w 2027208"/>
              <a:gd name="connsiteY3" fmla="*/ 0 h 1811548"/>
              <a:gd name="connsiteX4" fmla="*/ 2027208 w 2027208"/>
              <a:gd name="connsiteY4" fmla="*/ 0 h 1811548"/>
              <a:gd name="connsiteX5" fmla="*/ 2027208 w 2027208"/>
              <a:gd name="connsiteY5" fmla="*/ 434772 h 1811548"/>
              <a:gd name="connsiteX6" fmla="*/ 2027208 w 2027208"/>
              <a:gd name="connsiteY6" fmla="*/ 851428 h 1811548"/>
              <a:gd name="connsiteX7" fmla="*/ 2027208 w 2027208"/>
              <a:gd name="connsiteY7" fmla="*/ 1268084 h 1811548"/>
              <a:gd name="connsiteX8" fmla="*/ 2027208 w 2027208"/>
              <a:gd name="connsiteY8" fmla="*/ 1811548 h 1811548"/>
              <a:gd name="connsiteX9" fmla="*/ 1540678 w 2027208"/>
              <a:gd name="connsiteY9" fmla="*/ 1811548 h 1811548"/>
              <a:gd name="connsiteX10" fmla="*/ 1013604 w 2027208"/>
              <a:gd name="connsiteY10" fmla="*/ 1811548 h 1811548"/>
              <a:gd name="connsiteX11" fmla="*/ 506802 w 2027208"/>
              <a:gd name="connsiteY11" fmla="*/ 1811548 h 1811548"/>
              <a:gd name="connsiteX12" fmla="*/ 0 w 2027208"/>
              <a:gd name="connsiteY12" fmla="*/ 1811548 h 1811548"/>
              <a:gd name="connsiteX13" fmla="*/ 0 w 2027208"/>
              <a:gd name="connsiteY13" fmla="*/ 1340546 h 1811548"/>
              <a:gd name="connsiteX14" fmla="*/ 0 w 2027208"/>
              <a:gd name="connsiteY14" fmla="*/ 869543 h 1811548"/>
              <a:gd name="connsiteX15" fmla="*/ 0 w 2027208"/>
              <a:gd name="connsiteY15" fmla="*/ 416656 h 1811548"/>
              <a:gd name="connsiteX16" fmla="*/ 0 w 2027208"/>
              <a:gd name="connsiteY16" fmla="*/ 0 h 181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27208" h="1811548" extrusionOk="0">
                <a:moveTo>
                  <a:pt x="0" y="0"/>
                </a:moveTo>
                <a:cubicBezTo>
                  <a:pt x="143244" y="-34767"/>
                  <a:pt x="321789" y="28792"/>
                  <a:pt x="547346" y="0"/>
                </a:cubicBezTo>
                <a:cubicBezTo>
                  <a:pt x="772903" y="-28792"/>
                  <a:pt x="890576" y="53989"/>
                  <a:pt x="1033876" y="0"/>
                </a:cubicBezTo>
                <a:cubicBezTo>
                  <a:pt x="1177176" y="-53989"/>
                  <a:pt x="1377823" y="5127"/>
                  <a:pt x="1581222" y="0"/>
                </a:cubicBezTo>
                <a:cubicBezTo>
                  <a:pt x="1784621" y="-5127"/>
                  <a:pt x="1869259" y="44408"/>
                  <a:pt x="2027208" y="0"/>
                </a:cubicBezTo>
                <a:cubicBezTo>
                  <a:pt x="2075455" y="186313"/>
                  <a:pt x="2014407" y="337049"/>
                  <a:pt x="2027208" y="434772"/>
                </a:cubicBezTo>
                <a:cubicBezTo>
                  <a:pt x="2040009" y="532495"/>
                  <a:pt x="1979159" y="722131"/>
                  <a:pt x="2027208" y="851428"/>
                </a:cubicBezTo>
                <a:cubicBezTo>
                  <a:pt x="2075257" y="980725"/>
                  <a:pt x="2020685" y="1166985"/>
                  <a:pt x="2027208" y="1268084"/>
                </a:cubicBezTo>
                <a:cubicBezTo>
                  <a:pt x="2033731" y="1369183"/>
                  <a:pt x="2003494" y="1582763"/>
                  <a:pt x="2027208" y="1811548"/>
                </a:cubicBezTo>
                <a:cubicBezTo>
                  <a:pt x="1805262" y="1824651"/>
                  <a:pt x="1642052" y="1781491"/>
                  <a:pt x="1540678" y="1811548"/>
                </a:cubicBezTo>
                <a:cubicBezTo>
                  <a:pt x="1439304" y="1841605"/>
                  <a:pt x="1139736" y="1758762"/>
                  <a:pt x="1013604" y="1811548"/>
                </a:cubicBezTo>
                <a:cubicBezTo>
                  <a:pt x="887472" y="1864334"/>
                  <a:pt x="714495" y="1754957"/>
                  <a:pt x="506802" y="1811548"/>
                </a:cubicBezTo>
                <a:cubicBezTo>
                  <a:pt x="299109" y="1868139"/>
                  <a:pt x="167823" y="1761006"/>
                  <a:pt x="0" y="1811548"/>
                </a:cubicBezTo>
                <a:cubicBezTo>
                  <a:pt x="-53581" y="1657055"/>
                  <a:pt x="8190" y="1512574"/>
                  <a:pt x="0" y="1340546"/>
                </a:cubicBezTo>
                <a:cubicBezTo>
                  <a:pt x="-8190" y="1168518"/>
                  <a:pt x="35106" y="1029394"/>
                  <a:pt x="0" y="869543"/>
                </a:cubicBezTo>
                <a:cubicBezTo>
                  <a:pt x="-35106" y="709692"/>
                  <a:pt x="31169" y="633058"/>
                  <a:pt x="0" y="416656"/>
                </a:cubicBezTo>
                <a:cubicBezTo>
                  <a:pt x="-31169" y="200254"/>
                  <a:pt x="45746" y="187358"/>
                  <a:pt x="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lgDash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7714729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4C8936-C0A2-4AD2-33E2-FD07196540FC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flipH="1">
            <a:off x="10775262" y="2141620"/>
            <a:ext cx="1" cy="48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2107AF9-5FAB-E6F8-DDA7-4A44ECE5DCA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9245599" y="2063979"/>
            <a:ext cx="516059" cy="2803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CEBC77F-176E-324F-154C-2B78C2018B2A}"/>
              </a:ext>
            </a:extLst>
          </p:cNvPr>
          <p:cNvSpPr/>
          <p:nvPr/>
        </p:nvSpPr>
        <p:spPr>
          <a:xfrm>
            <a:off x="10093776" y="4911440"/>
            <a:ext cx="1362973" cy="560717"/>
          </a:xfrm>
          <a:custGeom>
            <a:avLst/>
            <a:gdLst>
              <a:gd name="connsiteX0" fmla="*/ 0 w 1362973"/>
              <a:gd name="connsiteY0" fmla="*/ 0 h 560717"/>
              <a:gd name="connsiteX1" fmla="*/ 413435 w 1362973"/>
              <a:gd name="connsiteY1" fmla="*/ 0 h 560717"/>
              <a:gd name="connsiteX2" fmla="*/ 867759 w 1362973"/>
              <a:gd name="connsiteY2" fmla="*/ 0 h 560717"/>
              <a:gd name="connsiteX3" fmla="*/ 1362973 w 1362973"/>
              <a:gd name="connsiteY3" fmla="*/ 0 h 560717"/>
              <a:gd name="connsiteX4" fmla="*/ 1362973 w 1362973"/>
              <a:gd name="connsiteY4" fmla="*/ 560717 h 560717"/>
              <a:gd name="connsiteX5" fmla="*/ 922278 w 1362973"/>
              <a:gd name="connsiteY5" fmla="*/ 560717 h 560717"/>
              <a:gd name="connsiteX6" fmla="*/ 454324 w 1362973"/>
              <a:gd name="connsiteY6" fmla="*/ 560717 h 560717"/>
              <a:gd name="connsiteX7" fmla="*/ 0 w 1362973"/>
              <a:gd name="connsiteY7" fmla="*/ 560717 h 560717"/>
              <a:gd name="connsiteX8" fmla="*/ 0 w 1362973"/>
              <a:gd name="connsiteY8" fmla="*/ 0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2973" h="560717" fill="none" extrusionOk="0">
                <a:moveTo>
                  <a:pt x="0" y="0"/>
                </a:moveTo>
                <a:cubicBezTo>
                  <a:pt x="203428" y="-4957"/>
                  <a:pt x="312605" y="15778"/>
                  <a:pt x="413435" y="0"/>
                </a:cubicBezTo>
                <a:cubicBezTo>
                  <a:pt x="514266" y="-15778"/>
                  <a:pt x="752613" y="45944"/>
                  <a:pt x="867759" y="0"/>
                </a:cubicBezTo>
                <a:cubicBezTo>
                  <a:pt x="982905" y="-45944"/>
                  <a:pt x="1225052" y="47232"/>
                  <a:pt x="1362973" y="0"/>
                </a:cubicBezTo>
                <a:cubicBezTo>
                  <a:pt x="1404358" y="132972"/>
                  <a:pt x="1358186" y="388229"/>
                  <a:pt x="1362973" y="560717"/>
                </a:cubicBezTo>
                <a:cubicBezTo>
                  <a:pt x="1222584" y="568082"/>
                  <a:pt x="1132769" y="547185"/>
                  <a:pt x="922278" y="560717"/>
                </a:cubicBezTo>
                <a:cubicBezTo>
                  <a:pt x="711788" y="574249"/>
                  <a:pt x="604418" y="545239"/>
                  <a:pt x="454324" y="560717"/>
                </a:cubicBezTo>
                <a:cubicBezTo>
                  <a:pt x="304230" y="576195"/>
                  <a:pt x="170382" y="557434"/>
                  <a:pt x="0" y="560717"/>
                </a:cubicBezTo>
                <a:cubicBezTo>
                  <a:pt x="-61246" y="343569"/>
                  <a:pt x="614" y="230704"/>
                  <a:pt x="0" y="0"/>
                </a:cubicBezTo>
                <a:close/>
              </a:path>
              <a:path w="1362973" h="560717" stroke="0" extrusionOk="0">
                <a:moveTo>
                  <a:pt x="0" y="0"/>
                </a:moveTo>
                <a:cubicBezTo>
                  <a:pt x="126982" y="-2032"/>
                  <a:pt x="281692" y="31498"/>
                  <a:pt x="440695" y="0"/>
                </a:cubicBezTo>
                <a:cubicBezTo>
                  <a:pt x="599698" y="-31498"/>
                  <a:pt x="767271" y="23517"/>
                  <a:pt x="895019" y="0"/>
                </a:cubicBezTo>
                <a:cubicBezTo>
                  <a:pt x="1022767" y="-23517"/>
                  <a:pt x="1255528" y="31009"/>
                  <a:pt x="1362973" y="0"/>
                </a:cubicBezTo>
                <a:cubicBezTo>
                  <a:pt x="1419910" y="181859"/>
                  <a:pt x="1320779" y="283895"/>
                  <a:pt x="1362973" y="560717"/>
                </a:cubicBezTo>
                <a:cubicBezTo>
                  <a:pt x="1225428" y="596851"/>
                  <a:pt x="1024037" y="539546"/>
                  <a:pt x="908649" y="560717"/>
                </a:cubicBezTo>
                <a:cubicBezTo>
                  <a:pt x="793261" y="581888"/>
                  <a:pt x="685884" y="512681"/>
                  <a:pt x="481584" y="560717"/>
                </a:cubicBezTo>
                <a:cubicBezTo>
                  <a:pt x="277284" y="608753"/>
                  <a:pt x="227058" y="514120"/>
                  <a:pt x="0" y="560717"/>
                </a:cubicBezTo>
                <a:cubicBezTo>
                  <a:pt x="-50110" y="442449"/>
                  <a:pt x="43858" y="227018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0277535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/>
              <a:t>NotificationService</a:t>
            </a:r>
            <a:endParaRPr lang="en-IN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3ECAA-99C2-5E02-FEAE-37DEB2AFA297}"/>
              </a:ext>
            </a:extLst>
          </p:cNvPr>
          <p:cNvSpPr/>
          <p:nvPr/>
        </p:nvSpPr>
        <p:spPr>
          <a:xfrm>
            <a:off x="9761658" y="4769100"/>
            <a:ext cx="2027208" cy="1811548"/>
          </a:xfrm>
          <a:custGeom>
            <a:avLst/>
            <a:gdLst>
              <a:gd name="connsiteX0" fmla="*/ 0 w 2027208"/>
              <a:gd name="connsiteY0" fmla="*/ 0 h 1811548"/>
              <a:gd name="connsiteX1" fmla="*/ 547346 w 2027208"/>
              <a:gd name="connsiteY1" fmla="*/ 0 h 1811548"/>
              <a:gd name="connsiteX2" fmla="*/ 1033876 w 2027208"/>
              <a:gd name="connsiteY2" fmla="*/ 0 h 1811548"/>
              <a:gd name="connsiteX3" fmla="*/ 1581222 w 2027208"/>
              <a:gd name="connsiteY3" fmla="*/ 0 h 1811548"/>
              <a:gd name="connsiteX4" fmla="*/ 2027208 w 2027208"/>
              <a:gd name="connsiteY4" fmla="*/ 0 h 1811548"/>
              <a:gd name="connsiteX5" fmla="*/ 2027208 w 2027208"/>
              <a:gd name="connsiteY5" fmla="*/ 434772 h 1811548"/>
              <a:gd name="connsiteX6" fmla="*/ 2027208 w 2027208"/>
              <a:gd name="connsiteY6" fmla="*/ 851428 h 1811548"/>
              <a:gd name="connsiteX7" fmla="*/ 2027208 w 2027208"/>
              <a:gd name="connsiteY7" fmla="*/ 1268084 h 1811548"/>
              <a:gd name="connsiteX8" fmla="*/ 2027208 w 2027208"/>
              <a:gd name="connsiteY8" fmla="*/ 1811548 h 1811548"/>
              <a:gd name="connsiteX9" fmla="*/ 1540678 w 2027208"/>
              <a:gd name="connsiteY9" fmla="*/ 1811548 h 1811548"/>
              <a:gd name="connsiteX10" fmla="*/ 1013604 w 2027208"/>
              <a:gd name="connsiteY10" fmla="*/ 1811548 h 1811548"/>
              <a:gd name="connsiteX11" fmla="*/ 506802 w 2027208"/>
              <a:gd name="connsiteY11" fmla="*/ 1811548 h 1811548"/>
              <a:gd name="connsiteX12" fmla="*/ 0 w 2027208"/>
              <a:gd name="connsiteY12" fmla="*/ 1811548 h 1811548"/>
              <a:gd name="connsiteX13" fmla="*/ 0 w 2027208"/>
              <a:gd name="connsiteY13" fmla="*/ 1340546 h 1811548"/>
              <a:gd name="connsiteX14" fmla="*/ 0 w 2027208"/>
              <a:gd name="connsiteY14" fmla="*/ 869543 h 1811548"/>
              <a:gd name="connsiteX15" fmla="*/ 0 w 2027208"/>
              <a:gd name="connsiteY15" fmla="*/ 416656 h 1811548"/>
              <a:gd name="connsiteX16" fmla="*/ 0 w 2027208"/>
              <a:gd name="connsiteY16" fmla="*/ 0 h 181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27208" h="1811548" extrusionOk="0">
                <a:moveTo>
                  <a:pt x="0" y="0"/>
                </a:moveTo>
                <a:cubicBezTo>
                  <a:pt x="143244" y="-34767"/>
                  <a:pt x="321789" y="28792"/>
                  <a:pt x="547346" y="0"/>
                </a:cubicBezTo>
                <a:cubicBezTo>
                  <a:pt x="772903" y="-28792"/>
                  <a:pt x="890576" y="53989"/>
                  <a:pt x="1033876" y="0"/>
                </a:cubicBezTo>
                <a:cubicBezTo>
                  <a:pt x="1177176" y="-53989"/>
                  <a:pt x="1377823" y="5127"/>
                  <a:pt x="1581222" y="0"/>
                </a:cubicBezTo>
                <a:cubicBezTo>
                  <a:pt x="1784621" y="-5127"/>
                  <a:pt x="1869259" y="44408"/>
                  <a:pt x="2027208" y="0"/>
                </a:cubicBezTo>
                <a:cubicBezTo>
                  <a:pt x="2075455" y="186313"/>
                  <a:pt x="2014407" y="337049"/>
                  <a:pt x="2027208" y="434772"/>
                </a:cubicBezTo>
                <a:cubicBezTo>
                  <a:pt x="2040009" y="532495"/>
                  <a:pt x="1979159" y="722131"/>
                  <a:pt x="2027208" y="851428"/>
                </a:cubicBezTo>
                <a:cubicBezTo>
                  <a:pt x="2075257" y="980725"/>
                  <a:pt x="2020685" y="1166985"/>
                  <a:pt x="2027208" y="1268084"/>
                </a:cubicBezTo>
                <a:cubicBezTo>
                  <a:pt x="2033731" y="1369183"/>
                  <a:pt x="2003494" y="1582763"/>
                  <a:pt x="2027208" y="1811548"/>
                </a:cubicBezTo>
                <a:cubicBezTo>
                  <a:pt x="1805262" y="1824651"/>
                  <a:pt x="1642052" y="1781491"/>
                  <a:pt x="1540678" y="1811548"/>
                </a:cubicBezTo>
                <a:cubicBezTo>
                  <a:pt x="1439304" y="1841605"/>
                  <a:pt x="1139736" y="1758762"/>
                  <a:pt x="1013604" y="1811548"/>
                </a:cubicBezTo>
                <a:cubicBezTo>
                  <a:pt x="887472" y="1864334"/>
                  <a:pt x="714495" y="1754957"/>
                  <a:pt x="506802" y="1811548"/>
                </a:cubicBezTo>
                <a:cubicBezTo>
                  <a:pt x="299109" y="1868139"/>
                  <a:pt x="167823" y="1761006"/>
                  <a:pt x="0" y="1811548"/>
                </a:cubicBezTo>
                <a:cubicBezTo>
                  <a:pt x="-53581" y="1657055"/>
                  <a:pt x="8190" y="1512574"/>
                  <a:pt x="0" y="1340546"/>
                </a:cubicBezTo>
                <a:cubicBezTo>
                  <a:pt x="-8190" y="1168518"/>
                  <a:pt x="35106" y="1029394"/>
                  <a:pt x="0" y="869543"/>
                </a:cubicBezTo>
                <a:cubicBezTo>
                  <a:pt x="-35106" y="709692"/>
                  <a:pt x="31169" y="633058"/>
                  <a:pt x="0" y="416656"/>
                </a:cubicBezTo>
                <a:cubicBezTo>
                  <a:pt x="-31169" y="200254"/>
                  <a:pt x="45746" y="187358"/>
                  <a:pt x="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lgDash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7714729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BA33F3-6CC3-1916-BEF0-1733518E81F1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0775262" y="5472157"/>
            <a:ext cx="1" cy="48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1D628FA-C98B-B360-CD1B-639E91D4469D}"/>
              </a:ext>
            </a:extLst>
          </p:cNvPr>
          <p:cNvSpPr/>
          <p:nvPr/>
        </p:nvSpPr>
        <p:spPr>
          <a:xfrm>
            <a:off x="10099242" y="5952230"/>
            <a:ext cx="1362973" cy="560717"/>
          </a:xfrm>
          <a:custGeom>
            <a:avLst/>
            <a:gdLst>
              <a:gd name="connsiteX0" fmla="*/ 0 w 1362973"/>
              <a:gd name="connsiteY0" fmla="*/ 0 h 560717"/>
              <a:gd name="connsiteX1" fmla="*/ 413435 w 1362973"/>
              <a:gd name="connsiteY1" fmla="*/ 0 h 560717"/>
              <a:gd name="connsiteX2" fmla="*/ 867759 w 1362973"/>
              <a:gd name="connsiteY2" fmla="*/ 0 h 560717"/>
              <a:gd name="connsiteX3" fmla="*/ 1362973 w 1362973"/>
              <a:gd name="connsiteY3" fmla="*/ 0 h 560717"/>
              <a:gd name="connsiteX4" fmla="*/ 1362973 w 1362973"/>
              <a:gd name="connsiteY4" fmla="*/ 560717 h 560717"/>
              <a:gd name="connsiteX5" fmla="*/ 922278 w 1362973"/>
              <a:gd name="connsiteY5" fmla="*/ 560717 h 560717"/>
              <a:gd name="connsiteX6" fmla="*/ 454324 w 1362973"/>
              <a:gd name="connsiteY6" fmla="*/ 560717 h 560717"/>
              <a:gd name="connsiteX7" fmla="*/ 0 w 1362973"/>
              <a:gd name="connsiteY7" fmla="*/ 560717 h 560717"/>
              <a:gd name="connsiteX8" fmla="*/ 0 w 1362973"/>
              <a:gd name="connsiteY8" fmla="*/ 0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2973" h="560717" fill="none" extrusionOk="0">
                <a:moveTo>
                  <a:pt x="0" y="0"/>
                </a:moveTo>
                <a:cubicBezTo>
                  <a:pt x="203428" y="-4957"/>
                  <a:pt x="312605" y="15778"/>
                  <a:pt x="413435" y="0"/>
                </a:cubicBezTo>
                <a:cubicBezTo>
                  <a:pt x="514266" y="-15778"/>
                  <a:pt x="752613" y="45944"/>
                  <a:pt x="867759" y="0"/>
                </a:cubicBezTo>
                <a:cubicBezTo>
                  <a:pt x="982905" y="-45944"/>
                  <a:pt x="1225052" y="47232"/>
                  <a:pt x="1362973" y="0"/>
                </a:cubicBezTo>
                <a:cubicBezTo>
                  <a:pt x="1404358" y="132972"/>
                  <a:pt x="1358186" y="388229"/>
                  <a:pt x="1362973" y="560717"/>
                </a:cubicBezTo>
                <a:cubicBezTo>
                  <a:pt x="1222584" y="568082"/>
                  <a:pt x="1132769" y="547185"/>
                  <a:pt x="922278" y="560717"/>
                </a:cubicBezTo>
                <a:cubicBezTo>
                  <a:pt x="711788" y="574249"/>
                  <a:pt x="604418" y="545239"/>
                  <a:pt x="454324" y="560717"/>
                </a:cubicBezTo>
                <a:cubicBezTo>
                  <a:pt x="304230" y="576195"/>
                  <a:pt x="170382" y="557434"/>
                  <a:pt x="0" y="560717"/>
                </a:cubicBezTo>
                <a:cubicBezTo>
                  <a:pt x="-61246" y="343569"/>
                  <a:pt x="614" y="230704"/>
                  <a:pt x="0" y="0"/>
                </a:cubicBezTo>
                <a:close/>
              </a:path>
              <a:path w="1362973" h="560717" stroke="0" extrusionOk="0">
                <a:moveTo>
                  <a:pt x="0" y="0"/>
                </a:moveTo>
                <a:cubicBezTo>
                  <a:pt x="126982" y="-2032"/>
                  <a:pt x="281692" y="31498"/>
                  <a:pt x="440695" y="0"/>
                </a:cubicBezTo>
                <a:cubicBezTo>
                  <a:pt x="599698" y="-31498"/>
                  <a:pt x="767271" y="23517"/>
                  <a:pt x="895019" y="0"/>
                </a:cubicBezTo>
                <a:cubicBezTo>
                  <a:pt x="1022767" y="-23517"/>
                  <a:pt x="1255528" y="31009"/>
                  <a:pt x="1362973" y="0"/>
                </a:cubicBezTo>
                <a:cubicBezTo>
                  <a:pt x="1419910" y="181859"/>
                  <a:pt x="1320779" y="283895"/>
                  <a:pt x="1362973" y="560717"/>
                </a:cubicBezTo>
                <a:cubicBezTo>
                  <a:pt x="1225428" y="596851"/>
                  <a:pt x="1024037" y="539546"/>
                  <a:pt x="908649" y="560717"/>
                </a:cubicBezTo>
                <a:cubicBezTo>
                  <a:pt x="793261" y="581888"/>
                  <a:pt x="685884" y="512681"/>
                  <a:pt x="481584" y="560717"/>
                </a:cubicBezTo>
                <a:cubicBezTo>
                  <a:pt x="277284" y="608753"/>
                  <a:pt x="227058" y="514120"/>
                  <a:pt x="0" y="560717"/>
                </a:cubicBezTo>
                <a:cubicBezTo>
                  <a:pt x="-50110" y="442449"/>
                  <a:pt x="43858" y="227018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0277535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Email Service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8C1353A-5959-8434-A1F8-6B5225E9E1A8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9245599" y="5375564"/>
            <a:ext cx="516059" cy="2993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9E953299-CCC6-40F3-648A-0EF1A2F1FE06}"/>
              </a:ext>
            </a:extLst>
          </p:cNvPr>
          <p:cNvCxnSpPr>
            <a:stCxn id="16" idx="3"/>
          </p:cNvCxnSpPr>
          <p:nvPr/>
        </p:nvCxnSpPr>
        <p:spPr>
          <a:xfrm flipV="1">
            <a:off x="7288798" y="5375564"/>
            <a:ext cx="1291783" cy="2993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E1E8277-FFF7-D4BB-5436-00931D543332}"/>
              </a:ext>
            </a:extLst>
          </p:cNvPr>
          <p:cNvCxnSpPr>
            <a:stCxn id="15" idx="3"/>
          </p:cNvCxnSpPr>
          <p:nvPr/>
        </p:nvCxnSpPr>
        <p:spPr>
          <a:xfrm>
            <a:off x="7291673" y="2388210"/>
            <a:ext cx="1288908" cy="3428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DEDDE-1BB4-78CE-A43F-9C8FA2E00EF9}"/>
              </a:ext>
            </a:extLst>
          </p:cNvPr>
          <p:cNvSpPr/>
          <p:nvPr/>
        </p:nvSpPr>
        <p:spPr>
          <a:xfrm>
            <a:off x="5782049" y="2457305"/>
            <a:ext cx="1362973" cy="560717"/>
          </a:xfrm>
          <a:custGeom>
            <a:avLst/>
            <a:gdLst>
              <a:gd name="connsiteX0" fmla="*/ 0 w 1362973"/>
              <a:gd name="connsiteY0" fmla="*/ 0 h 560717"/>
              <a:gd name="connsiteX1" fmla="*/ 413435 w 1362973"/>
              <a:gd name="connsiteY1" fmla="*/ 0 h 560717"/>
              <a:gd name="connsiteX2" fmla="*/ 867759 w 1362973"/>
              <a:gd name="connsiteY2" fmla="*/ 0 h 560717"/>
              <a:gd name="connsiteX3" fmla="*/ 1362973 w 1362973"/>
              <a:gd name="connsiteY3" fmla="*/ 0 h 560717"/>
              <a:gd name="connsiteX4" fmla="*/ 1362973 w 1362973"/>
              <a:gd name="connsiteY4" fmla="*/ 560717 h 560717"/>
              <a:gd name="connsiteX5" fmla="*/ 922278 w 1362973"/>
              <a:gd name="connsiteY5" fmla="*/ 560717 h 560717"/>
              <a:gd name="connsiteX6" fmla="*/ 454324 w 1362973"/>
              <a:gd name="connsiteY6" fmla="*/ 560717 h 560717"/>
              <a:gd name="connsiteX7" fmla="*/ 0 w 1362973"/>
              <a:gd name="connsiteY7" fmla="*/ 560717 h 560717"/>
              <a:gd name="connsiteX8" fmla="*/ 0 w 1362973"/>
              <a:gd name="connsiteY8" fmla="*/ 0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2973" h="560717" fill="none" extrusionOk="0">
                <a:moveTo>
                  <a:pt x="0" y="0"/>
                </a:moveTo>
                <a:cubicBezTo>
                  <a:pt x="203428" y="-4957"/>
                  <a:pt x="312605" y="15778"/>
                  <a:pt x="413435" y="0"/>
                </a:cubicBezTo>
                <a:cubicBezTo>
                  <a:pt x="514266" y="-15778"/>
                  <a:pt x="752613" y="45944"/>
                  <a:pt x="867759" y="0"/>
                </a:cubicBezTo>
                <a:cubicBezTo>
                  <a:pt x="982905" y="-45944"/>
                  <a:pt x="1225052" y="47232"/>
                  <a:pt x="1362973" y="0"/>
                </a:cubicBezTo>
                <a:cubicBezTo>
                  <a:pt x="1404358" y="132972"/>
                  <a:pt x="1358186" y="388229"/>
                  <a:pt x="1362973" y="560717"/>
                </a:cubicBezTo>
                <a:cubicBezTo>
                  <a:pt x="1222584" y="568082"/>
                  <a:pt x="1132769" y="547185"/>
                  <a:pt x="922278" y="560717"/>
                </a:cubicBezTo>
                <a:cubicBezTo>
                  <a:pt x="711788" y="574249"/>
                  <a:pt x="604418" y="545239"/>
                  <a:pt x="454324" y="560717"/>
                </a:cubicBezTo>
                <a:cubicBezTo>
                  <a:pt x="304230" y="576195"/>
                  <a:pt x="170382" y="557434"/>
                  <a:pt x="0" y="560717"/>
                </a:cubicBezTo>
                <a:cubicBezTo>
                  <a:pt x="-61246" y="343569"/>
                  <a:pt x="614" y="230704"/>
                  <a:pt x="0" y="0"/>
                </a:cubicBezTo>
                <a:close/>
              </a:path>
              <a:path w="1362973" h="560717" stroke="0" extrusionOk="0">
                <a:moveTo>
                  <a:pt x="0" y="0"/>
                </a:moveTo>
                <a:cubicBezTo>
                  <a:pt x="126982" y="-2032"/>
                  <a:pt x="281692" y="31498"/>
                  <a:pt x="440695" y="0"/>
                </a:cubicBezTo>
                <a:cubicBezTo>
                  <a:pt x="599698" y="-31498"/>
                  <a:pt x="767271" y="23517"/>
                  <a:pt x="895019" y="0"/>
                </a:cubicBezTo>
                <a:cubicBezTo>
                  <a:pt x="1022767" y="-23517"/>
                  <a:pt x="1255528" y="31009"/>
                  <a:pt x="1362973" y="0"/>
                </a:cubicBezTo>
                <a:cubicBezTo>
                  <a:pt x="1419910" y="181859"/>
                  <a:pt x="1320779" y="283895"/>
                  <a:pt x="1362973" y="560717"/>
                </a:cubicBezTo>
                <a:cubicBezTo>
                  <a:pt x="1225428" y="596851"/>
                  <a:pt x="1024037" y="539546"/>
                  <a:pt x="908649" y="560717"/>
                </a:cubicBezTo>
                <a:cubicBezTo>
                  <a:pt x="793261" y="581888"/>
                  <a:pt x="685884" y="512681"/>
                  <a:pt x="481584" y="560717"/>
                </a:cubicBezTo>
                <a:cubicBezTo>
                  <a:pt x="277284" y="608753"/>
                  <a:pt x="227058" y="514120"/>
                  <a:pt x="0" y="560717"/>
                </a:cubicBezTo>
                <a:cubicBezTo>
                  <a:pt x="-50110" y="442449"/>
                  <a:pt x="43858" y="227018"/>
                  <a:pt x="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0277535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Service2</a:t>
            </a:r>
            <a:endParaRPr lang="en-IN" sz="1000" dirty="0">
              <a:highlight>
                <a:srgbClr val="00FF00"/>
              </a:highligh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264572-4CB7-8F23-A2A6-F1AA88C28343}"/>
              </a:ext>
            </a:extLst>
          </p:cNvPr>
          <p:cNvSpPr/>
          <p:nvPr/>
        </p:nvSpPr>
        <p:spPr>
          <a:xfrm>
            <a:off x="5761922" y="5042270"/>
            <a:ext cx="1362973" cy="560717"/>
          </a:xfrm>
          <a:custGeom>
            <a:avLst/>
            <a:gdLst>
              <a:gd name="connsiteX0" fmla="*/ 0 w 1362973"/>
              <a:gd name="connsiteY0" fmla="*/ 0 h 560717"/>
              <a:gd name="connsiteX1" fmla="*/ 481584 w 1362973"/>
              <a:gd name="connsiteY1" fmla="*/ 0 h 560717"/>
              <a:gd name="connsiteX2" fmla="*/ 949538 w 1362973"/>
              <a:gd name="connsiteY2" fmla="*/ 0 h 560717"/>
              <a:gd name="connsiteX3" fmla="*/ 1362973 w 1362973"/>
              <a:gd name="connsiteY3" fmla="*/ 0 h 560717"/>
              <a:gd name="connsiteX4" fmla="*/ 1362973 w 1362973"/>
              <a:gd name="connsiteY4" fmla="*/ 560717 h 560717"/>
              <a:gd name="connsiteX5" fmla="*/ 935908 w 1362973"/>
              <a:gd name="connsiteY5" fmla="*/ 560717 h 560717"/>
              <a:gd name="connsiteX6" fmla="*/ 481584 w 1362973"/>
              <a:gd name="connsiteY6" fmla="*/ 560717 h 560717"/>
              <a:gd name="connsiteX7" fmla="*/ 0 w 1362973"/>
              <a:gd name="connsiteY7" fmla="*/ 560717 h 560717"/>
              <a:gd name="connsiteX8" fmla="*/ 0 w 1362973"/>
              <a:gd name="connsiteY8" fmla="*/ 0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2973" h="560717" fill="none" extrusionOk="0">
                <a:moveTo>
                  <a:pt x="0" y="0"/>
                </a:moveTo>
                <a:cubicBezTo>
                  <a:pt x="110712" y="-24315"/>
                  <a:pt x="341578" y="35349"/>
                  <a:pt x="481584" y="0"/>
                </a:cubicBezTo>
                <a:cubicBezTo>
                  <a:pt x="621590" y="-35349"/>
                  <a:pt x="814264" y="10366"/>
                  <a:pt x="949538" y="0"/>
                </a:cubicBezTo>
                <a:cubicBezTo>
                  <a:pt x="1084812" y="-10366"/>
                  <a:pt x="1180652" y="24322"/>
                  <a:pt x="1362973" y="0"/>
                </a:cubicBezTo>
                <a:cubicBezTo>
                  <a:pt x="1422838" y="170695"/>
                  <a:pt x="1315373" y="401635"/>
                  <a:pt x="1362973" y="560717"/>
                </a:cubicBezTo>
                <a:cubicBezTo>
                  <a:pt x="1184611" y="572482"/>
                  <a:pt x="1033802" y="520258"/>
                  <a:pt x="935908" y="560717"/>
                </a:cubicBezTo>
                <a:cubicBezTo>
                  <a:pt x="838014" y="601176"/>
                  <a:pt x="597885" y="510583"/>
                  <a:pt x="481584" y="560717"/>
                </a:cubicBezTo>
                <a:cubicBezTo>
                  <a:pt x="365283" y="610851"/>
                  <a:pt x="175467" y="551789"/>
                  <a:pt x="0" y="560717"/>
                </a:cubicBezTo>
                <a:cubicBezTo>
                  <a:pt x="-13305" y="432196"/>
                  <a:pt x="55996" y="257489"/>
                  <a:pt x="0" y="0"/>
                </a:cubicBezTo>
                <a:close/>
              </a:path>
              <a:path w="1362973" h="560717" stroke="0" extrusionOk="0">
                <a:moveTo>
                  <a:pt x="0" y="0"/>
                </a:moveTo>
                <a:cubicBezTo>
                  <a:pt x="175733" y="-15094"/>
                  <a:pt x="322080" y="16528"/>
                  <a:pt x="440695" y="0"/>
                </a:cubicBezTo>
                <a:cubicBezTo>
                  <a:pt x="559311" y="-16528"/>
                  <a:pt x="754067" y="30434"/>
                  <a:pt x="854130" y="0"/>
                </a:cubicBezTo>
                <a:cubicBezTo>
                  <a:pt x="954194" y="-30434"/>
                  <a:pt x="1163296" y="20986"/>
                  <a:pt x="1362973" y="0"/>
                </a:cubicBezTo>
                <a:cubicBezTo>
                  <a:pt x="1371640" y="238947"/>
                  <a:pt x="1320254" y="420663"/>
                  <a:pt x="1362973" y="560717"/>
                </a:cubicBezTo>
                <a:cubicBezTo>
                  <a:pt x="1240453" y="584748"/>
                  <a:pt x="1147675" y="515402"/>
                  <a:pt x="935908" y="560717"/>
                </a:cubicBezTo>
                <a:cubicBezTo>
                  <a:pt x="724142" y="606032"/>
                  <a:pt x="644844" y="504607"/>
                  <a:pt x="454324" y="560717"/>
                </a:cubicBezTo>
                <a:cubicBezTo>
                  <a:pt x="263804" y="616827"/>
                  <a:pt x="158340" y="508965"/>
                  <a:pt x="0" y="560717"/>
                </a:cubicBezTo>
                <a:cubicBezTo>
                  <a:pt x="-42657" y="379954"/>
                  <a:pt x="21474" y="200165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Service1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CB3BCC-E9E3-4896-032E-FD1CCB6D8928}"/>
              </a:ext>
            </a:extLst>
          </p:cNvPr>
          <p:cNvSpPr/>
          <p:nvPr/>
        </p:nvSpPr>
        <p:spPr>
          <a:xfrm>
            <a:off x="4059467" y="3774056"/>
            <a:ext cx="1362973" cy="560717"/>
          </a:xfrm>
          <a:custGeom>
            <a:avLst/>
            <a:gdLst>
              <a:gd name="connsiteX0" fmla="*/ 0 w 1362973"/>
              <a:gd name="connsiteY0" fmla="*/ 0 h 560717"/>
              <a:gd name="connsiteX1" fmla="*/ 413435 w 1362973"/>
              <a:gd name="connsiteY1" fmla="*/ 0 h 560717"/>
              <a:gd name="connsiteX2" fmla="*/ 867759 w 1362973"/>
              <a:gd name="connsiteY2" fmla="*/ 0 h 560717"/>
              <a:gd name="connsiteX3" fmla="*/ 1362973 w 1362973"/>
              <a:gd name="connsiteY3" fmla="*/ 0 h 560717"/>
              <a:gd name="connsiteX4" fmla="*/ 1362973 w 1362973"/>
              <a:gd name="connsiteY4" fmla="*/ 560717 h 560717"/>
              <a:gd name="connsiteX5" fmla="*/ 922278 w 1362973"/>
              <a:gd name="connsiteY5" fmla="*/ 560717 h 560717"/>
              <a:gd name="connsiteX6" fmla="*/ 454324 w 1362973"/>
              <a:gd name="connsiteY6" fmla="*/ 560717 h 560717"/>
              <a:gd name="connsiteX7" fmla="*/ 0 w 1362973"/>
              <a:gd name="connsiteY7" fmla="*/ 560717 h 560717"/>
              <a:gd name="connsiteX8" fmla="*/ 0 w 1362973"/>
              <a:gd name="connsiteY8" fmla="*/ 0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2973" h="560717" fill="none" extrusionOk="0">
                <a:moveTo>
                  <a:pt x="0" y="0"/>
                </a:moveTo>
                <a:cubicBezTo>
                  <a:pt x="203428" y="-4957"/>
                  <a:pt x="312605" y="15778"/>
                  <a:pt x="413435" y="0"/>
                </a:cubicBezTo>
                <a:cubicBezTo>
                  <a:pt x="514266" y="-15778"/>
                  <a:pt x="752613" y="45944"/>
                  <a:pt x="867759" y="0"/>
                </a:cubicBezTo>
                <a:cubicBezTo>
                  <a:pt x="982905" y="-45944"/>
                  <a:pt x="1225052" y="47232"/>
                  <a:pt x="1362973" y="0"/>
                </a:cubicBezTo>
                <a:cubicBezTo>
                  <a:pt x="1404358" y="132972"/>
                  <a:pt x="1358186" y="388229"/>
                  <a:pt x="1362973" y="560717"/>
                </a:cubicBezTo>
                <a:cubicBezTo>
                  <a:pt x="1222584" y="568082"/>
                  <a:pt x="1132769" y="547185"/>
                  <a:pt x="922278" y="560717"/>
                </a:cubicBezTo>
                <a:cubicBezTo>
                  <a:pt x="711788" y="574249"/>
                  <a:pt x="604418" y="545239"/>
                  <a:pt x="454324" y="560717"/>
                </a:cubicBezTo>
                <a:cubicBezTo>
                  <a:pt x="304230" y="576195"/>
                  <a:pt x="170382" y="557434"/>
                  <a:pt x="0" y="560717"/>
                </a:cubicBezTo>
                <a:cubicBezTo>
                  <a:pt x="-61246" y="343569"/>
                  <a:pt x="614" y="230704"/>
                  <a:pt x="0" y="0"/>
                </a:cubicBezTo>
                <a:close/>
              </a:path>
              <a:path w="1362973" h="560717" stroke="0" extrusionOk="0">
                <a:moveTo>
                  <a:pt x="0" y="0"/>
                </a:moveTo>
                <a:cubicBezTo>
                  <a:pt x="126982" y="-2032"/>
                  <a:pt x="281692" y="31498"/>
                  <a:pt x="440695" y="0"/>
                </a:cubicBezTo>
                <a:cubicBezTo>
                  <a:pt x="599698" y="-31498"/>
                  <a:pt x="767271" y="23517"/>
                  <a:pt x="895019" y="0"/>
                </a:cubicBezTo>
                <a:cubicBezTo>
                  <a:pt x="1022767" y="-23517"/>
                  <a:pt x="1255528" y="31009"/>
                  <a:pt x="1362973" y="0"/>
                </a:cubicBezTo>
                <a:cubicBezTo>
                  <a:pt x="1419910" y="181859"/>
                  <a:pt x="1320779" y="283895"/>
                  <a:pt x="1362973" y="560717"/>
                </a:cubicBezTo>
                <a:cubicBezTo>
                  <a:pt x="1225428" y="596851"/>
                  <a:pt x="1024037" y="539546"/>
                  <a:pt x="908649" y="560717"/>
                </a:cubicBezTo>
                <a:cubicBezTo>
                  <a:pt x="793261" y="581888"/>
                  <a:pt x="685884" y="512681"/>
                  <a:pt x="481584" y="560717"/>
                </a:cubicBezTo>
                <a:cubicBezTo>
                  <a:pt x="277284" y="608753"/>
                  <a:pt x="227058" y="514120"/>
                  <a:pt x="0" y="560717"/>
                </a:cubicBezTo>
                <a:cubicBezTo>
                  <a:pt x="-50110" y="442449"/>
                  <a:pt x="43858" y="227018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0277535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Service</a:t>
            </a:r>
          </a:p>
          <a:p>
            <a:pPr algn="ctr"/>
            <a:r>
              <a:rPr lang="en-IN" sz="1000" dirty="0"/>
              <a:t>Registry</a:t>
            </a:r>
          </a:p>
        </p:txBody>
      </p:sp>
      <p:sp>
        <p:nvSpPr>
          <p:cNvPr id="45" name="Flowchart: Predefined Process 44">
            <a:extLst>
              <a:ext uri="{FF2B5EF4-FFF2-40B4-BE49-F238E27FC236}">
                <a16:creationId xmlns:a16="http://schemas.microsoft.com/office/drawing/2014/main" id="{83AA45A0-997E-65CA-F6FF-4C4E507DD44C}"/>
              </a:ext>
            </a:extLst>
          </p:cNvPr>
          <p:cNvSpPr/>
          <p:nvPr/>
        </p:nvSpPr>
        <p:spPr>
          <a:xfrm>
            <a:off x="2770909" y="1438563"/>
            <a:ext cx="601606" cy="5211619"/>
          </a:xfrm>
          <a:custGeom>
            <a:avLst/>
            <a:gdLst>
              <a:gd name="connsiteX0" fmla="*/ 0 w 601606"/>
              <a:gd name="connsiteY0" fmla="*/ 0 h 5211619"/>
              <a:gd name="connsiteX1" fmla="*/ 294787 w 601606"/>
              <a:gd name="connsiteY1" fmla="*/ 0 h 5211619"/>
              <a:gd name="connsiteX2" fmla="*/ 601606 w 601606"/>
              <a:gd name="connsiteY2" fmla="*/ 0 h 5211619"/>
              <a:gd name="connsiteX3" fmla="*/ 601606 w 601606"/>
              <a:gd name="connsiteY3" fmla="*/ 683301 h 5211619"/>
              <a:gd name="connsiteX4" fmla="*/ 601606 w 601606"/>
              <a:gd name="connsiteY4" fmla="*/ 1262370 h 5211619"/>
              <a:gd name="connsiteX5" fmla="*/ 601606 w 601606"/>
              <a:gd name="connsiteY5" fmla="*/ 1737206 h 5211619"/>
              <a:gd name="connsiteX6" fmla="*/ 601606 w 601606"/>
              <a:gd name="connsiteY6" fmla="*/ 2212042 h 5211619"/>
              <a:gd name="connsiteX7" fmla="*/ 601606 w 601606"/>
              <a:gd name="connsiteY7" fmla="*/ 2791111 h 5211619"/>
              <a:gd name="connsiteX8" fmla="*/ 601606 w 601606"/>
              <a:gd name="connsiteY8" fmla="*/ 3370180 h 5211619"/>
              <a:gd name="connsiteX9" fmla="*/ 601606 w 601606"/>
              <a:gd name="connsiteY9" fmla="*/ 3845016 h 5211619"/>
              <a:gd name="connsiteX10" fmla="*/ 601606 w 601606"/>
              <a:gd name="connsiteY10" fmla="*/ 4319852 h 5211619"/>
              <a:gd name="connsiteX11" fmla="*/ 601606 w 601606"/>
              <a:gd name="connsiteY11" fmla="*/ 5211618 h 5211619"/>
              <a:gd name="connsiteX12" fmla="*/ 294787 w 601606"/>
              <a:gd name="connsiteY12" fmla="*/ 5211618 h 5211619"/>
              <a:gd name="connsiteX13" fmla="*/ 0 w 601606"/>
              <a:gd name="connsiteY13" fmla="*/ 5211618 h 5211619"/>
              <a:gd name="connsiteX14" fmla="*/ 0 w 601606"/>
              <a:gd name="connsiteY14" fmla="*/ 4528317 h 5211619"/>
              <a:gd name="connsiteX15" fmla="*/ 0 w 601606"/>
              <a:gd name="connsiteY15" fmla="*/ 3845016 h 5211619"/>
              <a:gd name="connsiteX16" fmla="*/ 0 w 601606"/>
              <a:gd name="connsiteY16" fmla="*/ 3265947 h 5211619"/>
              <a:gd name="connsiteX17" fmla="*/ 0 w 601606"/>
              <a:gd name="connsiteY17" fmla="*/ 2738995 h 5211619"/>
              <a:gd name="connsiteX18" fmla="*/ 0 w 601606"/>
              <a:gd name="connsiteY18" fmla="*/ 2316275 h 5211619"/>
              <a:gd name="connsiteX19" fmla="*/ 0 w 601606"/>
              <a:gd name="connsiteY19" fmla="*/ 1841438 h 5211619"/>
              <a:gd name="connsiteX20" fmla="*/ 0 w 601606"/>
              <a:gd name="connsiteY20" fmla="*/ 1366602 h 5211619"/>
              <a:gd name="connsiteX21" fmla="*/ 0 w 601606"/>
              <a:gd name="connsiteY21" fmla="*/ 839650 h 5211619"/>
              <a:gd name="connsiteX22" fmla="*/ 0 w 601606"/>
              <a:gd name="connsiteY22" fmla="*/ 0 h 5211619"/>
              <a:gd name="connsiteX0" fmla="*/ 75200 w 601606"/>
              <a:gd name="connsiteY0" fmla="*/ 0 h 5211619"/>
              <a:gd name="connsiteX1" fmla="*/ 75200 w 601606"/>
              <a:gd name="connsiteY1" fmla="*/ 683301 h 5211619"/>
              <a:gd name="connsiteX2" fmla="*/ 75200 w 601606"/>
              <a:gd name="connsiteY2" fmla="*/ 1262370 h 5211619"/>
              <a:gd name="connsiteX3" fmla="*/ 75200 w 601606"/>
              <a:gd name="connsiteY3" fmla="*/ 1841439 h 5211619"/>
              <a:gd name="connsiteX4" fmla="*/ 75200 w 601606"/>
              <a:gd name="connsiteY4" fmla="*/ 2420507 h 5211619"/>
              <a:gd name="connsiteX5" fmla="*/ 75200 w 601606"/>
              <a:gd name="connsiteY5" fmla="*/ 2999576 h 5211619"/>
              <a:gd name="connsiteX6" fmla="*/ 75200 w 601606"/>
              <a:gd name="connsiteY6" fmla="*/ 3526529 h 5211619"/>
              <a:gd name="connsiteX7" fmla="*/ 75200 w 601606"/>
              <a:gd name="connsiteY7" fmla="*/ 4157714 h 5211619"/>
              <a:gd name="connsiteX8" fmla="*/ 75200 w 601606"/>
              <a:gd name="connsiteY8" fmla="*/ 5211619 h 5211619"/>
              <a:gd name="connsiteX9" fmla="*/ 526405 w 601606"/>
              <a:gd name="connsiteY9" fmla="*/ 0 h 5211619"/>
              <a:gd name="connsiteX10" fmla="*/ 526405 w 601606"/>
              <a:gd name="connsiteY10" fmla="*/ 683301 h 5211619"/>
              <a:gd name="connsiteX11" fmla="*/ 526405 w 601606"/>
              <a:gd name="connsiteY11" fmla="*/ 1314486 h 5211619"/>
              <a:gd name="connsiteX12" fmla="*/ 526405 w 601606"/>
              <a:gd name="connsiteY12" fmla="*/ 1997787 h 5211619"/>
              <a:gd name="connsiteX13" fmla="*/ 526405 w 601606"/>
              <a:gd name="connsiteY13" fmla="*/ 2576856 h 5211619"/>
              <a:gd name="connsiteX14" fmla="*/ 526405 w 601606"/>
              <a:gd name="connsiteY14" fmla="*/ 3208041 h 5211619"/>
              <a:gd name="connsiteX15" fmla="*/ 526405 w 601606"/>
              <a:gd name="connsiteY15" fmla="*/ 3787110 h 5211619"/>
              <a:gd name="connsiteX16" fmla="*/ 526405 w 601606"/>
              <a:gd name="connsiteY16" fmla="*/ 4366179 h 5211619"/>
              <a:gd name="connsiteX17" fmla="*/ 526405 w 601606"/>
              <a:gd name="connsiteY17" fmla="*/ 5211619 h 5211619"/>
              <a:gd name="connsiteX0" fmla="*/ 0 w 601606"/>
              <a:gd name="connsiteY0" fmla="*/ 0 h 5211619"/>
              <a:gd name="connsiteX1" fmla="*/ 294787 w 601606"/>
              <a:gd name="connsiteY1" fmla="*/ 0 h 5211619"/>
              <a:gd name="connsiteX2" fmla="*/ 601606 w 601606"/>
              <a:gd name="connsiteY2" fmla="*/ 0 h 5211619"/>
              <a:gd name="connsiteX3" fmla="*/ 601606 w 601606"/>
              <a:gd name="connsiteY3" fmla="*/ 683301 h 5211619"/>
              <a:gd name="connsiteX4" fmla="*/ 601606 w 601606"/>
              <a:gd name="connsiteY4" fmla="*/ 1262370 h 5211619"/>
              <a:gd name="connsiteX5" fmla="*/ 601606 w 601606"/>
              <a:gd name="connsiteY5" fmla="*/ 1685090 h 5211619"/>
              <a:gd name="connsiteX6" fmla="*/ 601606 w 601606"/>
              <a:gd name="connsiteY6" fmla="*/ 2316275 h 5211619"/>
              <a:gd name="connsiteX7" fmla="*/ 601606 w 601606"/>
              <a:gd name="connsiteY7" fmla="*/ 2895343 h 5211619"/>
              <a:gd name="connsiteX8" fmla="*/ 601606 w 601606"/>
              <a:gd name="connsiteY8" fmla="*/ 3526528 h 5211619"/>
              <a:gd name="connsiteX9" fmla="*/ 601606 w 601606"/>
              <a:gd name="connsiteY9" fmla="*/ 4105597 h 5211619"/>
              <a:gd name="connsiteX10" fmla="*/ 601606 w 601606"/>
              <a:gd name="connsiteY10" fmla="*/ 5211618 h 5211619"/>
              <a:gd name="connsiteX11" fmla="*/ 294787 w 601606"/>
              <a:gd name="connsiteY11" fmla="*/ 5211618 h 5211619"/>
              <a:gd name="connsiteX12" fmla="*/ 0 w 601606"/>
              <a:gd name="connsiteY12" fmla="*/ 5211618 h 5211619"/>
              <a:gd name="connsiteX13" fmla="*/ 0 w 601606"/>
              <a:gd name="connsiteY13" fmla="*/ 4684666 h 5211619"/>
              <a:gd name="connsiteX14" fmla="*/ 0 w 601606"/>
              <a:gd name="connsiteY14" fmla="*/ 4001364 h 5211619"/>
              <a:gd name="connsiteX15" fmla="*/ 0 w 601606"/>
              <a:gd name="connsiteY15" fmla="*/ 3318063 h 5211619"/>
              <a:gd name="connsiteX16" fmla="*/ 0 w 601606"/>
              <a:gd name="connsiteY16" fmla="*/ 2738995 h 5211619"/>
              <a:gd name="connsiteX17" fmla="*/ 0 w 601606"/>
              <a:gd name="connsiteY17" fmla="*/ 2316275 h 5211619"/>
              <a:gd name="connsiteX18" fmla="*/ 0 w 601606"/>
              <a:gd name="connsiteY18" fmla="*/ 1893555 h 5211619"/>
              <a:gd name="connsiteX19" fmla="*/ 0 w 601606"/>
              <a:gd name="connsiteY19" fmla="*/ 1210254 h 5211619"/>
              <a:gd name="connsiteX20" fmla="*/ 0 w 601606"/>
              <a:gd name="connsiteY20" fmla="*/ 683301 h 5211619"/>
              <a:gd name="connsiteX21" fmla="*/ 0 w 601606"/>
              <a:gd name="connsiteY21" fmla="*/ 0 h 521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1606" h="5211619" stroke="0" extrusionOk="0">
                <a:moveTo>
                  <a:pt x="0" y="0"/>
                </a:moveTo>
                <a:cubicBezTo>
                  <a:pt x="136996" y="-30026"/>
                  <a:pt x="182913" y="29850"/>
                  <a:pt x="294787" y="0"/>
                </a:cubicBezTo>
                <a:cubicBezTo>
                  <a:pt x="406661" y="-29850"/>
                  <a:pt x="479794" y="35027"/>
                  <a:pt x="601606" y="0"/>
                </a:cubicBezTo>
                <a:cubicBezTo>
                  <a:pt x="608537" y="182023"/>
                  <a:pt x="588670" y="500902"/>
                  <a:pt x="601606" y="683301"/>
                </a:cubicBezTo>
                <a:cubicBezTo>
                  <a:pt x="614542" y="865700"/>
                  <a:pt x="562825" y="1131569"/>
                  <a:pt x="601606" y="1262370"/>
                </a:cubicBezTo>
                <a:cubicBezTo>
                  <a:pt x="640387" y="1393171"/>
                  <a:pt x="546031" y="1526299"/>
                  <a:pt x="601606" y="1737206"/>
                </a:cubicBezTo>
                <a:cubicBezTo>
                  <a:pt x="657181" y="1948113"/>
                  <a:pt x="597350" y="2085049"/>
                  <a:pt x="601606" y="2212042"/>
                </a:cubicBezTo>
                <a:cubicBezTo>
                  <a:pt x="605862" y="2339035"/>
                  <a:pt x="583490" y="2534190"/>
                  <a:pt x="601606" y="2791111"/>
                </a:cubicBezTo>
                <a:cubicBezTo>
                  <a:pt x="619722" y="3048032"/>
                  <a:pt x="538690" y="3104403"/>
                  <a:pt x="601606" y="3370180"/>
                </a:cubicBezTo>
                <a:cubicBezTo>
                  <a:pt x="664522" y="3635957"/>
                  <a:pt x="554563" y="3648749"/>
                  <a:pt x="601606" y="3845016"/>
                </a:cubicBezTo>
                <a:cubicBezTo>
                  <a:pt x="648649" y="4041283"/>
                  <a:pt x="564747" y="4212787"/>
                  <a:pt x="601606" y="4319852"/>
                </a:cubicBezTo>
                <a:cubicBezTo>
                  <a:pt x="638465" y="4426917"/>
                  <a:pt x="497046" y="4992925"/>
                  <a:pt x="601606" y="5211618"/>
                </a:cubicBezTo>
                <a:cubicBezTo>
                  <a:pt x="485221" y="5242071"/>
                  <a:pt x="417123" y="5186236"/>
                  <a:pt x="294787" y="5211618"/>
                </a:cubicBezTo>
                <a:cubicBezTo>
                  <a:pt x="172451" y="5237000"/>
                  <a:pt x="65327" y="5201065"/>
                  <a:pt x="0" y="5211618"/>
                </a:cubicBezTo>
                <a:cubicBezTo>
                  <a:pt x="-10444" y="4940711"/>
                  <a:pt x="69375" y="4792412"/>
                  <a:pt x="0" y="4528317"/>
                </a:cubicBezTo>
                <a:cubicBezTo>
                  <a:pt x="-69375" y="4264222"/>
                  <a:pt x="5478" y="4127649"/>
                  <a:pt x="0" y="3845016"/>
                </a:cubicBezTo>
                <a:cubicBezTo>
                  <a:pt x="-5478" y="3562383"/>
                  <a:pt x="10122" y="3416864"/>
                  <a:pt x="0" y="3265947"/>
                </a:cubicBezTo>
                <a:cubicBezTo>
                  <a:pt x="-10122" y="3115030"/>
                  <a:pt x="10352" y="2964290"/>
                  <a:pt x="0" y="2738995"/>
                </a:cubicBezTo>
                <a:cubicBezTo>
                  <a:pt x="-10352" y="2513700"/>
                  <a:pt x="7411" y="2491763"/>
                  <a:pt x="0" y="2316275"/>
                </a:cubicBezTo>
                <a:cubicBezTo>
                  <a:pt x="-7411" y="2140787"/>
                  <a:pt x="28444" y="2043509"/>
                  <a:pt x="0" y="1841438"/>
                </a:cubicBezTo>
                <a:cubicBezTo>
                  <a:pt x="-28444" y="1639367"/>
                  <a:pt x="6321" y="1538549"/>
                  <a:pt x="0" y="1366602"/>
                </a:cubicBezTo>
                <a:cubicBezTo>
                  <a:pt x="-6321" y="1194655"/>
                  <a:pt x="31328" y="1081458"/>
                  <a:pt x="0" y="839650"/>
                </a:cubicBezTo>
                <a:cubicBezTo>
                  <a:pt x="-31328" y="597842"/>
                  <a:pt x="20551" y="379316"/>
                  <a:pt x="0" y="0"/>
                </a:cubicBezTo>
                <a:close/>
              </a:path>
              <a:path w="601606" h="5211619" fill="none" extrusionOk="0">
                <a:moveTo>
                  <a:pt x="75200" y="0"/>
                </a:moveTo>
                <a:cubicBezTo>
                  <a:pt x="120919" y="329667"/>
                  <a:pt x="48438" y="507972"/>
                  <a:pt x="75200" y="683301"/>
                </a:cubicBezTo>
                <a:cubicBezTo>
                  <a:pt x="101962" y="858630"/>
                  <a:pt x="56169" y="1112615"/>
                  <a:pt x="75200" y="1262370"/>
                </a:cubicBezTo>
                <a:cubicBezTo>
                  <a:pt x="94231" y="1412125"/>
                  <a:pt x="13007" y="1568380"/>
                  <a:pt x="75200" y="1841439"/>
                </a:cubicBezTo>
                <a:cubicBezTo>
                  <a:pt x="137393" y="2114498"/>
                  <a:pt x="10935" y="2282999"/>
                  <a:pt x="75200" y="2420507"/>
                </a:cubicBezTo>
                <a:cubicBezTo>
                  <a:pt x="139465" y="2558015"/>
                  <a:pt x="56764" y="2878605"/>
                  <a:pt x="75200" y="2999576"/>
                </a:cubicBezTo>
                <a:cubicBezTo>
                  <a:pt x="93636" y="3120547"/>
                  <a:pt x="43030" y="3266140"/>
                  <a:pt x="75200" y="3526529"/>
                </a:cubicBezTo>
                <a:cubicBezTo>
                  <a:pt x="107370" y="3786918"/>
                  <a:pt x="30145" y="3913211"/>
                  <a:pt x="75200" y="4157714"/>
                </a:cubicBezTo>
                <a:cubicBezTo>
                  <a:pt x="120255" y="4402218"/>
                  <a:pt x="31572" y="4869179"/>
                  <a:pt x="75200" y="5211619"/>
                </a:cubicBezTo>
                <a:moveTo>
                  <a:pt x="526405" y="0"/>
                </a:moveTo>
                <a:cubicBezTo>
                  <a:pt x="602873" y="281079"/>
                  <a:pt x="485358" y="436600"/>
                  <a:pt x="526405" y="683301"/>
                </a:cubicBezTo>
                <a:cubicBezTo>
                  <a:pt x="567452" y="930002"/>
                  <a:pt x="525855" y="1009698"/>
                  <a:pt x="526405" y="1314486"/>
                </a:cubicBezTo>
                <a:cubicBezTo>
                  <a:pt x="526955" y="1619274"/>
                  <a:pt x="445513" y="1697332"/>
                  <a:pt x="526405" y="1997787"/>
                </a:cubicBezTo>
                <a:cubicBezTo>
                  <a:pt x="607297" y="2298242"/>
                  <a:pt x="461624" y="2407018"/>
                  <a:pt x="526405" y="2576856"/>
                </a:cubicBezTo>
                <a:cubicBezTo>
                  <a:pt x="591186" y="2746694"/>
                  <a:pt x="466369" y="3069981"/>
                  <a:pt x="526405" y="3208041"/>
                </a:cubicBezTo>
                <a:cubicBezTo>
                  <a:pt x="586441" y="3346101"/>
                  <a:pt x="508313" y="3569989"/>
                  <a:pt x="526405" y="3787110"/>
                </a:cubicBezTo>
                <a:cubicBezTo>
                  <a:pt x="544497" y="4004231"/>
                  <a:pt x="504859" y="4232481"/>
                  <a:pt x="526405" y="4366179"/>
                </a:cubicBezTo>
                <a:cubicBezTo>
                  <a:pt x="547951" y="4499877"/>
                  <a:pt x="465341" y="4889428"/>
                  <a:pt x="526405" y="5211619"/>
                </a:cubicBezTo>
              </a:path>
              <a:path w="601606" h="5211619" fill="none" extrusionOk="0">
                <a:moveTo>
                  <a:pt x="0" y="0"/>
                </a:moveTo>
                <a:cubicBezTo>
                  <a:pt x="108239" y="-17623"/>
                  <a:pt x="200030" y="12760"/>
                  <a:pt x="294787" y="0"/>
                </a:cubicBezTo>
                <a:cubicBezTo>
                  <a:pt x="389544" y="-12760"/>
                  <a:pt x="477491" y="21318"/>
                  <a:pt x="601606" y="0"/>
                </a:cubicBezTo>
                <a:cubicBezTo>
                  <a:pt x="658793" y="200882"/>
                  <a:pt x="531532" y="494525"/>
                  <a:pt x="601606" y="683301"/>
                </a:cubicBezTo>
                <a:cubicBezTo>
                  <a:pt x="671680" y="872077"/>
                  <a:pt x="534190" y="1104994"/>
                  <a:pt x="601606" y="1262370"/>
                </a:cubicBezTo>
                <a:cubicBezTo>
                  <a:pt x="669022" y="1419746"/>
                  <a:pt x="586011" y="1483111"/>
                  <a:pt x="601606" y="1685090"/>
                </a:cubicBezTo>
                <a:cubicBezTo>
                  <a:pt x="617201" y="1887069"/>
                  <a:pt x="526782" y="2009865"/>
                  <a:pt x="601606" y="2316275"/>
                </a:cubicBezTo>
                <a:cubicBezTo>
                  <a:pt x="676430" y="2622685"/>
                  <a:pt x="554057" y="2775019"/>
                  <a:pt x="601606" y="2895343"/>
                </a:cubicBezTo>
                <a:cubicBezTo>
                  <a:pt x="649155" y="3015667"/>
                  <a:pt x="577080" y="3305907"/>
                  <a:pt x="601606" y="3526528"/>
                </a:cubicBezTo>
                <a:cubicBezTo>
                  <a:pt x="626132" y="3747150"/>
                  <a:pt x="568275" y="3975341"/>
                  <a:pt x="601606" y="4105597"/>
                </a:cubicBezTo>
                <a:cubicBezTo>
                  <a:pt x="634937" y="4235853"/>
                  <a:pt x="595106" y="4775112"/>
                  <a:pt x="601606" y="5211618"/>
                </a:cubicBezTo>
                <a:cubicBezTo>
                  <a:pt x="467200" y="5235790"/>
                  <a:pt x="384827" y="5208849"/>
                  <a:pt x="294787" y="5211618"/>
                </a:cubicBezTo>
                <a:cubicBezTo>
                  <a:pt x="204747" y="5214387"/>
                  <a:pt x="76272" y="5189607"/>
                  <a:pt x="0" y="5211618"/>
                </a:cubicBezTo>
                <a:cubicBezTo>
                  <a:pt x="-17681" y="5048287"/>
                  <a:pt x="56480" y="4822640"/>
                  <a:pt x="0" y="4684666"/>
                </a:cubicBezTo>
                <a:cubicBezTo>
                  <a:pt x="-56480" y="4546692"/>
                  <a:pt x="35642" y="4227801"/>
                  <a:pt x="0" y="4001364"/>
                </a:cubicBezTo>
                <a:cubicBezTo>
                  <a:pt x="-35642" y="3774927"/>
                  <a:pt x="43115" y="3552921"/>
                  <a:pt x="0" y="3318063"/>
                </a:cubicBezTo>
                <a:cubicBezTo>
                  <a:pt x="-43115" y="3083205"/>
                  <a:pt x="5380" y="2942227"/>
                  <a:pt x="0" y="2738995"/>
                </a:cubicBezTo>
                <a:cubicBezTo>
                  <a:pt x="-5380" y="2535763"/>
                  <a:pt x="46121" y="2466132"/>
                  <a:pt x="0" y="2316275"/>
                </a:cubicBezTo>
                <a:cubicBezTo>
                  <a:pt x="-46121" y="2166418"/>
                  <a:pt x="33098" y="1996734"/>
                  <a:pt x="0" y="1893555"/>
                </a:cubicBezTo>
                <a:cubicBezTo>
                  <a:pt x="-33098" y="1790376"/>
                  <a:pt x="41219" y="1439336"/>
                  <a:pt x="0" y="1210254"/>
                </a:cubicBezTo>
                <a:cubicBezTo>
                  <a:pt x="-41219" y="981172"/>
                  <a:pt x="26447" y="916070"/>
                  <a:pt x="0" y="683301"/>
                </a:cubicBezTo>
                <a:cubicBezTo>
                  <a:pt x="-26447" y="450532"/>
                  <a:pt x="70302" y="298713"/>
                  <a:pt x="0" y="0"/>
                </a:cubicBezTo>
                <a:close/>
              </a:path>
              <a:path w="601606" h="5211619" fill="none" stroke="0" extrusionOk="0">
                <a:moveTo>
                  <a:pt x="75200" y="0"/>
                </a:moveTo>
                <a:cubicBezTo>
                  <a:pt x="79372" y="197498"/>
                  <a:pt x="37770" y="318976"/>
                  <a:pt x="75200" y="579069"/>
                </a:cubicBezTo>
                <a:cubicBezTo>
                  <a:pt x="112630" y="839162"/>
                  <a:pt x="62080" y="918708"/>
                  <a:pt x="75200" y="1158138"/>
                </a:cubicBezTo>
                <a:cubicBezTo>
                  <a:pt x="88320" y="1397568"/>
                  <a:pt x="43682" y="1606661"/>
                  <a:pt x="75200" y="1737206"/>
                </a:cubicBezTo>
                <a:cubicBezTo>
                  <a:pt x="106718" y="1867751"/>
                  <a:pt x="31584" y="2142157"/>
                  <a:pt x="75200" y="2420507"/>
                </a:cubicBezTo>
                <a:cubicBezTo>
                  <a:pt x="118816" y="2698857"/>
                  <a:pt x="31853" y="2852993"/>
                  <a:pt x="75200" y="3051692"/>
                </a:cubicBezTo>
                <a:cubicBezTo>
                  <a:pt x="118547" y="3250392"/>
                  <a:pt x="38038" y="3389087"/>
                  <a:pt x="75200" y="3474413"/>
                </a:cubicBezTo>
                <a:cubicBezTo>
                  <a:pt x="112362" y="3559739"/>
                  <a:pt x="21619" y="3795811"/>
                  <a:pt x="75200" y="4001365"/>
                </a:cubicBezTo>
                <a:cubicBezTo>
                  <a:pt x="128781" y="4206919"/>
                  <a:pt x="29646" y="4392320"/>
                  <a:pt x="75200" y="4684666"/>
                </a:cubicBezTo>
                <a:cubicBezTo>
                  <a:pt x="120754" y="4977012"/>
                  <a:pt x="40105" y="4953767"/>
                  <a:pt x="75200" y="5211619"/>
                </a:cubicBezTo>
                <a:moveTo>
                  <a:pt x="526405" y="0"/>
                </a:moveTo>
                <a:cubicBezTo>
                  <a:pt x="548588" y="222907"/>
                  <a:pt x="523078" y="394936"/>
                  <a:pt x="526405" y="631185"/>
                </a:cubicBezTo>
                <a:cubicBezTo>
                  <a:pt x="529732" y="867435"/>
                  <a:pt x="479602" y="845524"/>
                  <a:pt x="526405" y="1053905"/>
                </a:cubicBezTo>
                <a:cubicBezTo>
                  <a:pt x="573208" y="1262286"/>
                  <a:pt x="509166" y="1352740"/>
                  <a:pt x="526405" y="1528742"/>
                </a:cubicBezTo>
                <a:cubicBezTo>
                  <a:pt x="543644" y="1704744"/>
                  <a:pt x="454107" y="1867236"/>
                  <a:pt x="526405" y="2159927"/>
                </a:cubicBezTo>
                <a:cubicBezTo>
                  <a:pt x="598703" y="2452618"/>
                  <a:pt x="512804" y="2472276"/>
                  <a:pt x="526405" y="2634763"/>
                </a:cubicBezTo>
                <a:cubicBezTo>
                  <a:pt x="540006" y="2797250"/>
                  <a:pt x="524179" y="2924995"/>
                  <a:pt x="526405" y="3057483"/>
                </a:cubicBezTo>
                <a:cubicBezTo>
                  <a:pt x="528631" y="3189971"/>
                  <a:pt x="504313" y="3394716"/>
                  <a:pt x="526405" y="3532320"/>
                </a:cubicBezTo>
                <a:cubicBezTo>
                  <a:pt x="548497" y="3669924"/>
                  <a:pt x="501712" y="3908708"/>
                  <a:pt x="526405" y="4059272"/>
                </a:cubicBezTo>
                <a:cubicBezTo>
                  <a:pt x="551098" y="4209836"/>
                  <a:pt x="476517" y="4484736"/>
                  <a:pt x="526405" y="4638341"/>
                </a:cubicBezTo>
                <a:cubicBezTo>
                  <a:pt x="576293" y="4791946"/>
                  <a:pt x="504431" y="5041380"/>
                  <a:pt x="526405" y="5211619"/>
                </a:cubicBezTo>
              </a:path>
              <a:path w="601606" h="5211619" fill="none" stroke="0" extrusionOk="0">
                <a:moveTo>
                  <a:pt x="0" y="0"/>
                </a:moveTo>
                <a:cubicBezTo>
                  <a:pt x="79141" y="-21354"/>
                  <a:pt x="183365" y="2313"/>
                  <a:pt x="282755" y="0"/>
                </a:cubicBezTo>
                <a:cubicBezTo>
                  <a:pt x="382146" y="-2313"/>
                  <a:pt x="523611" y="16648"/>
                  <a:pt x="601606" y="0"/>
                </a:cubicBezTo>
                <a:cubicBezTo>
                  <a:pt x="625211" y="154504"/>
                  <a:pt x="570401" y="274465"/>
                  <a:pt x="601606" y="474836"/>
                </a:cubicBezTo>
                <a:cubicBezTo>
                  <a:pt x="632811" y="675207"/>
                  <a:pt x="548089" y="742498"/>
                  <a:pt x="601606" y="1001789"/>
                </a:cubicBezTo>
                <a:cubicBezTo>
                  <a:pt x="655123" y="1261080"/>
                  <a:pt x="534898" y="1407161"/>
                  <a:pt x="601606" y="1632974"/>
                </a:cubicBezTo>
                <a:cubicBezTo>
                  <a:pt x="668314" y="1858787"/>
                  <a:pt x="587460" y="1931713"/>
                  <a:pt x="601606" y="2212042"/>
                </a:cubicBezTo>
                <a:cubicBezTo>
                  <a:pt x="615752" y="2492371"/>
                  <a:pt x="599595" y="2520290"/>
                  <a:pt x="601606" y="2634762"/>
                </a:cubicBezTo>
                <a:cubicBezTo>
                  <a:pt x="603617" y="2749234"/>
                  <a:pt x="595452" y="3026939"/>
                  <a:pt x="601606" y="3161715"/>
                </a:cubicBezTo>
                <a:cubicBezTo>
                  <a:pt x="607760" y="3296491"/>
                  <a:pt x="580443" y="3479439"/>
                  <a:pt x="601606" y="3792900"/>
                </a:cubicBezTo>
                <a:cubicBezTo>
                  <a:pt x="622769" y="4106361"/>
                  <a:pt x="599682" y="4130934"/>
                  <a:pt x="601606" y="4267736"/>
                </a:cubicBezTo>
                <a:cubicBezTo>
                  <a:pt x="603530" y="4404538"/>
                  <a:pt x="508939" y="4856471"/>
                  <a:pt x="601606" y="5211618"/>
                </a:cubicBezTo>
                <a:cubicBezTo>
                  <a:pt x="503592" y="5235134"/>
                  <a:pt x="405581" y="5204106"/>
                  <a:pt x="288771" y="5211618"/>
                </a:cubicBezTo>
                <a:cubicBezTo>
                  <a:pt x="171962" y="5219130"/>
                  <a:pt x="76873" y="5187649"/>
                  <a:pt x="0" y="5211618"/>
                </a:cubicBezTo>
                <a:cubicBezTo>
                  <a:pt x="-21775" y="5013270"/>
                  <a:pt x="11880" y="4909085"/>
                  <a:pt x="0" y="4788898"/>
                </a:cubicBezTo>
                <a:cubicBezTo>
                  <a:pt x="-11880" y="4668711"/>
                  <a:pt x="14089" y="4402428"/>
                  <a:pt x="0" y="4157713"/>
                </a:cubicBezTo>
                <a:cubicBezTo>
                  <a:pt x="-14089" y="3912999"/>
                  <a:pt x="27311" y="3694697"/>
                  <a:pt x="0" y="3474412"/>
                </a:cubicBezTo>
                <a:cubicBezTo>
                  <a:pt x="-27311" y="3254127"/>
                  <a:pt x="25642" y="3256102"/>
                  <a:pt x="0" y="3051692"/>
                </a:cubicBezTo>
                <a:cubicBezTo>
                  <a:pt x="-25642" y="2847282"/>
                  <a:pt x="9838" y="2595876"/>
                  <a:pt x="0" y="2368391"/>
                </a:cubicBezTo>
                <a:cubicBezTo>
                  <a:pt x="-9838" y="2140906"/>
                  <a:pt x="23371" y="1929340"/>
                  <a:pt x="0" y="1685090"/>
                </a:cubicBezTo>
                <a:cubicBezTo>
                  <a:pt x="-23371" y="1440840"/>
                  <a:pt x="28387" y="1439662"/>
                  <a:pt x="0" y="1262370"/>
                </a:cubicBezTo>
                <a:cubicBezTo>
                  <a:pt x="-28387" y="1085078"/>
                  <a:pt x="22532" y="827766"/>
                  <a:pt x="0" y="683301"/>
                </a:cubicBezTo>
                <a:cubicBezTo>
                  <a:pt x="-22532" y="538836"/>
                  <a:pt x="41306" y="33754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flowChartPredefined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I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C8C732-B350-6926-8FA7-6C2FCBAC21EF}"/>
              </a:ext>
            </a:extLst>
          </p:cNvPr>
          <p:cNvCxnSpPr>
            <a:stCxn id="45" idx="3"/>
            <a:endCxn id="40" idx="1"/>
          </p:cNvCxnSpPr>
          <p:nvPr/>
        </p:nvCxnSpPr>
        <p:spPr>
          <a:xfrm>
            <a:off x="3372515" y="4044373"/>
            <a:ext cx="686952" cy="100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07E9A34C-0A89-0DB3-FBFC-85AFA7701CA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372515" y="2388210"/>
            <a:ext cx="1891950" cy="6298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70A774CD-DFC0-B53B-0F75-474D4B478502}"/>
              </a:ext>
            </a:extLst>
          </p:cNvPr>
          <p:cNvCxnSpPr>
            <a:endCxn id="16" idx="1"/>
          </p:cNvCxnSpPr>
          <p:nvPr/>
        </p:nvCxnSpPr>
        <p:spPr>
          <a:xfrm>
            <a:off x="3372515" y="5200073"/>
            <a:ext cx="1889075" cy="4748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93E79A8-53F8-2D29-6718-7A19F4483404}"/>
              </a:ext>
            </a:extLst>
          </p:cNvPr>
          <p:cNvSpPr/>
          <p:nvPr/>
        </p:nvSpPr>
        <p:spPr>
          <a:xfrm>
            <a:off x="2519849" y="1244687"/>
            <a:ext cx="9432006" cy="5534804"/>
          </a:xfrm>
          <a:custGeom>
            <a:avLst/>
            <a:gdLst>
              <a:gd name="connsiteX0" fmla="*/ 0 w 9432006"/>
              <a:gd name="connsiteY0" fmla="*/ 0 h 5534804"/>
              <a:gd name="connsiteX1" fmla="*/ 778140 w 9432006"/>
              <a:gd name="connsiteY1" fmla="*/ 0 h 5534804"/>
              <a:gd name="connsiteX2" fmla="*/ 1273321 w 9432006"/>
              <a:gd name="connsiteY2" fmla="*/ 0 h 5534804"/>
              <a:gd name="connsiteX3" fmla="*/ 2051461 w 9432006"/>
              <a:gd name="connsiteY3" fmla="*/ 0 h 5534804"/>
              <a:gd name="connsiteX4" fmla="*/ 2829602 w 9432006"/>
              <a:gd name="connsiteY4" fmla="*/ 0 h 5534804"/>
              <a:gd name="connsiteX5" fmla="*/ 3324782 w 9432006"/>
              <a:gd name="connsiteY5" fmla="*/ 0 h 5534804"/>
              <a:gd name="connsiteX6" fmla="*/ 3725642 w 9432006"/>
              <a:gd name="connsiteY6" fmla="*/ 0 h 5534804"/>
              <a:gd name="connsiteX7" fmla="*/ 4032183 w 9432006"/>
              <a:gd name="connsiteY7" fmla="*/ 0 h 5534804"/>
              <a:gd name="connsiteX8" fmla="*/ 4433043 w 9432006"/>
              <a:gd name="connsiteY8" fmla="*/ 0 h 5534804"/>
              <a:gd name="connsiteX9" fmla="*/ 4928223 w 9432006"/>
              <a:gd name="connsiteY9" fmla="*/ 0 h 5534804"/>
              <a:gd name="connsiteX10" fmla="*/ 5612044 w 9432006"/>
              <a:gd name="connsiteY10" fmla="*/ 0 h 5534804"/>
              <a:gd name="connsiteX11" fmla="*/ 6295864 w 9432006"/>
              <a:gd name="connsiteY11" fmla="*/ 0 h 5534804"/>
              <a:gd name="connsiteX12" fmla="*/ 7074005 w 9432006"/>
              <a:gd name="connsiteY12" fmla="*/ 0 h 5534804"/>
              <a:gd name="connsiteX13" fmla="*/ 7663505 w 9432006"/>
              <a:gd name="connsiteY13" fmla="*/ 0 h 5534804"/>
              <a:gd name="connsiteX14" fmla="*/ 7970045 w 9432006"/>
              <a:gd name="connsiteY14" fmla="*/ 0 h 5534804"/>
              <a:gd name="connsiteX15" fmla="*/ 8465225 w 9432006"/>
              <a:gd name="connsiteY15" fmla="*/ 0 h 5534804"/>
              <a:gd name="connsiteX16" fmla="*/ 9432006 w 9432006"/>
              <a:gd name="connsiteY16" fmla="*/ 0 h 5534804"/>
              <a:gd name="connsiteX17" fmla="*/ 9432006 w 9432006"/>
              <a:gd name="connsiteY17" fmla="*/ 553480 h 5534804"/>
              <a:gd name="connsiteX18" fmla="*/ 9432006 w 9432006"/>
              <a:gd name="connsiteY18" fmla="*/ 1217657 h 5534804"/>
              <a:gd name="connsiteX19" fmla="*/ 9432006 w 9432006"/>
              <a:gd name="connsiteY19" fmla="*/ 1715789 h 5534804"/>
              <a:gd name="connsiteX20" fmla="*/ 9432006 w 9432006"/>
              <a:gd name="connsiteY20" fmla="*/ 2103226 h 5534804"/>
              <a:gd name="connsiteX21" fmla="*/ 9432006 w 9432006"/>
              <a:gd name="connsiteY21" fmla="*/ 2546010 h 5534804"/>
              <a:gd name="connsiteX22" fmla="*/ 9432006 w 9432006"/>
              <a:gd name="connsiteY22" fmla="*/ 3210186 h 5534804"/>
              <a:gd name="connsiteX23" fmla="*/ 9432006 w 9432006"/>
              <a:gd name="connsiteY23" fmla="*/ 3708319 h 5534804"/>
              <a:gd name="connsiteX24" fmla="*/ 9432006 w 9432006"/>
              <a:gd name="connsiteY24" fmla="*/ 4317147 h 5534804"/>
              <a:gd name="connsiteX25" fmla="*/ 9432006 w 9432006"/>
              <a:gd name="connsiteY25" fmla="*/ 4925976 h 5534804"/>
              <a:gd name="connsiteX26" fmla="*/ 9432006 w 9432006"/>
              <a:gd name="connsiteY26" fmla="*/ 5534804 h 5534804"/>
              <a:gd name="connsiteX27" fmla="*/ 8653866 w 9432006"/>
              <a:gd name="connsiteY27" fmla="*/ 5534804 h 5534804"/>
              <a:gd name="connsiteX28" fmla="*/ 8253005 w 9432006"/>
              <a:gd name="connsiteY28" fmla="*/ 5534804 h 5534804"/>
              <a:gd name="connsiteX29" fmla="*/ 7852145 w 9432006"/>
              <a:gd name="connsiteY29" fmla="*/ 5534804 h 5534804"/>
              <a:gd name="connsiteX30" fmla="*/ 7545605 w 9432006"/>
              <a:gd name="connsiteY30" fmla="*/ 5534804 h 5534804"/>
              <a:gd name="connsiteX31" fmla="*/ 7050424 w 9432006"/>
              <a:gd name="connsiteY31" fmla="*/ 5534804 h 5534804"/>
              <a:gd name="connsiteX32" fmla="*/ 6649564 w 9432006"/>
              <a:gd name="connsiteY32" fmla="*/ 5534804 h 5534804"/>
              <a:gd name="connsiteX33" fmla="*/ 5965744 w 9432006"/>
              <a:gd name="connsiteY33" fmla="*/ 5534804 h 5534804"/>
              <a:gd name="connsiteX34" fmla="*/ 5187603 w 9432006"/>
              <a:gd name="connsiteY34" fmla="*/ 5534804 h 5534804"/>
              <a:gd name="connsiteX35" fmla="*/ 4598103 w 9432006"/>
              <a:gd name="connsiteY35" fmla="*/ 5534804 h 5534804"/>
              <a:gd name="connsiteX36" fmla="*/ 4008603 w 9432006"/>
              <a:gd name="connsiteY36" fmla="*/ 5534804 h 5534804"/>
              <a:gd name="connsiteX37" fmla="*/ 3513422 w 9432006"/>
              <a:gd name="connsiteY37" fmla="*/ 5534804 h 5534804"/>
              <a:gd name="connsiteX38" fmla="*/ 3112562 w 9432006"/>
              <a:gd name="connsiteY38" fmla="*/ 5534804 h 5534804"/>
              <a:gd name="connsiteX39" fmla="*/ 2523062 w 9432006"/>
              <a:gd name="connsiteY39" fmla="*/ 5534804 h 5534804"/>
              <a:gd name="connsiteX40" fmla="*/ 1933561 w 9432006"/>
              <a:gd name="connsiteY40" fmla="*/ 5534804 h 5534804"/>
              <a:gd name="connsiteX41" fmla="*/ 1627021 w 9432006"/>
              <a:gd name="connsiteY41" fmla="*/ 5534804 h 5534804"/>
              <a:gd name="connsiteX42" fmla="*/ 1131841 w 9432006"/>
              <a:gd name="connsiteY42" fmla="*/ 5534804 h 5534804"/>
              <a:gd name="connsiteX43" fmla="*/ 730980 w 9432006"/>
              <a:gd name="connsiteY43" fmla="*/ 5534804 h 5534804"/>
              <a:gd name="connsiteX44" fmla="*/ 0 w 9432006"/>
              <a:gd name="connsiteY44" fmla="*/ 5534804 h 5534804"/>
              <a:gd name="connsiteX45" fmla="*/ 0 w 9432006"/>
              <a:gd name="connsiteY45" fmla="*/ 4981324 h 5534804"/>
              <a:gd name="connsiteX46" fmla="*/ 0 w 9432006"/>
              <a:gd name="connsiteY46" fmla="*/ 4593887 h 5534804"/>
              <a:gd name="connsiteX47" fmla="*/ 0 w 9432006"/>
              <a:gd name="connsiteY47" fmla="*/ 3985059 h 5534804"/>
              <a:gd name="connsiteX48" fmla="*/ 0 w 9432006"/>
              <a:gd name="connsiteY48" fmla="*/ 3431578 h 5534804"/>
              <a:gd name="connsiteX49" fmla="*/ 0 w 9432006"/>
              <a:gd name="connsiteY49" fmla="*/ 2933446 h 5534804"/>
              <a:gd name="connsiteX50" fmla="*/ 0 w 9432006"/>
              <a:gd name="connsiteY50" fmla="*/ 2490662 h 5534804"/>
              <a:gd name="connsiteX51" fmla="*/ 0 w 9432006"/>
              <a:gd name="connsiteY51" fmla="*/ 1826485 h 5534804"/>
              <a:gd name="connsiteX52" fmla="*/ 0 w 9432006"/>
              <a:gd name="connsiteY52" fmla="*/ 1162309 h 5534804"/>
              <a:gd name="connsiteX53" fmla="*/ 0 w 9432006"/>
              <a:gd name="connsiteY53" fmla="*/ 664176 h 5534804"/>
              <a:gd name="connsiteX54" fmla="*/ 0 w 9432006"/>
              <a:gd name="connsiteY54" fmla="*/ 0 h 553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432006" h="5534804" extrusionOk="0">
                <a:moveTo>
                  <a:pt x="0" y="0"/>
                </a:moveTo>
                <a:cubicBezTo>
                  <a:pt x="351230" y="-39809"/>
                  <a:pt x="434813" y="70079"/>
                  <a:pt x="778140" y="0"/>
                </a:cubicBezTo>
                <a:cubicBezTo>
                  <a:pt x="1121467" y="-70079"/>
                  <a:pt x="1146257" y="57274"/>
                  <a:pt x="1273321" y="0"/>
                </a:cubicBezTo>
                <a:cubicBezTo>
                  <a:pt x="1400385" y="-57274"/>
                  <a:pt x="1789392" y="35730"/>
                  <a:pt x="2051461" y="0"/>
                </a:cubicBezTo>
                <a:cubicBezTo>
                  <a:pt x="2313530" y="-35730"/>
                  <a:pt x="2669001" y="76635"/>
                  <a:pt x="2829602" y="0"/>
                </a:cubicBezTo>
                <a:cubicBezTo>
                  <a:pt x="2990203" y="-76635"/>
                  <a:pt x="3156344" y="54880"/>
                  <a:pt x="3324782" y="0"/>
                </a:cubicBezTo>
                <a:cubicBezTo>
                  <a:pt x="3493220" y="-54880"/>
                  <a:pt x="3575816" y="33187"/>
                  <a:pt x="3725642" y="0"/>
                </a:cubicBezTo>
                <a:cubicBezTo>
                  <a:pt x="3875468" y="-33187"/>
                  <a:pt x="3899148" y="11241"/>
                  <a:pt x="4032183" y="0"/>
                </a:cubicBezTo>
                <a:cubicBezTo>
                  <a:pt x="4165218" y="-11241"/>
                  <a:pt x="4257090" y="19109"/>
                  <a:pt x="4433043" y="0"/>
                </a:cubicBezTo>
                <a:cubicBezTo>
                  <a:pt x="4608996" y="-19109"/>
                  <a:pt x="4739998" y="49371"/>
                  <a:pt x="4928223" y="0"/>
                </a:cubicBezTo>
                <a:cubicBezTo>
                  <a:pt x="5116448" y="-49371"/>
                  <a:pt x="5339899" y="59231"/>
                  <a:pt x="5612044" y="0"/>
                </a:cubicBezTo>
                <a:cubicBezTo>
                  <a:pt x="5884189" y="-59231"/>
                  <a:pt x="6003420" y="65200"/>
                  <a:pt x="6295864" y="0"/>
                </a:cubicBezTo>
                <a:cubicBezTo>
                  <a:pt x="6588308" y="-65200"/>
                  <a:pt x="6768204" y="75867"/>
                  <a:pt x="7074005" y="0"/>
                </a:cubicBezTo>
                <a:cubicBezTo>
                  <a:pt x="7379806" y="-75867"/>
                  <a:pt x="7483957" y="39280"/>
                  <a:pt x="7663505" y="0"/>
                </a:cubicBezTo>
                <a:cubicBezTo>
                  <a:pt x="7843053" y="-39280"/>
                  <a:pt x="7818284" y="17155"/>
                  <a:pt x="7970045" y="0"/>
                </a:cubicBezTo>
                <a:cubicBezTo>
                  <a:pt x="8121806" y="-17155"/>
                  <a:pt x="8272660" y="12688"/>
                  <a:pt x="8465225" y="0"/>
                </a:cubicBezTo>
                <a:cubicBezTo>
                  <a:pt x="8657790" y="-12688"/>
                  <a:pt x="9149167" y="61021"/>
                  <a:pt x="9432006" y="0"/>
                </a:cubicBezTo>
                <a:cubicBezTo>
                  <a:pt x="9451976" y="119764"/>
                  <a:pt x="9389741" y="367854"/>
                  <a:pt x="9432006" y="553480"/>
                </a:cubicBezTo>
                <a:cubicBezTo>
                  <a:pt x="9474271" y="739106"/>
                  <a:pt x="9389984" y="927482"/>
                  <a:pt x="9432006" y="1217657"/>
                </a:cubicBezTo>
                <a:cubicBezTo>
                  <a:pt x="9474028" y="1507832"/>
                  <a:pt x="9393862" y="1478425"/>
                  <a:pt x="9432006" y="1715789"/>
                </a:cubicBezTo>
                <a:cubicBezTo>
                  <a:pt x="9470150" y="1953153"/>
                  <a:pt x="9389149" y="1980650"/>
                  <a:pt x="9432006" y="2103226"/>
                </a:cubicBezTo>
                <a:cubicBezTo>
                  <a:pt x="9474863" y="2225802"/>
                  <a:pt x="9418218" y="2445185"/>
                  <a:pt x="9432006" y="2546010"/>
                </a:cubicBezTo>
                <a:cubicBezTo>
                  <a:pt x="9445794" y="2646835"/>
                  <a:pt x="9415835" y="2890506"/>
                  <a:pt x="9432006" y="3210186"/>
                </a:cubicBezTo>
                <a:cubicBezTo>
                  <a:pt x="9448177" y="3529866"/>
                  <a:pt x="9399836" y="3463205"/>
                  <a:pt x="9432006" y="3708319"/>
                </a:cubicBezTo>
                <a:cubicBezTo>
                  <a:pt x="9464176" y="3953433"/>
                  <a:pt x="9367818" y="4160526"/>
                  <a:pt x="9432006" y="4317147"/>
                </a:cubicBezTo>
                <a:cubicBezTo>
                  <a:pt x="9496194" y="4473768"/>
                  <a:pt x="9411892" y="4767379"/>
                  <a:pt x="9432006" y="4925976"/>
                </a:cubicBezTo>
                <a:cubicBezTo>
                  <a:pt x="9452120" y="5084573"/>
                  <a:pt x="9372432" y="5247373"/>
                  <a:pt x="9432006" y="5534804"/>
                </a:cubicBezTo>
                <a:cubicBezTo>
                  <a:pt x="9234464" y="5619819"/>
                  <a:pt x="8954912" y="5520085"/>
                  <a:pt x="8653866" y="5534804"/>
                </a:cubicBezTo>
                <a:cubicBezTo>
                  <a:pt x="8352820" y="5549523"/>
                  <a:pt x="8423119" y="5532671"/>
                  <a:pt x="8253005" y="5534804"/>
                </a:cubicBezTo>
                <a:cubicBezTo>
                  <a:pt x="8082891" y="5536937"/>
                  <a:pt x="7957615" y="5534125"/>
                  <a:pt x="7852145" y="5534804"/>
                </a:cubicBezTo>
                <a:cubicBezTo>
                  <a:pt x="7746675" y="5535483"/>
                  <a:pt x="7628891" y="5526632"/>
                  <a:pt x="7545605" y="5534804"/>
                </a:cubicBezTo>
                <a:cubicBezTo>
                  <a:pt x="7462319" y="5542976"/>
                  <a:pt x="7152110" y="5508361"/>
                  <a:pt x="7050424" y="5534804"/>
                </a:cubicBezTo>
                <a:cubicBezTo>
                  <a:pt x="6948738" y="5561247"/>
                  <a:pt x="6768879" y="5507657"/>
                  <a:pt x="6649564" y="5534804"/>
                </a:cubicBezTo>
                <a:cubicBezTo>
                  <a:pt x="6530249" y="5561951"/>
                  <a:pt x="6150572" y="5454178"/>
                  <a:pt x="5965744" y="5534804"/>
                </a:cubicBezTo>
                <a:cubicBezTo>
                  <a:pt x="5780916" y="5615430"/>
                  <a:pt x="5391430" y="5471040"/>
                  <a:pt x="5187603" y="5534804"/>
                </a:cubicBezTo>
                <a:cubicBezTo>
                  <a:pt x="4983776" y="5598568"/>
                  <a:pt x="4737972" y="5509789"/>
                  <a:pt x="4598103" y="5534804"/>
                </a:cubicBezTo>
                <a:cubicBezTo>
                  <a:pt x="4458234" y="5559819"/>
                  <a:pt x="4278746" y="5475665"/>
                  <a:pt x="4008603" y="5534804"/>
                </a:cubicBezTo>
                <a:cubicBezTo>
                  <a:pt x="3738460" y="5593943"/>
                  <a:pt x="3709371" y="5480064"/>
                  <a:pt x="3513422" y="5534804"/>
                </a:cubicBezTo>
                <a:cubicBezTo>
                  <a:pt x="3317473" y="5589544"/>
                  <a:pt x="3253599" y="5507000"/>
                  <a:pt x="3112562" y="5534804"/>
                </a:cubicBezTo>
                <a:cubicBezTo>
                  <a:pt x="2971525" y="5562608"/>
                  <a:pt x="2671079" y="5473349"/>
                  <a:pt x="2523062" y="5534804"/>
                </a:cubicBezTo>
                <a:cubicBezTo>
                  <a:pt x="2375045" y="5596259"/>
                  <a:pt x="2120292" y="5494533"/>
                  <a:pt x="1933561" y="5534804"/>
                </a:cubicBezTo>
                <a:cubicBezTo>
                  <a:pt x="1746830" y="5575075"/>
                  <a:pt x="1766721" y="5514606"/>
                  <a:pt x="1627021" y="5534804"/>
                </a:cubicBezTo>
                <a:cubicBezTo>
                  <a:pt x="1487321" y="5555002"/>
                  <a:pt x="1282105" y="5532911"/>
                  <a:pt x="1131841" y="5534804"/>
                </a:cubicBezTo>
                <a:cubicBezTo>
                  <a:pt x="981577" y="5536697"/>
                  <a:pt x="853069" y="5517917"/>
                  <a:pt x="730980" y="5534804"/>
                </a:cubicBezTo>
                <a:cubicBezTo>
                  <a:pt x="608891" y="5551691"/>
                  <a:pt x="345375" y="5498206"/>
                  <a:pt x="0" y="5534804"/>
                </a:cubicBezTo>
                <a:cubicBezTo>
                  <a:pt x="-47213" y="5392906"/>
                  <a:pt x="19306" y="5188764"/>
                  <a:pt x="0" y="4981324"/>
                </a:cubicBezTo>
                <a:cubicBezTo>
                  <a:pt x="-19306" y="4773884"/>
                  <a:pt x="7209" y="4770624"/>
                  <a:pt x="0" y="4593887"/>
                </a:cubicBezTo>
                <a:cubicBezTo>
                  <a:pt x="-7209" y="4417150"/>
                  <a:pt x="53215" y="4197502"/>
                  <a:pt x="0" y="3985059"/>
                </a:cubicBezTo>
                <a:cubicBezTo>
                  <a:pt x="-53215" y="3772616"/>
                  <a:pt x="14681" y="3658924"/>
                  <a:pt x="0" y="3431578"/>
                </a:cubicBezTo>
                <a:cubicBezTo>
                  <a:pt x="-14681" y="3204232"/>
                  <a:pt x="39262" y="3181496"/>
                  <a:pt x="0" y="2933446"/>
                </a:cubicBezTo>
                <a:cubicBezTo>
                  <a:pt x="-39262" y="2685396"/>
                  <a:pt x="13033" y="2701114"/>
                  <a:pt x="0" y="2490662"/>
                </a:cubicBezTo>
                <a:cubicBezTo>
                  <a:pt x="-13033" y="2280210"/>
                  <a:pt x="9545" y="2144536"/>
                  <a:pt x="0" y="1826485"/>
                </a:cubicBezTo>
                <a:cubicBezTo>
                  <a:pt x="-9545" y="1508434"/>
                  <a:pt x="25047" y="1402413"/>
                  <a:pt x="0" y="1162309"/>
                </a:cubicBezTo>
                <a:cubicBezTo>
                  <a:pt x="-25047" y="922205"/>
                  <a:pt x="46719" y="842618"/>
                  <a:pt x="0" y="664176"/>
                </a:cubicBezTo>
                <a:cubicBezTo>
                  <a:pt x="-46719" y="485734"/>
                  <a:pt x="12315" y="204682"/>
                  <a:pt x="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7714729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7BB30E4A-97B7-992A-D39B-D625E0E4F066}"/>
              </a:ext>
            </a:extLst>
          </p:cNvPr>
          <p:cNvSpPr/>
          <p:nvPr/>
        </p:nvSpPr>
        <p:spPr>
          <a:xfrm>
            <a:off x="957532" y="3720980"/>
            <a:ext cx="851561" cy="582218"/>
          </a:xfrm>
          <a:custGeom>
            <a:avLst/>
            <a:gdLst>
              <a:gd name="connsiteX0" fmla="*/ 0 w 851561"/>
              <a:gd name="connsiteY0" fmla="*/ 291109 h 582218"/>
              <a:gd name="connsiteX1" fmla="*/ 425781 w 851561"/>
              <a:gd name="connsiteY1" fmla="*/ 0 h 582218"/>
              <a:gd name="connsiteX2" fmla="*/ 851562 w 851561"/>
              <a:gd name="connsiteY2" fmla="*/ 291109 h 582218"/>
              <a:gd name="connsiteX3" fmla="*/ 425781 w 851561"/>
              <a:gd name="connsiteY3" fmla="*/ 582218 h 582218"/>
              <a:gd name="connsiteX4" fmla="*/ 0 w 851561"/>
              <a:gd name="connsiteY4" fmla="*/ 291109 h 58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561" h="582218" fill="none" extrusionOk="0">
                <a:moveTo>
                  <a:pt x="0" y="291109"/>
                </a:moveTo>
                <a:cubicBezTo>
                  <a:pt x="62852" y="137790"/>
                  <a:pt x="204308" y="-28151"/>
                  <a:pt x="425781" y="0"/>
                </a:cubicBezTo>
                <a:cubicBezTo>
                  <a:pt x="634295" y="-4079"/>
                  <a:pt x="848528" y="133190"/>
                  <a:pt x="851562" y="291109"/>
                </a:cubicBezTo>
                <a:cubicBezTo>
                  <a:pt x="849547" y="432666"/>
                  <a:pt x="643578" y="606337"/>
                  <a:pt x="425781" y="582218"/>
                </a:cubicBezTo>
                <a:cubicBezTo>
                  <a:pt x="202292" y="588747"/>
                  <a:pt x="8748" y="453987"/>
                  <a:pt x="0" y="291109"/>
                </a:cubicBezTo>
                <a:close/>
              </a:path>
              <a:path w="851561" h="582218" stroke="0" extrusionOk="0">
                <a:moveTo>
                  <a:pt x="0" y="291109"/>
                </a:moveTo>
                <a:cubicBezTo>
                  <a:pt x="-13721" y="121871"/>
                  <a:pt x="157932" y="12272"/>
                  <a:pt x="425781" y="0"/>
                </a:cubicBezTo>
                <a:cubicBezTo>
                  <a:pt x="689609" y="6037"/>
                  <a:pt x="811815" y="131598"/>
                  <a:pt x="851562" y="291109"/>
                </a:cubicBezTo>
                <a:cubicBezTo>
                  <a:pt x="840332" y="462851"/>
                  <a:pt x="659626" y="589442"/>
                  <a:pt x="425781" y="582218"/>
                </a:cubicBezTo>
                <a:cubicBezTo>
                  <a:pt x="161563" y="566316"/>
                  <a:pt x="38375" y="470220"/>
                  <a:pt x="0" y="29110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flowChartConnecto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5B24F5-0AD4-7170-4ADA-F5C09605378C}"/>
              </a:ext>
            </a:extLst>
          </p:cNvPr>
          <p:cNvCxnSpPr>
            <a:cxnSpLocks/>
            <a:stCxn id="54" idx="6"/>
            <a:endCxn id="53" idx="1"/>
          </p:cNvCxnSpPr>
          <p:nvPr/>
        </p:nvCxnSpPr>
        <p:spPr>
          <a:xfrm>
            <a:off x="1809093" y="4012089"/>
            <a:ext cx="710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905A593-2E58-34C1-7E5F-C8663A50690E}"/>
              </a:ext>
            </a:extLst>
          </p:cNvPr>
          <p:cNvSpPr/>
          <p:nvPr/>
        </p:nvSpPr>
        <p:spPr>
          <a:xfrm>
            <a:off x="313005" y="1374219"/>
            <a:ext cx="1362973" cy="560717"/>
          </a:xfrm>
          <a:custGeom>
            <a:avLst/>
            <a:gdLst>
              <a:gd name="connsiteX0" fmla="*/ 0 w 1362973"/>
              <a:gd name="connsiteY0" fmla="*/ 0 h 560717"/>
              <a:gd name="connsiteX1" fmla="*/ 413435 w 1362973"/>
              <a:gd name="connsiteY1" fmla="*/ 0 h 560717"/>
              <a:gd name="connsiteX2" fmla="*/ 867759 w 1362973"/>
              <a:gd name="connsiteY2" fmla="*/ 0 h 560717"/>
              <a:gd name="connsiteX3" fmla="*/ 1362973 w 1362973"/>
              <a:gd name="connsiteY3" fmla="*/ 0 h 560717"/>
              <a:gd name="connsiteX4" fmla="*/ 1362973 w 1362973"/>
              <a:gd name="connsiteY4" fmla="*/ 560717 h 560717"/>
              <a:gd name="connsiteX5" fmla="*/ 922278 w 1362973"/>
              <a:gd name="connsiteY5" fmla="*/ 560717 h 560717"/>
              <a:gd name="connsiteX6" fmla="*/ 454324 w 1362973"/>
              <a:gd name="connsiteY6" fmla="*/ 560717 h 560717"/>
              <a:gd name="connsiteX7" fmla="*/ 0 w 1362973"/>
              <a:gd name="connsiteY7" fmla="*/ 560717 h 560717"/>
              <a:gd name="connsiteX8" fmla="*/ 0 w 1362973"/>
              <a:gd name="connsiteY8" fmla="*/ 0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2973" h="560717" fill="none" extrusionOk="0">
                <a:moveTo>
                  <a:pt x="0" y="0"/>
                </a:moveTo>
                <a:cubicBezTo>
                  <a:pt x="203428" y="-4957"/>
                  <a:pt x="312605" y="15778"/>
                  <a:pt x="413435" y="0"/>
                </a:cubicBezTo>
                <a:cubicBezTo>
                  <a:pt x="514266" y="-15778"/>
                  <a:pt x="752613" y="45944"/>
                  <a:pt x="867759" y="0"/>
                </a:cubicBezTo>
                <a:cubicBezTo>
                  <a:pt x="982905" y="-45944"/>
                  <a:pt x="1225052" y="47232"/>
                  <a:pt x="1362973" y="0"/>
                </a:cubicBezTo>
                <a:cubicBezTo>
                  <a:pt x="1404358" y="132972"/>
                  <a:pt x="1358186" y="388229"/>
                  <a:pt x="1362973" y="560717"/>
                </a:cubicBezTo>
                <a:cubicBezTo>
                  <a:pt x="1222584" y="568082"/>
                  <a:pt x="1132769" y="547185"/>
                  <a:pt x="922278" y="560717"/>
                </a:cubicBezTo>
                <a:cubicBezTo>
                  <a:pt x="711788" y="574249"/>
                  <a:pt x="604418" y="545239"/>
                  <a:pt x="454324" y="560717"/>
                </a:cubicBezTo>
                <a:cubicBezTo>
                  <a:pt x="304230" y="576195"/>
                  <a:pt x="170382" y="557434"/>
                  <a:pt x="0" y="560717"/>
                </a:cubicBezTo>
                <a:cubicBezTo>
                  <a:pt x="-61246" y="343569"/>
                  <a:pt x="614" y="230704"/>
                  <a:pt x="0" y="0"/>
                </a:cubicBezTo>
                <a:close/>
              </a:path>
              <a:path w="1362973" h="560717" stroke="0" extrusionOk="0">
                <a:moveTo>
                  <a:pt x="0" y="0"/>
                </a:moveTo>
                <a:cubicBezTo>
                  <a:pt x="126982" y="-2032"/>
                  <a:pt x="281692" y="31498"/>
                  <a:pt x="440695" y="0"/>
                </a:cubicBezTo>
                <a:cubicBezTo>
                  <a:pt x="599698" y="-31498"/>
                  <a:pt x="767271" y="23517"/>
                  <a:pt x="895019" y="0"/>
                </a:cubicBezTo>
                <a:cubicBezTo>
                  <a:pt x="1022767" y="-23517"/>
                  <a:pt x="1255528" y="31009"/>
                  <a:pt x="1362973" y="0"/>
                </a:cubicBezTo>
                <a:cubicBezTo>
                  <a:pt x="1419910" y="181859"/>
                  <a:pt x="1320779" y="283895"/>
                  <a:pt x="1362973" y="560717"/>
                </a:cubicBezTo>
                <a:cubicBezTo>
                  <a:pt x="1225428" y="596851"/>
                  <a:pt x="1024037" y="539546"/>
                  <a:pt x="908649" y="560717"/>
                </a:cubicBezTo>
                <a:cubicBezTo>
                  <a:pt x="793261" y="581888"/>
                  <a:pt x="685884" y="512681"/>
                  <a:pt x="481584" y="560717"/>
                </a:cubicBezTo>
                <a:cubicBezTo>
                  <a:pt x="277284" y="608753"/>
                  <a:pt x="227058" y="514120"/>
                  <a:pt x="0" y="560717"/>
                </a:cubicBezTo>
                <a:cubicBezTo>
                  <a:pt x="-50110" y="442449"/>
                  <a:pt x="43858" y="227018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0277535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Config</a:t>
            </a:r>
          </a:p>
          <a:p>
            <a:pPr algn="ctr"/>
            <a:r>
              <a:rPr lang="en-IN" sz="1000" dirty="0"/>
              <a:t>Server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13FE3C-F3F9-073F-1168-6473777FCB88}"/>
              </a:ext>
            </a:extLst>
          </p:cNvPr>
          <p:cNvSpPr/>
          <p:nvPr/>
        </p:nvSpPr>
        <p:spPr>
          <a:xfrm>
            <a:off x="333636" y="2159956"/>
            <a:ext cx="1362973" cy="560717"/>
          </a:xfrm>
          <a:custGeom>
            <a:avLst/>
            <a:gdLst>
              <a:gd name="connsiteX0" fmla="*/ 0 w 1362973"/>
              <a:gd name="connsiteY0" fmla="*/ 0 h 560717"/>
              <a:gd name="connsiteX1" fmla="*/ 413435 w 1362973"/>
              <a:gd name="connsiteY1" fmla="*/ 0 h 560717"/>
              <a:gd name="connsiteX2" fmla="*/ 867759 w 1362973"/>
              <a:gd name="connsiteY2" fmla="*/ 0 h 560717"/>
              <a:gd name="connsiteX3" fmla="*/ 1362973 w 1362973"/>
              <a:gd name="connsiteY3" fmla="*/ 0 h 560717"/>
              <a:gd name="connsiteX4" fmla="*/ 1362973 w 1362973"/>
              <a:gd name="connsiteY4" fmla="*/ 560717 h 560717"/>
              <a:gd name="connsiteX5" fmla="*/ 922278 w 1362973"/>
              <a:gd name="connsiteY5" fmla="*/ 560717 h 560717"/>
              <a:gd name="connsiteX6" fmla="*/ 454324 w 1362973"/>
              <a:gd name="connsiteY6" fmla="*/ 560717 h 560717"/>
              <a:gd name="connsiteX7" fmla="*/ 0 w 1362973"/>
              <a:gd name="connsiteY7" fmla="*/ 560717 h 560717"/>
              <a:gd name="connsiteX8" fmla="*/ 0 w 1362973"/>
              <a:gd name="connsiteY8" fmla="*/ 0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2973" h="560717" fill="none" extrusionOk="0">
                <a:moveTo>
                  <a:pt x="0" y="0"/>
                </a:moveTo>
                <a:cubicBezTo>
                  <a:pt x="203428" y="-4957"/>
                  <a:pt x="312605" y="15778"/>
                  <a:pt x="413435" y="0"/>
                </a:cubicBezTo>
                <a:cubicBezTo>
                  <a:pt x="514266" y="-15778"/>
                  <a:pt x="752613" y="45944"/>
                  <a:pt x="867759" y="0"/>
                </a:cubicBezTo>
                <a:cubicBezTo>
                  <a:pt x="982905" y="-45944"/>
                  <a:pt x="1225052" y="47232"/>
                  <a:pt x="1362973" y="0"/>
                </a:cubicBezTo>
                <a:cubicBezTo>
                  <a:pt x="1404358" y="132972"/>
                  <a:pt x="1358186" y="388229"/>
                  <a:pt x="1362973" y="560717"/>
                </a:cubicBezTo>
                <a:cubicBezTo>
                  <a:pt x="1222584" y="568082"/>
                  <a:pt x="1132769" y="547185"/>
                  <a:pt x="922278" y="560717"/>
                </a:cubicBezTo>
                <a:cubicBezTo>
                  <a:pt x="711788" y="574249"/>
                  <a:pt x="604418" y="545239"/>
                  <a:pt x="454324" y="560717"/>
                </a:cubicBezTo>
                <a:cubicBezTo>
                  <a:pt x="304230" y="576195"/>
                  <a:pt x="170382" y="557434"/>
                  <a:pt x="0" y="560717"/>
                </a:cubicBezTo>
                <a:cubicBezTo>
                  <a:pt x="-61246" y="343569"/>
                  <a:pt x="614" y="230704"/>
                  <a:pt x="0" y="0"/>
                </a:cubicBezTo>
                <a:close/>
              </a:path>
              <a:path w="1362973" h="560717" stroke="0" extrusionOk="0">
                <a:moveTo>
                  <a:pt x="0" y="0"/>
                </a:moveTo>
                <a:cubicBezTo>
                  <a:pt x="126982" y="-2032"/>
                  <a:pt x="281692" y="31498"/>
                  <a:pt x="440695" y="0"/>
                </a:cubicBezTo>
                <a:cubicBezTo>
                  <a:pt x="599698" y="-31498"/>
                  <a:pt x="767271" y="23517"/>
                  <a:pt x="895019" y="0"/>
                </a:cubicBezTo>
                <a:cubicBezTo>
                  <a:pt x="1022767" y="-23517"/>
                  <a:pt x="1255528" y="31009"/>
                  <a:pt x="1362973" y="0"/>
                </a:cubicBezTo>
                <a:cubicBezTo>
                  <a:pt x="1419910" y="181859"/>
                  <a:pt x="1320779" y="283895"/>
                  <a:pt x="1362973" y="560717"/>
                </a:cubicBezTo>
                <a:cubicBezTo>
                  <a:pt x="1225428" y="596851"/>
                  <a:pt x="1024037" y="539546"/>
                  <a:pt x="908649" y="560717"/>
                </a:cubicBezTo>
                <a:cubicBezTo>
                  <a:pt x="793261" y="581888"/>
                  <a:pt x="685884" y="512681"/>
                  <a:pt x="481584" y="560717"/>
                </a:cubicBezTo>
                <a:cubicBezTo>
                  <a:pt x="277284" y="608753"/>
                  <a:pt x="227058" y="514120"/>
                  <a:pt x="0" y="560717"/>
                </a:cubicBezTo>
                <a:cubicBezTo>
                  <a:pt x="-50110" y="442449"/>
                  <a:pt x="43858" y="227018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0277535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Secure Vault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BBC35A-E615-46C0-2B12-4404017C4A97}"/>
              </a:ext>
            </a:extLst>
          </p:cNvPr>
          <p:cNvSpPr/>
          <p:nvPr/>
        </p:nvSpPr>
        <p:spPr>
          <a:xfrm>
            <a:off x="130222" y="1244687"/>
            <a:ext cx="1749820" cy="1674899"/>
          </a:xfrm>
          <a:custGeom>
            <a:avLst/>
            <a:gdLst>
              <a:gd name="connsiteX0" fmla="*/ 0 w 1749820"/>
              <a:gd name="connsiteY0" fmla="*/ 0 h 1674899"/>
              <a:gd name="connsiteX1" fmla="*/ 618270 w 1749820"/>
              <a:gd name="connsiteY1" fmla="*/ 0 h 1674899"/>
              <a:gd name="connsiteX2" fmla="*/ 1184045 w 1749820"/>
              <a:gd name="connsiteY2" fmla="*/ 0 h 1674899"/>
              <a:gd name="connsiteX3" fmla="*/ 1749820 w 1749820"/>
              <a:gd name="connsiteY3" fmla="*/ 0 h 1674899"/>
              <a:gd name="connsiteX4" fmla="*/ 1749820 w 1749820"/>
              <a:gd name="connsiteY4" fmla="*/ 591798 h 1674899"/>
              <a:gd name="connsiteX5" fmla="*/ 1749820 w 1749820"/>
              <a:gd name="connsiteY5" fmla="*/ 1183595 h 1674899"/>
              <a:gd name="connsiteX6" fmla="*/ 1749820 w 1749820"/>
              <a:gd name="connsiteY6" fmla="*/ 1674899 h 1674899"/>
              <a:gd name="connsiteX7" fmla="*/ 1201543 w 1749820"/>
              <a:gd name="connsiteY7" fmla="*/ 1674899 h 1674899"/>
              <a:gd name="connsiteX8" fmla="*/ 670764 w 1749820"/>
              <a:gd name="connsiteY8" fmla="*/ 1674899 h 1674899"/>
              <a:gd name="connsiteX9" fmla="*/ 0 w 1749820"/>
              <a:gd name="connsiteY9" fmla="*/ 1674899 h 1674899"/>
              <a:gd name="connsiteX10" fmla="*/ 0 w 1749820"/>
              <a:gd name="connsiteY10" fmla="*/ 1099850 h 1674899"/>
              <a:gd name="connsiteX11" fmla="*/ 0 w 1749820"/>
              <a:gd name="connsiteY11" fmla="*/ 541551 h 1674899"/>
              <a:gd name="connsiteX12" fmla="*/ 0 w 1749820"/>
              <a:gd name="connsiteY12" fmla="*/ 0 h 167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9820" h="1674899" extrusionOk="0">
                <a:moveTo>
                  <a:pt x="0" y="0"/>
                </a:moveTo>
                <a:cubicBezTo>
                  <a:pt x="170961" y="-6466"/>
                  <a:pt x="335977" y="3526"/>
                  <a:pt x="618270" y="0"/>
                </a:cubicBezTo>
                <a:cubicBezTo>
                  <a:pt x="900563" y="-3526"/>
                  <a:pt x="1050679" y="35628"/>
                  <a:pt x="1184045" y="0"/>
                </a:cubicBezTo>
                <a:cubicBezTo>
                  <a:pt x="1317411" y="-35628"/>
                  <a:pt x="1631551" y="43622"/>
                  <a:pt x="1749820" y="0"/>
                </a:cubicBezTo>
                <a:cubicBezTo>
                  <a:pt x="1809492" y="146155"/>
                  <a:pt x="1708845" y="356301"/>
                  <a:pt x="1749820" y="591798"/>
                </a:cubicBezTo>
                <a:cubicBezTo>
                  <a:pt x="1790795" y="827295"/>
                  <a:pt x="1740985" y="997393"/>
                  <a:pt x="1749820" y="1183595"/>
                </a:cubicBezTo>
                <a:cubicBezTo>
                  <a:pt x="1758655" y="1369797"/>
                  <a:pt x="1729196" y="1573112"/>
                  <a:pt x="1749820" y="1674899"/>
                </a:cubicBezTo>
                <a:cubicBezTo>
                  <a:pt x="1619469" y="1696069"/>
                  <a:pt x="1311910" y="1633377"/>
                  <a:pt x="1201543" y="1674899"/>
                </a:cubicBezTo>
                <a:cubicBezTo>
                  <a:pt x="1091176" y="1716421"/>
                  <a:pt x="843337" y="1662366"/>
                  <a:pt x="670764" y="1674899"/>
                </a:cubicBezTo>
                <a:cubicBezTo>
                  <a:pt x="498191" y="1687432"/>
                  <a:pt x="186916" y="1611621"/>
                  <a:pt x="0" y="1674899"/>
                </a:cubicBezTo>
                <a:cubicBezTo>
                  <a:pt x="-57928" y="1540482"/>
                  <a:pt x="36546" y="1330785"/>
                  <a:pt x="0" y="1099850"/>
                </a:cubicBezTo>
                <a:cubicBezTo>
                  <a:pt x="-36546" y="868915"/>
                  <a:pt x="66994" y="813537"/>
                  <a:pt x="0" y="541551"/>
                </a:cubicBezTo>
                <a:cubicBezTo>
                  <a:pt x="-66994" y="269565"/>
                  <a:pt x="36547" y="172015"/>
                  <a:pt x="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lgDash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7714729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D4863E7-1A6C-D626-B87C-57DA6CF672B3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1880042" y="2078182"/>
            <a:ext cx="604540" cy="3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667C5742-A171-F48D-2F6B-2D7A803093C9}"/>
              </a:ext>
            </a:extLst>
          </p:cNvPr>
          <p:cNvSpPr/>
          <p:nvPr/>
        </p:nvSpPr>
        <p:spPr>
          <a:xfrm>
            <a:off x="6607311" y="3772976"/>
            <a:ext cx="1362973" cy="560717"/>
          </a:xfrm>
          <a:custGeom>
            <a:avLst/>
            <a:gdLst>
              <a:gd name="connsiteX0" fmla="*/ 0 w 1362973"/>
              <a:gd name="connsiteY0" fmla="*/ 0 h 560717"/>
              <a:gd name="connsiteX1" fmla="*/ 413435 w 1362973"/>
              <a:gd name="connsiteY1" fmla="*/ 0 h 560717"/>
              <a:gd name="connsiteX2" fmla="*/ 867759 w 1362973"/>
              <a:gd name="connsiteY2" fmla="*/ 0 h 560717"/>
              <a:gd name="connsiteX3" fmla="*/ 1362973 w 1362973"/>
              <a:gd name="connsiteY3" fmla="*/ 0 h 560717"/>
              <a:gd name="connsiteX4" fmla="*/ 1362973 w 1362973"/>
              <a:gd name="connsiteY4" fmla="*/ 560717 h 560717"/>
              <a:gd name="connsiteX5" fmla="*/ 922278 w 1362973"/>
              <a:gd name="connsiteY5" fmla="*/ 560717 h 560717"/>
              <a:gd name="connsiteX6" fmla="*/ 454324 w 1362973"/>
              <a:gd name="connsiteY6" fmla="*/ 560717 h 560717"/>
              <a:gd name="connsiteX7" fmla="*/ 0 w 1362973"/>
              <a:gd name="connsiteY7" fmla="*/ 560717 h 560717"/>
              <a:gd name="connsiteX8" fmla="*/ 0 w 1362973"/>
              <a:gd name="connsiteY8" fmla="*/ 0 h 5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2973" h="560717" fill="none" extrusionOk="0">
                <a:moveTo>
                  <a:pt x="0" y="0"/>
                </a:moveTo>
                <a:cubicBezTo>
                  <a:pt x="203428" y="-4957"/>
                  <a:pt x="312605" y="15778"/>
                  <a:pt x="413435" y="0"/>
                </a:cubicBezTo>
                <a:cubicBezTo>
                  <a:pt x="514266" y="-15778"/>
                  <a:pt x="752613" y="45944"/>
                  <a:pt x="867759" y="0"/>
                </a:cubicBezTo>
                <a:cubicBezTo>
                  <a:pt x="982905" y="-45944"/>
                  <a:pt x="1225052" y="47232"/>
                  <a:pt x="1362973" y="0"/>
                </a:cubicBezTo>
                <a:cubicBezTo>
                  <a:pt x="1404358" y="132972"/>
                  <a:pt x="1358186" y="388229"/>
                  <a:pt x="1362973" y="560717"/>
                </a:cubicBezTo>
                <a:cubicBezTo>
                  <a:pt x="1222584" y="568082"/>
                  <a:pt x="1132769" y="547185"/>
                  <a:pt x="922278" y="560717"/>
                </a:cubicBezTo>
                <a:cubicBezTo>
                  <a:pt x="711788" y="574249"/>
                  <a:pt x="604418" y="545239"/>
                  <a:pt x="454324" y="560717"/>
                </a:cubicBezTo>
                <a:cubicBezTo>
                  <a:pt x="304230" y="576195"/>
                  <a:pt x="170382" y="557434"/>
                  <a:pt x="0" y="560717"/>
                </a:cubicBezTo>
                <a:cubicBezTo>
                  <a:pt x="-61246" y="343569"/>
                  <a:pt x="614" y="230704"/>
                  <a:pt x="0" y="0"/>
                </a:cubicBezTo>
                <a:close/>
              </a:path>
              <a:path w="1362973" h="560717" stroke="0" extrusionOk="0">
                <a:moveTo>
                  <a:pt x="0" y="0"/>
                </a:moveTo>
                <a:cubicBezTo>
                  <a:pt x="126982" y="-2032"/>
                  <a:pt x="281692" y="31498"/>
                  <a:pt x="440695" y="0"/>
                </a:cubicBezTo>
                <a:cubicBezTo>
                  <a:pt x="599698" y="-31498"/>
                  <a:pt x="767271" y="23517"/>
                  <a:pt x="895019" y="0"/>
                </a:cubicBezTo>
                <a:cubicBezTo>
                  <a:pt x="1022767" y="-23517"/>
                  <a:pt x="1255528" y="31009"/>
                  <a:pt x="1362973" y="0"/>
                </a:cubicBezTo>
                <a:cubicBezTo>
                  <a:pt x="1419910" y="181859"/>
                  <a:pt x="1320779" y="283895"/>
                  <a:pt x="1362973" y="560717"/>
                </a:cubicBezTo>
                <a:cubicBezTo>
                  <a:pt x="1225428" y="596851"/>
                  <a:pt x="1024037" y="539546"/>
                  <a:pt x="908649" y="560717"/>
                </a:cubicBezTo>
                <a:cubicBezTo>
                  <a:pt x="793261" y="581888"/>
                  <a:pt x="685884" y="512681"/>
                  <a:pt x="481584" y="560717"/>
                </a:cubicBezTo>
                <a:cubicBezTo>
                  <a:pt x="277284" y="608753"/>
                  <a:pt x="227058" y="514120"/>
                  <a:pt x="0" y="560717"/>
                </a:cubicBezTo>
                <a:cubicBezTo>
                  <a:pt x="-50110" y="442449"/>
                  <a:pt x="43858" y="227018"/>
                  <a:pt x="0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0277535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Cache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E1842474-9777-9DEF-9E6E-887E02B5B3B8}"/>
              </a:ext>
            </a:extLst>
          </p:cNvPr>
          <p:cNvCxnSpPr>
            <a:stCxn id="15" idx="2"/>
            <a:endCxn id="73" idx="0"/>
          </p:cNvCxnSpPr>
          <p:nvPr/>
        </p:nvCxnSpPr>
        <p:spPr>
          <a:xfrm rot="16200000" flipH="1">
            <a:off x="6543937" y="3028115"/>
            <a:ext cx="478992" cy="1010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2B02BF71-8C1A-0A5C-97D7-097B15A21389}"/>
              </a:ext>
            </a:extLst>
          </p:cNvPr>
          <p:cNvCxnSpPr>
            <a:stCxn id="16" idx="0"/>
            <a:endCxn id="73" idx="2"/>
          </p:cNvCxnSpPr>
          <p:nvPr/>
        </p:nvCxnSpPr>
        <p:spPr>
          <a:xfrm rot="5400000" flipH="1" flipV="1">
            <a:off x="6564293" y="4044595"/>
            <a:ext cx="435407" cy="10136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5CB4C44-E208-67CE-F163-62EE277F2B3D}"/>
              </a:ext>
            </a:extLst>
          </p:cNvPr>
          <p:cNvCxnSpPr>
            <a:stCxn id="40" idx="3"/>
            <a:endCxn id="15" idx="2"/>
          </p:cNvCxnSpPr>
          <p:nvPr/>
        </p:nvCxnSpPr>
        <p:spPr>
          <a:xfrm flipV="1">
            <a:off x="5422440" y="3293984"/>
            <a:ext cx="855629" cy="760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6C71B5C-2721-2CB8-05D2-98297DDB93E3}"/>
              </a:ext>
            </a:extLst>
          </p:cNvPr>
          <p:cNvCxnSpPr>
            <a:stCxn id="40" idx="3"/>
            <a:endCxn id="16" idx="0"/>
          </p:cNvCxnSpPr>
          <p:nvPr/>
        </p:nvCxnSpPr>
        <p:spPr>
          <a:xfrm>
            <a:off x="5422440" y="4054415"/>
            <a:ext cx="852754" cy="714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3" grpId="0" animBg="1"/>
      <p:bldP spid="7" grpId="0" animBg="1"/>
      <p:bldP spid="8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 animBg="1"/>
      <p:bldP spid="28" grpId="0" animBg="1"/>
      <p:bldP spid="30" grpId="0" animBg="1"/>
      <p:bldP spid="38" grpId="0" animBg="1"/>
      <p:bldP spid="39" grpId="0" animBg="1"/>
      <p:bldP spid="40" grpId="0" animBg="1"/>
      <p:bldP spid="45" grpId="0" animBg="1"/>
      <p:bldP spid="53" grpId="0" animBg="1"/>
      <p:bldP spid="54" grpId="0" animBg="1"/>
      <p:bldP spid="62" grpId="0" animBg="1"/>
      <p:bldP spid="63" grpId="0" animBg="1"/>
      <p:bldP spid="64" grpId="0" animBg="1"/>
      <p:bldP spid="7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</TotalTime>
  <Words>101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Spring Cloud Stack</vt:lpstr>
      <vt:lpstr>Agenda</vt:lpstr>
      <vt:lpstr>Scenario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 Ma</dc:creator>
  <cp:lastModifiedBy>Vi Ma</cp:lastModifiedBy>
  <cp:revision>4</cp:revision>
  <dcterms:created xsi:type="dcterms:W3CDTF">2023-10-22T09:35:48Z</dcterms:created>
  <dcterms:modified xsi:type="dcterms:W3CDTF">2023-10-25T11:32:54Z</dcterms:modified>
</cp:coreProperties>
</file>