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60AB5-34EA-4984-A3E6-2EB1EAD00AB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F29669-7DD1-42EB-8504-23FA565DEE0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Basic knowledge of Spring Boot</a:t>
          </a:r>
          <a:endParaRPr lang="en-US"/>
        </a:p>
      </dgm:t>
    </dgm:pt>
    <dgm:pt modelId="{EA45E8BD-836E-4223-8F8F-4C13B17E2FE2}" type="parTrans" cxnId="{512A6918-9CBE-4062-80A6-E8072ACA99A5}">
      <dgm:prSet/>
      <dgm:spPr/>
      <dgm:t>
        <a:bodyPr/>
        <a:lstStyle/>
        <a:p>
          <a:endParaRPr lang="en-US"/>
        </a:p>
      </dgm:t>
    </dgm:pt>
    <dgm:pt modelId="{1E6FDD77-14EF-479C-9C6D-C2D1B544E82A}" type="sibTrans" cxnId="{512A6918-9CBE-4062-80A6-E8072ACA99A5}">
      <dgm:prSet/>
      <dgm:spPr/>
      <dgm:t>
        <a:bodyPr/>
        <a:lstStyle/>
        <a:p>
          <a:endParaRPr lang="en-US"/>
        </a:p>
      </dgm:t>
    </dgm:pt>
    <dgm:pt modelId="{2BC06DCE-1517-40E7-8B30-6AF6FC21002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Azure account</a:t>
          </a:r>
          <a:endParaRPr lang="en-US"/>
        </a:p>
      </dgm:t>
    </dgm:pt>
    <dgm:pt modelId="{2FB7CE89-A1D1-4FE2-AE72-CEA4E8E4B93A}" type="parTrans" cxnId="{B859229C-7EED-4D7F-BDF6-DC38FD3C2C66}">
      <dgm:prSet/>
      <dgm:spPr/>
      <dgm:t>
        <a:bodyPr/>
        <a:lstStyle/>
        <a:p>
          <a:endParaRPr lang="en-US"/>
        </a:p>
      </dgm:t>
    </dgm:pt>
    <dgm:pt modelId="{A6163257-A34B-4FC6-AB77-36E3F0B46DA4}" type="sibTrans" cxnId="{B859229C-7EED-4D7F-BDF6-DC38FD3C2C66}">
      <dgm:prSet/>
      <dgm:spPr/>
      <dgm:t>
        <a:bodyPr/>
        <a:lstStyle/>
        <a:p>
          <a:endParaRPr lang="en-US"/>
        </a:p>
      </dgm:t>
    </dgm:pt>
    <dgm:pt modelId="{4DF3FEE9-DB23-438D-BD62-BA481AA74351}" type="pres">
      <dgm:prSet presAssocID="{7B660AB5-34EA-4984-A3E6-2EB1EAD00AB7}" presName="root" presStyleCnt="0">
        <dgm:presLayoutVars>
          <dgm:dir/>
          <dgm:resizeHandles val="exact"/>
        </dgm:presLayoutVars>
      </dgm:prSet>
      <dgm:spPr/>
    </dgm:pt>
    <dgm:pt modelId="{7B9AB0A8-6F47-418F-B774-71BD972E8467}" type="pres">
      <dgm:prSet presAssocID="{5BF29669-7DD1-42EB-8504-23FA565DEE05}" presName="compNode" presStyleCnt="0"/>
      <dgm:spPr/>
    </dgm:pt>
    <dgm:pt modelId="{BBB171E4-AB88-4A39-A5FC-3BD3B59BF44D}" type="pres">
      <dgm:prSet presAssocID="{5BF29669-7DD1-42EB-8504-23FA565DEE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0FB18CD-1314-43DF-BF37-09132637AE32}" type="pres">
      <dgm:prSet presAssocID="{5BF29669-7DD1-42EB-8504-23FA565DEE05}" presName="spaceRect" presStyleCnt="0"/>
      <dgm:spPr/>
    </dgm:pt>
    <dgm:pt modelId="{164E8B77-1717-4612-BDCF-031AF8F4C75E}" type="pres">
      <dgm:prSet presAssocID="{5BF29669-7DD1-42EB-8504-23FA565DEE05}" presName="textRect" presStyleLbl="revTx" presStyleIdx="0" presStyleCnt="2">
        <dgm:presLayoutVars>
          <dgm:chMax val="1"/>
          <dgm:chPref val="1"/>
        </dgm:presLayoutVars>
      </dgm:prSet>
      <dgm:spPr/>
    </dgm:pt>
    <dgm:pt modelId="{82948C57-A153-4B5F-B71F-385C0C4C27A7}" type="pres">
      <dgm:prSet presAssocID="{1E6FDD77-14EF-479C-9C6D-C2D1B544E82A}" presName="sibTrans" presStyleCnt="0"/>
      <dgm:spPr/>
    </dgm:pt>
    <dgm:pt modelId="{FA3842CF-777C-4857-B240-AF93585D9978}" type="pres">
      <dgm:prSet presAssocID="{2BC06DCE-1517-40E7-8B30-6AF6FC21002E}" presName="compNode" presStyleCnt="0"/>
      <dgm:spPr/>
    </dgm:pt>
    <dgm:pt modelId="{948C1995-26D5-4B47-988B-91FCB3FEF792}" type="pres">
      <dgm:prSet presAssocID="{2BC06DCE-1517-40E7-8B30-6AF6FC2100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58819C4-EB2C-45F4-8874-626E9800F248}" type="pres">
      <dgm:prSet presAssocID="{2BC06DCE-1517-40E7-8B30-6AF6FC21002E}" presName="spaceRect" presStyleCnt="0"/>
      <dgm:spPr/>
    </dgm:pt>
    <dgm:pt modelId="{E94596D8-5CCE-463A-BE1F-9C35842244AA}" type="pres">
      <dgm:prSet presAssocID="{2BC06DCE-1517-40E7-8B30-6AF6FC21002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12A6918-9CBE-4062-80A6-E8072ACA99A5}" srcId="{7B660AB5-34EA-4984-A3E6-2EB1EAD00AB7}" destId="{5BF29669-7DD1-42EB-8504-23FA565DEE05}" srcOrd="0" destOrd="0" parTransId="{EA45E8BD-836E-4223-8F8F-4C13B17E2FE2}" sibTransId="{1E6FDD77-14EF-479C-9C6D-C2D1B544E82A}"/>
    <dgm:cxn modelId="{7D329646-D9CC-4208-9786-12E198CEFFBA}" type="presOf" srcId="{7B660AB5-34EA-4984-A3E6-2EB1EAD00AB7}" destId="{4DF3FEE9-DB23-438D-BD62-BA481AA74351}" srcOrd="0" destOrd="0" presId="urn:microsoft.com/office/officeart/2018/2/layout/IconLabelList"/>
    <dgm:cxn modelId="{B859229C-7EED-4D7F-BDF6-DC38FD3C2C66}" srcId="{7B660AB5-34EA-4984-A3E6-2EB1EAD00AB7}" destId="{2BC06DCE-1517-40E7-8B30-6AF6FC21002E}" srcOrd="1" destOrd="0" parTransId="{2FB7CE89-A1D1-4FE2-AE72-CEA4E8E4B93A}" sibTransId="{A6163257-A34B-4FC6-AB77-36E3F0B46DA4}"/>
    <dgm:cxn modelId="{A2B9D5E5-9ECB-42BB-A986-3845289C9212}" type="presOf" srcId="{2BC06DCE-1517-40E7-8B30-6AF6FC21002E}" destId="{E94596D8-5CCE-463A-BE1F-9C35842244AA}" srcOrd="0" destOrd="0" presId="urn:microsoft.com/office/officeart/2018/2/layout/IconLabelList"/>
    <dgm:cxn modelId="{A3F76CF3-43E7-417D-9A84-87B487A29E85}" type="presOf" srcId="{5BF29669-7DD1-42EB-8504-23FA565DEE05}" destId="{164E8B77-1717-4612-BDCF-031AF8F4C75E}" srcOrd="0" destOrd="0" presId="urn:microsoft.com/office/officeart/2018/2/layout/IconLabelList"/>
    <dgm:cxn modelId="{3B211F8B-ACF0-4EAD-81CC-80B86665FCA7}" type="presParOf" srcId="{4DF3FEE9-DB23-438D-BD62-BA481AA74351}" destId="{7B9AB0A8-6F47-418F-B774-71BD972E8467}" srcOrd="0" destOrd="0" presId="urn:microsoft.com/office/officeart/2018/2/layout/IconLabelList"/>
    <dgm:cxn modelId="{50E90C6F-FA14-4143-9B82-D96B7663CD1C}" type="presParOf" srcId="{7B9AB0A8-6F47-418F-B774-71BD972E8467}" destId="{BBB171E4-AB88-4A39-A5FC-3BD3B59BF44D}" srcOrd="0" destOrd="0" presId="urn:microsoft.com/office/officeart/2018/2/layout/IconLabelList"/>
    <dgm:cxn modelId="{BC4972B5-6C7A-458A-AD37-8E075EBDAB4A}" type="presParOf" srcId="{7B9AB0A8-6F47-418F-B774-71BD972E8467}" destId="{90FB18CD-1314-43DF-BF37-09132637AE32}" srcOrd="1" destOrd="0" presId="urn:microsoft.com/office/officeart/2018/2/layout/IconLabelList"/>
    <dgm:cxn modelId="{92F501E3-C92F-444A-9FE6-72B38729BE29}" type="presParOf" srcId="{7B9AB0A8-6F47-418F-B774-71BD972E8467}" destId="{164E8B77-1717-4612-BDCF-031AF8F4C75E}" srcOrd="2" destOrd="0" presId="urn:microsoft.com/office/officeart/2018/2/layout/IconLabelList"/>
    <dgm:cxn modelId="{82A72067-80FA-4FFB-A017-F9A96832CF74}" type="presParOf" srcId="{4DF3FEE9-DB23-438D-BD62-BA481AA74351}" destId="{82948C57-A153-4B5F-B71F-385C0C4C27A7}" srcOrd="1" destOrd="0" presId="urn:microsoft.com/office/officeart/2018/2/layout/IconLabelList"/>
    <dgm:cxn modelId="{63102E13-54C5-46D3-A8F8-8B540409275E}" type="presParOf" srcId="{4DF3FEE9-DB23-438D-BD62-BA481AA74351}" destId="{FA3842CF-777C-4857-B240-AF93585D9978}" srcOrd="2" destOrd="0" presId="urn:microsoft.com/office/officeart/2018/2/layout/IconLabelList"/>
    <dgm:cxn modelId="{DA2BC9C4-3198-459F-890C-4356DD38D261}" type="presParOf" srcId="{FA3842CF-777C-4857-B240-AF93585D9978}" destId="{948C1995-26D5-4B47-988B-91FCB3FEF792}" srcOrd="0" destOrd="0" presId="urn:microsoft.com/office/officeart/2018/2/layout/IconLabelList"/>
    <dgm:cxn modelId="{563F3CE6-0CFA-4660-B34D-52F50BF7DB95}" type="presParOf" srcId="{FA3842CF-777C-4857-B240-AF93585D9978}" destId="{558819C4-EB2C-45F4-8874-626E9800F248}" srcOrd="1" destOrd="0" presId="urn:microsoft.com/office/officeart/2018/2/layout/IconLabelList"/>
    <dgm:cxn modelId="{5FAFB03C-DD28-4795-87D8-65704F5DA0AF}" type="presParOf" srcId="{FA3842CF-777C-4857-B240-AF93585D9978}" destId="{E94596D8-5CCE-463A-BE1F-9C35842244A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5DAB23-ECDB-4EFA-9793-EA0687BB8C3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F322352-D965-49C2-A1D2-303F4A1201D1}">
      <dgm:prSet/>
      <dgm:spPr/>
      <dgm:t>
        <a:bodyPr/>
        <a:lstStyle/>
        <a:p>
          <a:r>
            <a:rPr lang="en-IN"/>
            <a:t>Setup Azure MySql Database</a:t>
          </a:r>
          <a:endParaRPr lang="en-US"/>
        </a:p>
      </dgm:t>
    </dgm:pt>
    <dgm:pt modelId="{398643E8-FC51-41AF-B333-B6D5B68FB9E5}" type="parTrans" cxnId="{FE3B8D2F-EB25-47BD-9A10-BAC490E2BFFE}">
      <dgm:prSet/>
      <dgm:spPr/>
      <dgm:t>
        <a:bodyPr/>
        <a:lstStyle/>
        <a:p>
          <a:endParaRPr lang="en-US"/>
        </a:p>
      </dgm:t>
    </dgm:pt>
    <dgm:pt modelId="{CEB4EB41-C5C9-4E5F-9030-BCD8D90EB091}" type="sibTrans" cxnId="{FE3B8D2F-EB25-47BD-9A10-BAC490E2BFFE}">
      <dgm:prSet/>
      <dgm:spPr/>
      <dgm:t>
        <a:bodyPr/>
        <a:lstStyle/>
        <a:p>
          <a:endParaRPr lang="en-US"/>
        </a:p>
      </dgm:t>
    </dgm:pt>
    <dgm:pt modelId="{D188A066-ADFE-4C3D-AFB4-934B4985E37C}">
      <dgm:prSet/>
      <dgm:spPr/>
      <dgm:t>
        <a:bodyPr/>
        <a:lstStyle/>
        <a:p>
          <a:r>
            <a:rPr lang="en-IN"/>
            <a:t>Develop Spring Boot service</a:t>
          </a:r>
          <a:endParaRPr lang="en-US"/>
        </a:p>
      </dgm:t>
    </dgm:pt>
    <dgm:pt modelId="{D40770D1-50A1-4D4D-80C7-1D7BA7DF5B8C}" type="parTrans" cxnId="{7358AABD-6507-49C5-B5D5-36112A8DCD64}">
      <dgm:prSet/>
      <dgm:spPr/>
      <dgm:t>
        <a:bodyPr/>
        <a:lstStyle/>
        <a:p>
          <a:endParaRPr lang="en-US"/>
        </a:p>
      </dgm:t>
    </dgm:pt>
    <dgm:pt modelId="{58F6ACE3-D621-48B8-BD51-BE63153A92AD}" type="sibTrans" cxnId="{7358AABD-6507-49C5-B5D5-36112A8DCD64}">
      <dgm:prSet/>
      <dgm:spPr/>
      <dgm:t>
        <a:bodyPr/>
        <a:lstStyle/>
        <a:p>
          <a:endParaRPr lang="en-US"/>
        </a:p>
      </dgm:t>
    </dgm:pt>
    <dgm:pt modelId="{D3B28A5B-41B4-4E4A-ADBD-352787836A13}">
      <dgm:prSet/>
      <dgm:spPr/>
      <dgm:t>
        <a:bodyPr/>
        <a:lstStyle/>
        <a:p>
          <a:r>
            <a:rPr lang="en-IN"/>
            <a:t>DB connectivity</a:t>
          </a:r>
          <a:endParaRPr lang="en-US"/>
        </a:p>
      </dgm:t>
    </dgm:pt>
    <dgm:pt modelId="{FCDF3A6F-DF85-4203-9ED4-FA9CEF26183D}" type="parTrans" cxnId="{D6C9F01B-76E0-439D-929F-743D33E6931A}">
      <dgm:prSet/>
      <dgm:spPr/>
      <dgm:t>
        <a:bodyPr/>
        <a:lstStyle/>
        <a:p>
          <a:endParaRPr lang="en-US"/>
        </a:p>
      </dgm:t>
    </dgm:pt>
    <dgm:pt modelId="{2A5707C7-3DED-4B49-8C7E-A27094EA53B7}" type="sibTrans" cxnId="{D6C9F01B-76E0-439D-929F-743D33E6931A}">
      <dgm:prSet/>
      <dgm:spPr/>
      <dgm:t>
        <a:bodyPr/>
        <a:lstStyle/>
        <a:p>
          <a:endParaRPr lang="en-US"/>
        </a:p>
      </dgm:t>
    </dgm:pt>
    <dgm:pt modelId="{613555D7-8623-43BF-A876-0F7506EA7822}" type="pres">
      <dgm:prSet presAssocID="{765DAB23-ECDB-4EFA-9793-EA0687BB8C3C}" presName="root" presStyleCnt="0">
        <dgm:presLayoutVars>
          <dgm:dir/>
          <dgm:resizeHandles val="exact"/>
        </dgm:presLayoutVars>
      </dgm:prSet>
      <dgm:spPr/>
    </dgm:pt>
    <dgm:pt modelId="{84AA30B2-948C-4782-A0B9-581AF209FE73}" type="pres">
      <dgm:prSet presAssocID="{8F322352-D965-49C2-A1D2-303F4A1201D1}" presName="compNode" presStyleCnt="0"/>
      <dgm:spPr/>
    </dgm:pt>
    <dgm:pt modelId="{F4F9DFC0-8935-457E-B730-A8363DECACBF}" type="pres">
      <dgm:prSet presAssocID="{8F322352-D965-49C2-A1D2-303F4A1201D1}" presName="bgRect" presStyleLbl="bgShp" presStyleIdx="0" presStyleCnt="3"/>
      <dgm:spPr/>
    </dgm:pt>
    <dgm:pt modelId="{CDACB5DD-0AB2-45C2-ACA8-9FC00EF2C186}" type="pres">
      <dgm:prSet presAssocID="{8F322352-D965-49C2-A1D2-303F4A1201D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9CFD24E-087A-4582-A537-97963937192D}" type="pres">
      <dgm:prSet presAssocID="{8F322352-D965-49C2-A1D2-303F4A1201D1}" presName="spaceRect" presStyleCnt="0"/>
      <dgm:spPr/>
    </dgm:pt>
    <dgm:pt modelId="{E46F5963-13CA-443C-A878-EB879FCFA325}" type="pres">
      <dgm:prSet presAssocID="{8F322352-D965-49C2-A1D2-303F4A1201D1}" presName="parTx" presStyleLbl="revTx" presStyleIdx="0" presStyleCnt="3">
        <dgm:presLayoutVars>
          <dgm:chMax val="0"/>
          <dgm:chPref val="0"/>
        </dgm:presLayoutVars>
      </dgm:prSet>
      <dgm:spPr/>
    </dgm:pt>
    <dgm:pt modelId="{3378F752-8383-460E-8A32-AD37C6CE2BE5}" type="pres">
      <dgm:prSet presAssocID="{CEB4EB41-C5C9-4E5F-9030-BCD8D90EB091}" presName="sibTrans" presStyleCnt="0"/>
      <dgm:spPr/>
    </dgm:pt>
    <dgm:pt modelId="{B64BF165-D4B7-408C-AEFF-F710A668D1AE}" type="pres">
      <dgm:prSet presAssocID="{D188A066-ADFE-4C3D-AFB4-934B4985E37C}" presName="compNode" presStyleCnt="0"/>
      <dgm:spPr/>
    </dgm:pt>
    <dgm:pt modelId="{D56C3483-2E36-40CD-A31E-753779F2CFDF}" type="pres">
      <dgm:prSet presAssocID="{D188A066-ADFE-4C3D-AFB4-934B4985E37C}" presName="bgRect" presStyleLbl="bgShp" presStyleIdx="1" presStyleCnt="3"/>
      <dgm:spPr/>
    </dgm:pt>
    <dgm:pt modelId="{813D7EB7-B1CE-4A6E-ADB2-B56F8E3AD8DC}" type="pres">
      <dgm:prSet presAssocID="{D188A066-ADFE-4C3D-AFB4-934B4985E37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commerce"/>
        </a:ext>
      </dgm:extLst>
    </dgm:pt>
    <dgm:pt modelId="{6DADE813-0628-48D8-BE38-7A35869EC0E7}" type="pres">
      <dgm:prSet presAssocID="{D188A066-ADFE-4C3D-AFB4-934B4985E37C}" presName="spaceRect" presStyleCnt="0"/>
      <dgm:spPr/>
    </dgm:pt>
    <dgm:pt modelId="{643F3A47-09DF-448D-9E2B-34EFE0AD3C1B}" type="pres">
      <dgm:prSet presAssocID="{D188A066-ADFE-4C3D-AFB4-934B4985E37C}" presName="parTx" presStyleLbl="revTx" presStyleIdx="1" presStyleCnt="3">
        <dgm:presLayoutVars>
          <dgm:chMax val="0"/>
          <dgm:chPref val="0"/>
        </dgm:presLayoutVars>
      </dgm:prSet>
      <dgm:spPr/>
    </dgm:pt>
    <dgm:pt modelId="{A07F4FF7-3B69-40EA-A492-3FDC680DDA62}" type="pres">
      <dgm:prSet presAssocID="{58F6ACE3-D621-48B8-BD51-BE63153A92AD}" presName="sibTrans" presStyleCnt="0"/>
      <dgm:spPr/>
    </dgm:pt>
    <dgm:pt modelId="{4FC4B0BD-7542-446A-9D29-F4FD9F6D2027}" type="pres">
      <dgm:prSet presAssocID="{D3B28A5B-41B4-4E4A-ADBD-352787836A13}" presName="compNode" presStyleCnt="0"/>
      <dgm:spPr/>
    </dgm:pt>
    <dgm:pt modelId="{A0F9BE59-0CF2-4230-B2AE-4689CF842979}" type="pres">
      <dgm:prSet presAssocID="{D3B28A5B-41B4-4E4A-ADBD-352787836A13}" presName="bgRect" presStyleLbl="bgShp" presStyleIdx="2" presStyleCnt="3"/>
      <dgm:spPr/>
    </dgm:pt>
    <dgm:pt modelId="{699EF78D-761D-4CCA-8F96-98C615F1AA34}" type="pres">
      <dgm:prSet presAssocID="{D3B28A5B-41B4-4E4A-ADBD-352787836A1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E1A7664-4F12-42FD-8557-5AB9348CCA69}" type="pres">
      <dgm:prSet presAssocID="{D3B28A5B-41B4-4E4A-ADBD-352787836A13}" presName="spaceRect" presStyleCnt="0"/>
      <dgm:spPr/>
    </dgm:pt>
    <dgm:pt modelId="{BFE39B73-E575-46D4-A936-302408D0CA31}" type="pres">
      <dgm:prSet presAssocID="{D3B28A5B-41B4-4E4A-ADBD-352787836A1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6C9F01B-76E0-439D-929F-743D33E6931A}" srcId="{765DAB23-ECDB-4EFA-9793-EA0687BB8C3C}" destId="{D3B28A5B-41B4-4E4A-ADBD-352787836A13}" srcOrd="2" destOrd="0" parTransId="{FCDF3A6F-DF85-4203-9ED4-FA9CEF26183D}" sibTransId="{2A5707C7-3DED-4B49-8C7E-A27094EA53B7}"/>
    <dgm:cxn modelId="{C255871E-04C1-434D-8A3B-9C6C0B0B4DE1}" type="presOf" srcId="{D188A066-ADFE-4C3D-AFB4-934B4985E37C}" destId="{643F3A47-09DF-448D-9E2B-34EFE0AD3C1B}" srcOrd="0" destOrd="0" presId="urn:microsoft.com/office/officeart/2018/2/layout/IconVerticalSolidList"/>
    <dgm:cxn modelId="{FE3B8D2F-EB25-47BD-9A10-BAC490E2BFFE}" srcId="{765DAB23-ECDB-4EFA-9793-EA0687BB8C3C}" destId="{8F322352-D965-49C2-A1D2-303F4A1201D1}" srcOrd="0" destOrd="0" parTransId="{398643E8-FC51-41AF-B333-B6D5B68FB9E5}" sibTransId="{CEB4EB41-C5C9-4E5F-9030-BCD8D90EB091}"/>
    <dgm:cxn modelId="{29BCB3A7-2649-4A1C-A4CE-8EEFEDF06960}" type="presOf" srcId="{D3B28A5B-41B4-4E4A-ADBD-352787836A13}" destId="{BFE39B73-E575-46D4-A936-302408D0CA31}" srcOrd="0" destOrd="0" presId="urn:microsoft.com/office/officeart/2018/2/layout/IconVerticalSolidList"/>
    <dgm:cxn modelId="{7358AABD-6507-49C5-B5D5-36112A8DCD64}" srcId="{765DAB23-ECDB-4EFA-9793-EA0687BB8C3C}" destId="{D188A066-ADFE-4C3D-AFB4-934B4985E37C}" srcOrd="1" destOrd="0" parTransId="{D40770D1-50A1-4D4D-80C7-1D7BA7DF5B8C}" sibTransId="{58F6ACE3-D621-48B8-BD51-BE63153A92AD}"/>
    <dgm:cxn modelId="{A8DC59BF-27E8-4968-A801-7F87E0072EA4}" type="presOf" srcId="{765DAB23-ECDB-4EFA-9793-EA0687BB8C3C}" destId="{613555D7-8623-43BF-A876-0F7506EA7822}" srcOrd="0" destOrd="0" presId="urn:microsoft.com/office/officeart/2018/2/layout/IconVerticalSolidList"/>
    <dgm:cxn modelId="{3D64CDDD-D5F9-4E01-A844-B4DE6D9936D5}" type="presOf" srcId="{8F322352-D965-49C2-A1D2-303F4A1201D1}" destId="{E46F5963-13CA-443C-A878-EB879FCFA325}" srcOrd="0" destOrd="0" presId="urn:microsoft.com/office/officeart/2018/2/layout/IconVerticalSolidList"/>
    <dgm:cxn modelId="{C0D7DB56-F751-40C1-B8F4-F1506212D568}" type="presParOf" srcId="{613555D7-8623-43BF-A876-0F7506EA7822}" destId="{84AA30B2-948C-4782-A0B9-581AF209FE73}" srcOrd="0" destOrd="0" presId="urn:microsoft.com/office/officeart/2018/2/layout/IconVerticalSolidList"/>
    <dgm:cxn modelId="{F8B614AC-949F-4A76-9643-DE70CF0F0432}" type="presParOf" srcId="{84AA30B2-948C-4782-A0B9-581AF209FE73}" destId="{F4F9DFC0-8935-457E-B730-A8363DECACBF}" srcOrd="0" destOrd="0" presId="urn:microsoft.com/office/officeart/2018/2/layout/IconVerticalSolidList"/>
    <dgm:cxn modelId="{D4F47F10-FFC4-4C28-A811-B378B31B51C1}" type="presParOf" srcId="{84AA30B2-948C-4782-A0B9-581AF209FE73}" destId="{CDACB5DD-0AB2-45C2-ACA8-9FC00EF2C186}" srcOrd="1" destOrd="0" presId="urn:microsoft.com/office/officeart/2018/2/layout/IconVerticalSolidList"/>
    <dgm:cxn modelId="{C0C65B5F-1402-4AE1-A026-56A840DDE81F}" type="presParOf" srcId="{84AA30B2-948C-4782-A0B9-581AF209FE73}" destId="{F9CFD24E-087A-4582-A537-97963937192D}" srcOrd="2" destOrd="0" presId="urn:microsoft.com/office/officeart/2018/2/layout/IconVerticalSolidList"/>
    <dgm:cxn modelId="{58C7D0E8-8E6D-4DAC-83ED-BA0EFE154C52}" type="presParOf" srcId="{84AA30B2-948C-4782-A0B9-581AF209FE73}" destId="{E46F5963-13CA-443C-A878-EB879FCFA325}" srcOrd="3" destOrd="0" presId="urn:microsoft.com/office/officeart/2018/2/layout/IconVerticalSolidList"/>
    <dgm:cxn modelId="{F6DC2BF6-94A7-414F-A4C5-1F2883074965}" type="presParOf" srcId="{613555D7-8623-43BF-A876-0F7506EA7822}" destId="{3378F752-8383-460E-8A32-AD37C6CE2BE5}" srcOrd="1" destOrd="0" presId="urn:microsoft.com/office/officeart/2018/2/layout/IconVerticalSolidList"/>
    <dgm:cxn modelId="{1176C6C7-C65C-481E-8803-D615AAC3666A}" type="presParOf" srcId="{613555D7-8623-43BF-A876-0F7506EA7822}" destId="{B64BF165-D4B7-408C-AEFF-F710A668D1AE}" srcOrd="2" destOrd="0" presId="urn:microsoft.com/office/officeart/2018/2/layout/IconVerticalSolidList"/>
    <dgm:cxn modelId="{D3523C9C-68CE-4DE2-A80B-9B62C572340E}" type="presParOf" srcId="{B64BF165-D4B7-408C-AEFF-F710A668D1AE}" destId="{D56C3483-2E36-40CD-A31E-753779F2CFDF}" srcOrd="0" destOrd="0" presId="urn:microsoft.com/office/officeart/2018/2/layout/IconVerticalSolidList"/>
    <dgm:cxn modelId="{D0084491-DAE8-4D34-AA4C-F664C5C1139D}" type="presParOf" srcId="{B64BF165-D4B7-408C-AEFF-F710A668D1AE}" destId="{813D7EB7-B1CE-4A6E-ADB2-B56F8E3AD8DC}" srcOrd="1" destOrd="0" presId="urn:microsoft.com/office/officeart/2018/2/layout/IconVerticalSolidList"/>
    <dgm:cxn modelId="{CEC4FB31-03E1-456E-B1DD-DD2AE8BA6F78}" type="presParOf" srcId="{B64BF165-D4B7-408C-AEFF-F710A668D1AE}" destId="{6DADE813-0628-48D8-BE38-7A35869EC0E7}" srcOrd="2" destOrd="0" presId="urn:microsoft.com/office/officeart/2018/2/layout/IconVerticalSolidList"/>
    <dgm:cxn modelId="{34E53646-F7BE-47CA-B2B6-1800CE50F303}" type="presParOf" srcId="{B64BF165-D4B7-408C-AEFF-F710A668D1AE}" destId="{643F3A47-09DF-448D-9E2B-34EFE0AD3C1B}" srcOrd="3" destOrd="0" presId="urn:microsoft.com/office/officeart/2018/2/layout/IconVerticalSolidList"/>
    <dgm:cxn modelId="{CE245C64-AF32-4A35-AD0F-A0D26C3B6D9B}" type="presParOf" srcId="{613555D7-8623-43BF-A876-0F7506EA7822}" destId="{A07F4FF7-3B69-40EA-A492-3FDC680DDA62}" srcOrd="3" destOrd="0" presId="urn:microsoft.com/office/officeart/2018/2/layout/IconVerticalSolidList"/>
    <dgm:cxn modelId="{CF026F9E-F7F8-475A-867C-20D3921525EC}" type="presParOf" srcId="{613555D7-8623-43BF-A876-0F7506EA7822}" destId="{4FC4B0BD-7542-446A-9D29-F4FD9F6D2027}" srcOrd="4" destOrd="0" presId="urn:microsoft.com/office/officeart/2018/2/layout/IconVerticalSolidList"/>
    <dgm:cxn modelId="{670B5A2A-9BDD-4E83-BC71-1B7FA98A3C5A}" type="presParOf" srcId="{4FC4B0BD-7542-446A-9D29-F4FD9F6D2027}" destId="{A0F9BE59-0CF2-4230-B2AE-4689CF842979}" srcOrd="0" destOrd="0" presId="urn:microsoft.com/office/officeart/2018/2/layout/IconVerticalSolidList"/>
    <dgm:cxn modelId="{D2CC5BCC-AA70-4FC4-B52E-1481B9C517FD}" type="presParOf" srcId="{4FC4B0BD-7542-446A-9D29-F4FD9F6D2027}" destId="{699EF78D-761D-4CCA-8F96-98C615F1AA34}" srcOrd="1" destOrd="0" presId="urn:microsoft.com/office/officeart/2018/2/layout/IconVerticalSolidList"/>
    <dgm:cxn modelId="{11AA7CD4-9449-4B7F-AB09-C97AFD56E527}" type="presParOf" srcId="{4FC4B0BD-7542-446A-9D29-F4FD9F6D2027}" destId="{3E1A7664-4F12-42FD-8557-5AB9348CCA69}" srcOrd="2" destOrd="0" presId="urn:microsoft.com/office/officeart/2018/2/layout/IconVerticalSolidList"/>
    <dgm:cxn modelId="{D4281CBE-E1C7-4CED-834F-CE61A2B10892}" type="presParOf" srcId="{4FC4B0BD-7542-446A-9D29-F4FD9F6D2027}" destId="{BFE39B73-E575-46D4-A936-302408D0CA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835496-C861-41BA-9C30-024F3C4D65D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D2B9B7-3884-40E5-83C1-8FC7E1CB696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Basic Spring Boot Knowledge</a:t>
          </a:r>
          <a:endParaRPr lang="en-US"/>
        </a:p>
      </dgm:t>
    </dgm:pt>
    <dgm:pt modelId="{CF58B529-694E-4A49-9D1A-8B743448CFC5}" type="parTrans" cxnId="{10025663-7AE6-40F2-9938-3CCEC6B69213}">
      <dgm:prSet/>
      <dgm:spPr/>
      <dgm:t>
        <a:bodyPr/>
        <a:lstStyle/>
        <a:p>
          <a:endParaRPr lang="en-US"/>
        </a:p>
      </dgm:t>
    </dgm:pt>
    <dgm:pt modelId="{07DAEDE0-2901-4E0A-8AAC-621B26BCEDD2}" type="sibTrans" cxnId="{10025663-7AE6-40F2-9938-3CCEC6B69213}">
      <dgm:prSet/>
      <dgm:spPr/>
      <dgm:t>
        <a:bodyPr/>
        <a:lstStyle/>
        <a:p>
          <a:endParaRPr lang="en-US"/>
        </a:p>
      </dgm:t>
    </dgm:pt>
    <dgm:pt modelId="{F3213BCC-B282-4910-BCC9-DBA123B4716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Basic Cloud Knowledge</a:t>
          </a:r>
          <a:endParaRPr lang="en-US"/>
        </a:p>
      </dgm:t>
    </dgm:pt>
    <dgm:pt modelId="{455FA51D-0A90-4CED-BED5-2E9798BF10F7}" type="parTrans" cxnId="{965B6AD8-2609-474D-8523-B6FE5DE69F2D}">
      <dgm:prSet/>
      <dgm:spPr/>
      <dgm:t>
        <a:bodyPr/>
        <a:lstStyle/>
        <a:p>
          <a:endParaRPr lang="en-US"/>
        </a:p>
      </dgm:t>
    </dgm:pt>
    <dgm:pt modelId="{2D4DED4B-FB17-4619-8D70-F704DCB9C910}" type="sibTrans" cxnId="{965B6AD8-2609-474D-8523-B6FE5DE69F2D}">
      <dgm:prSet/>
      <dgm:spPr/>
      <dgm:t>
        <a:bodyPr/>
        <a:lstStyle/>
        <a:p>
          <a:endParaRPr lang="en-US"/>
        </a:p>
      </dgm:t>
    </dgm:pt>
    <dgm:pt modelId="{CDA7EA23-8436-4FBA-A631-700B52EC830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An Azure Account</a:t>
          </a:r>
          <a:endParaRPr lang="en-US"/>
        </a:p>
      </dgm:t>
    </dgm:pt>
    <dgm:pt modelId="{39D894EB-5262-4B70-B749-856746E91012}" type="parTrans" cxnId="{4A6946AC-F8EE-4749-BA5D-7FC9817481D5}">
      <dgm:prSet/>
      <dgm:spPr/>
      <dgm:t>
        <a:bodyPr/>
        <a:lstStyle/>
        <a:p>
          <a:endParaRPr lang="en-US"/>
        </a:p>
      </dgm:t>
    </dgm:pt>
    <dgm:pt modelId="{AA82E13C-3ED6-4F5B-8CC5-A0C33CF8C606}" type="sibTrans" cxnId="{4A6946AC-F8EE-4749-BA5D-7FC9817481D5}">
      <dgm:prSet/>
      <dgm:spPr/>
      <dgm:t>
        <a:bodyPr/>
        <a:lstStyle/>
        <a:p>
          <a:endParaRPr lang="en-US"/>
        </a:p>
      </dgm:t>
    </dgm:pt>
    <dgm:pt modelId="{8302B72E-18D0-4966-8EBE-F65F4B66AB99}" type="pres">
      <dgm:prSet presAssocID="{4F835496-C861-41BA-9C30-024F3C4D65DC}" presName="root" presStyleCnt="0">
        <dgm:presLayoutVars>
          <dgm:dir/>
          <dgm:resizeHandles val="exact"/>
        </dgm:presLayoutVars>
      </dgm:prSet>
      <dgm:spPr/>
    </dgm:pt>
    <dgm:pt modelId="{DCF211A7-CE09-4826-B147-81EF14234B44}" type="pres">
      <dgm:prSet presAssocID="{A0D2B9B7-3884-40E5-83C1-8FC7E1CB6960}" presName="compNode" presStyleCnt="0"/>
      <dgm:spPr/>
    </dgm:pt>
    <dgm:pt modelId="{F54D8719-E2DE-4964-A4D9-33B0709C05D8}" type="pres">
      <dgm:prSet presAssocID="{A0D2B9B7-3884-40E5-83C1-8FC7E1CB696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0E9A430-BEE9-4FBB-B87D-D02B172BAC06}" type="pres">
      <dgm:prSet presAssocID="{A0D2B9B7-3884-40E5-83C1-8FC7E1CB6960}" presName="spaceRect" presStyleCnt="0"/>
      <dgm:spPr/>
    </dgm:pt>
    <dgm:pt modelId="{93A413D8-C128-49D3-B721-B6EAE609114B}" type="pres">
      <dgm:prSet presAssocID="{A0D2B9B7-3884-40E5-83C1-8FC7E1CB6960}" presName="textRect" presStyleLbl="revTx" presStyleIdx="0" presStyleCnt="3">
        <dgm:presLayoutVars>
          <dgm:chMax val="1"/>
          <dgm:chPref val="1"/>
        </dgm:presLayoutVars>
      </dgm:prSet>
      <dgm:spPr/>
    </dgm:pt>
    <dgm:pt modelId="{547617B2-A9F7-4B6D-A800-5BC6FDCFD818}" type="pres">
      <dgm:prSet presAssocID="{07DAEDE0-2901-4E0A-8AAC-621B26BCEDD2}" presName="sibTrans" presStyleCnt="0"/>
      <dgm:spPr/>
    </dgm:pt>
    <dgm:pt modelId="{7C1F48AF-2C75-4626-A6EA-3448D3831D19}" type="pres">
      <dgm:prSet presAssocID="{F3213BCC-B282-4910-BCC9-DBA123B4716D}" presName="compNode" presStyleCnt="0"/>
      <dgm:spPr/>
    </dgm:pt>
    <dgm:pt modelId="{7134EF9A-5B48-4862-A4F1-E0A6F338833D}" type="pres">
      <dgm:prSet presAssocID="{F3213BCC-B282-4910-BCC9-DBA123B471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65D8A8EA-A94B-43E5-9E6C-08FE4CEDDE50}" type="pres">
      <dgm:prSet presAssocID="{F3213BCC-B282-4910-BCC9-DBA123B4716D}" presName="spaceRect" presStyleCnt="0"/>
      <dgm:spPr/>
    </dgm:pt>
    <dgm:pt modelId="{93ADBF7C-447B-45EA-AD1B-354D9E6C9F03}" type="pres">
      <dgm:prSet presAssocID="{F3213BCC-B282-4910-BCC9-DBA123B4716D}" presName="textRect" presStyleLbl="revTx" presStyleIdx="1" presStyleCnt="3">
        <dgm:presLayoutVars>
          <dgm:chMax val="1"/>
          <dgm:chPref val="1"/>
        </dgm:presLayoutVars>
      </dgm:prSet>
      <dgm:spPr/>
    </dgm:pt>
    <dgm:pt modelId="{C2C025D2-EBF5-4A9C-8CD1-38480302E548}" type="pres">
      <dgm:prSet presAssocID="{2D4DED4B-FB17-4619-8D70-F704DCB9C910}" presName="sibTrans" presStyleCnt="0"/>
      <dgm:spPr/>
    </dgm:pt>
    <dgm:pt modelId="{AD0FBFA7-A551-4595-B45E-029735D545CB}" type="pres">
      <dgm:prSet presAssocID="{CDA7EA23-8436-4FBA-A631-700B52EC8302}" presName="compNode" presStyleCnt="0"/>
      <dgm:spPr/>
    </dgm:pt>
    <dgm:pt modelId="{3FA67B4D-40D5-4A0D-880A-6009D54EDA22}" type="pres">
      <dgm:prSet presAssocID="{CDA7EA23-8436-4FBA-A631-700B52EC830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6A8903F-07F2-47CD-81AA-9D9E5254E008}" type="pres">
      <dgm:prSet presAssocID="{CDA7EA23-8436-4FBA-A631-700B52EC8302}" presName="spaceRect" presStyleCnt="0"/>
      <dgm:spPr/>
    </dgm:pt>
    <dgm:pt modelId="{ED83D83F-C72A-4A21-95B9-F0E565BDBBAC}" type="pres">
      <dgm:prSet presAssocID="{CDA7EA23-8436-4FBA-A631-700B52EC830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98FCE31-9E12-442D-A8EE-D440DB329381}" type="presOf" srcId="{CDA7EA23-8436-4FBA-A631-700B52EC8302}" destId="{ED83D83F-C72A-4A21-95B9-F0E565BDBBAC}" srcOrd="0" destOrd="0" presId="urn:microsoft.com/office/officeart/2018/2/layout/IconLabelList"/>
    <dgm:cxn modelId="{10025663-7AE6-40F2-9938-3CCEC6B69213}" srcId="{4F835496-C861-41BA-9C30-024F3C4D65DC}" destId="{A0D2B9B7-3884-40E5-83C1-8FC7E1CB6960}" srcOrd="0" destOrd="0" parTransId="{CF58B529-694E-4A49-9D1A-8B743448CFC5}" sibTransId="{07DAEDE0-2901-4E0A-8AAC-621B26BCEDD2}"/>
    <dgm:cxn modelId="{36EFC065-F566-4ED3-AA42-7BB90EC09B5C}" type="presOf" srcId="{4F835496-C861-41BA-9C30-024F3C4D65DC}" destId="{8302B72E-18D0-4966-8EBE-F65F4B66AB99}" srcOrd="0" destOrd="0" presId="urn:microsoft.com/office/officeart/2018/2/layout/IconLabelList"/>
    <dgm:cxn modelId="{4A6946AC-F8EE-4749-BA5D-7FC9817481D5}" srcId="{4F835496-C861-41BA-9C30-024F3C4D65DC}" destId="{CDA7EA23-8436-4FBA-A631-700B52EC8302}" srcOrd="2" destOrd="0" parTransId="{39D894EB-5262-4B70-B749-856746E91012}" sibTransId="{AA82E13C-3ED6-4F5B-8CC5-A0C33CF8C606}"/>
    <dgm:cxn modelId="{D7944ABC-44FC-46C9-98B9-B50626EEF79F}" type="presOf" srcId="{F3213BCC-B282-4910-BCC9-DBA123B4716D}" destId="{93ADBF7C-447B-45EA-AD1B-354D9E6C9F03}" srcOrd="0" destOrd="0" presId="urn:microsoft.com/office/officeart/2018/2/layout/IconLabelList"/>
    <dgm:cxn modelId="{3D1551D0-45A9-4004-ADCD-B341EDA44A66}" type="presOf" srcId="{A0D2B9B7-3884-40E5-83C1-8FC7E1CB6960}" destId="{93A413D8-C128-49D3-B721-B6EAE609114B}" srcOrd="0" destOrd="0" presId="urn:microsoft.com/office/officeart/2018/2/layout/IconLabelList"/>
    <dgm:cxn modelId="{965B6AD8-2609-474D-8523-B6FE5DE69F2D}" srcId="{4F835496-C861-41BA-9C30-024F3C4D65DC}" destId="{F3213BCC-B282-4910-BCC9-DBA123B4716D}" srcOrd="1" destOrd="0" parTransId="{455FA51D-0A90-4CED-BED5-2E9798BF10F7}" sibTransId="{2D4DED4B-FB17-4619-8D70-F704DCB9C910}"/>
    <dgm:cxn modelId="{702F7CB8-DFF3-4A09-B1CA-5F7299756B1F}" type="presParOf" srcId="{8302B72E-18D0-4966-8EBE-F65F4B66AB99}" destId="{DCF211A7-CE09-4826-B147-81EF14234B44}" srcOrd="0" destOrd="0" presId="urn:microsoft.com/office/officeart/2018/2/layout/IconLabelList"/>
    <dgm:cxn modelId="{AFB99CD6-5983-41FC-A9A9-DA284FAD38F7}" type="presParOf" srcId="{DCF211A7-CE09-4826-B147-81EF14234B44}" destId="{F54D8719-E2DE-4964-A4D9-33B0709C05D8}" srcOrd="0" destOrd="0" presId="urn:microsoft.com/office/officeart/2018/2/layout/IconLabelList"/>
    <dgm:cxn modelId="{A1174868-7244-4217-8734-98D819D8D5FD}" type="presParOf" srcId="{DCF211A7-CE09-4826-B147-81EF14234B44}" destId="{90E9A430-BEE9-4FBB-B87D-D02B172BAC06}" srcOrd="1" destOrd="0" presId="urn:microsoft.com/office/officeart/2018/2/layout/IconLabelList"/>
    <dgm:cxn modelId="{398372E4-49A1-4D0B-B41C-7099B8CC7451}" type="presParOf" srcId="{DCF211A7-CE09-4826-B147-81EF14234B44}" destId="{93A413D8-C128-49D3-B721-B6EAE609114B}" srcOrd="2" destOrd="0" presId="urn:microsoft.com/office/officeart/2018/2/layout/IconLabelList"/>
    <dgm:cxn modelId="{FF9CB73A-4044-4EAA-B21B-BACCB61ACA91}" type="presParOf" srcId="{8302B72E-18D0-4966-8EBE-F65F4B66AB99}" destId="{547617B2-A9F7-4B6D-A800-5BC6FDCFD818}" srcOrd="1" destOrd="0" presId="urn:microsoft.com/office/officeart/2018/2/layout/IconLabelList"/>
    <dgm:cxn modelId="{2C548029-460B-45AC-A9B0-646098E62DFE}" type="presParOf" srcId="{8302B72E-18D0-4966-8EBE-F65F4B66AB99}" destId="{7C1F48AF-2C75-4626-A6EA-3448D3831D19}" srcOrd="2" destOrd="0" presId="urn:microsoft.com/office/officeart/2018/2/layout/IconLabelList"/>
    <dgm:cxn modelId="{902A8510-F075-4BA5-A483-0434B76FF529}" type="presParOf" srcId="{7C1F48AF-2C75-4626-A6EA-3448D3831D19}" destId="{7134EF9A-5B48-4862-A4F1-E0A6F338833D}" srcOrd="0" destOrd="0" presId="urn:microsoft.com/office/officeart/2018/2/layout/IconLabelList"/>
    <dgm:cxn modelId="{B661DE42-54C8-491F-B32D-1425E576FB04}" type="presParOf" srcId="{7C1F48AF-2C75-4626-A6EA-3448D3831D19}" destId="{65D8A8EA-A94B-43E5-9E6C-08FE4CEDDE50}" srcOrd="1" destOrd="0" presId="urn:microsoft.com/office/officeart/2018/2/layout/IconLabelList"/>
    <dgm:cxn modelId="{6810BD3A-70ED-4910-AD31-964BDEDC1E86}" type="presParOf" srcId="{7C1F48AF-2C75-4626-A6EA-3448D3831D19}" destId="{93ADBF7C-447B-45EA-AD1B-354D9E6C9F03}" srcOrd="2" destOrd="0" presId="urn:microsoft.com/office/officeart/2018/2/layout/IconLabelList"/>
    <dgm:cxn modelId="{D62E1D5B-7ECD-4D20-90B9-2E8A018E13D0}" type="presParOf" srcId="{8302B72E-18D0-4966-8EBE-F65F4B66AB99}" destId="{C2C025D2-EBF5-4A9C-8CD1-38480302E548}" srcOrd="3" destOrd="0" presId="urn:microsoft.com/office/officeart/2018/2/layout/IconLabelList"/>
    <dgm:cxn modelId="{8CC58CDE-2E75-44E9-87A0-519D156759D2}" type="presParOf" srcId="{8302B72E-18D0-4966-8EBE-F65F4B66AB99}" destId="{AD0FBFA7-A551-4595-B45E-029735D545CB}" srcOrd="4" destOrd="0" presId="urn:microsoft.com/office/officeart/2018/2/layout/IconLabelList"/>
    <dgm:cxn modelId="{48D7951B-6224-441D-B2B9-1799DD4DBE3A}" type="presParOf" srcId="{AD0FBFA7-A551-4595-B45E-029735D545CB}" destId="{3FA67B4D-40D5-4A0D-880A-6009D54EDA22}" srcOrd="0" destOrd="0" presId="urn:microsoft.com/office/officeart/2018/2/layout/IconLabelList"/>
    <dgm:cxn modelId="{2D17CECD-2B07-4B85-845C-353668B7B5D6}" type="presParOf" srcId="{AD0FBFA7-A551-4595-B45E-029735D545CB}" destId="{C6A8903F-07F2-47CD-81AA-9D9E5254E008}" srcOrd="1" destOrd="0" presId="urn:microsoft.com/office/officeart/2018/2/layout/IconLabelList"/>
    <dgm:cxn modelId="{6E08079B-7132-4CA9-8D52-BC1E81F2317A}" type="presParOf" srcId="{AD0FBFA7-A551-4595-B45E-029735D545CB}" destId="{ED83D83F-C72A-4A21-95B9-F0E565BDBBA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5DAB23-ECDB-4EFA-9793-EA0687BB8C3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F322352-D965-49C2-A1D2-303F4A1201D1}">
      <dgm:prSet/>
      <dgm:spPr/>
      <dgm:t>
        <a:bodyPr/>
        <a:lstStyle/>
        <a:p>
          <a:r>
            <a:rPr lang="en-IN" dirty="0"/>
            <a:t>Setup Azure </a:t>
          </a:r>
          <a:r>
            <a:rPr lang="en-IN" dirty="0" err="1"/>
            <a:t>PostGreSQL</a:t>
          </a:r>
          <a:r>
            <a:rPr lang="en-IN" dirty="0"/>
            <a:t> Database</a:t>
          </a:r>
          <a:endParaRPr lang="en-US" dirty="0"/>
        </a:p>
      </dgm:t>
    </dgm:pt>
    <dgm:pt modelId="{398643E8-FC51-41AF-B333-B6D5B68FB9E5}" type="parTrans" cxnId="{FE3B8D2F-EB25-47BD-9A10-BAC490E2BFFE}">
      <dgm:prSet/>
      <dgm:spPr/>
      <dgm:t>
        <a:bodyPr/>
        <a:lstStyle/>
        <a:p>
          <a:endParaRPr lang="en-US"/>
        </a:p>
      </dgm:t>
    </dgm:pt>
    <dgm:pt modelId="{CEB4EB41-C5C9-4E5F-9030-BCD8D90EB091}" type="sibTrans" cxnId="{FE3B8D2F-EB25-47BD-9A10-BAC490E2BFFE}">
      <dgm:prSet/>
      <dgm:spPr/>
      <dgm:t>
        <a:bodyPr/>
        <a:lstStyle/>
        <a:p>
          <a:endParaRPr lang="en-US"/>
        </a:p>
      </dgm:t>
    </dgm:pt>
    <dgm:pt modelId="{D188A066-ADFE-4C3D-AFB4-934B4985E37C}">
      <dgm:prSet/>
      <dgm:spPr/>
      <dgm:t>
        <a:bodyPr/>
        <a:lstStyle/>
        <a:p>
          <a:r>
            <a:rPr lang="en-IN"/>
            <a:t>Develop Spring Boot service</a:t>
          </a:r>
          <a:endParaRPr lang="en-US"/>
        </a:p>
      </dgm:t>
    </dgm:pt>
    <dgm:pt modelId="{D40770D1-50A1-4D4D-80C7-1D7BA7DF5B8C}" type="parTrans" cxnId="{7358AABD-6507-49C5-B5D5-36112A8DCD64}">
      <dgm:prSet/>
      <dgm:spPr/>
      <dgm:t>
        <a:bodyPr/>
        <a:lstStyle/>
        <a:p>
          <a:endParaRPr lang="en-US"/>
        </a:p>
      </dgm:t>
    </dgm:pt>
    <dgm:pt modelId="{58F6ACE3-D621-48B8-BD51-BE63153A92AD}" type="sibTrans" cxnId="{7358AABD-6507-49C5-B5D5-36112A8DCD64}">
      <dgm:prSet/>
      <dgm:spPr/>
      <dgm:t>
        <a:bodyPr/>
        <a:lstStyle/>
        <a:p>
          <a:endParaRPr lang="en-US"/>
        </a:p>
      </dgm:t>
    </dgm:pt>
    <dgm:pt modelId="{D3B28A5B-41B4-4E4A-ADBD-352787836A13}">
      <dgm:prSet/>
      <dgm:spPr/>
      <dgm:t>
        <a:bodyPr/>
        <a:lstStyle/>
        <a:p>
          <a:r>
            <a:rPr lang="en-IN"/>
            <a:t>DB connectivity</a:t>
          </a:r>
          <a:endParaRPr lang="en-US"/>
        </a:p>
      </dgm:t>
    </dgm:pt>
    <dgm:pt modelId="{FCDF3A6F-DF85-4203-9ED4-FA9CEF26183D}" type="parTrans" cxnId="{D6C9F01B-76E0-439D-929F-743D33E6931A}">
      <dgm:prSet/>
      <dgm:spPr/>
      <dgm:t>
        <a:bodyPr/>
        <a:lstStyle/>
        <a:p>
          <a:endParaRPr lang="en-US"/>
        </a:p>
      </dgm:t>
    </dgm:pt>
    <dgm:pt modelId="{2A5707C7-3DED-4B49-8C7E-A27094EA53B7}" type="sibTrans" cxnId="{D6C9F01B-76E0-439D-929F-743D33E6931A}">
      <dgm:prSet/>
      <dgm:spPr/>
      <dgm:t>
        <a:bodyPr/>
        <a:lstStyle/>
        <a:p>
          <a:endParaRPr lang="en-US"/>
        </a:p>
      </dgm:t>
    </dgm:pt>
    <dgm:pt modelId="{613555D7-8623-43BF-A876-0F7506EA7822}" type="pres">
      <dgm:prSet presAssocID="{765DAB23-ECDB-4EFA-9793-EA0687BB8C3C}" presName="root" presStyleCnt="0">
        <dgm:presLayoutVars>
          <dgm:dir/>
          <dgm:resizeHandles val="exact"/>
        </dgm:presLayoutVars>
      </dgm:prSet>
      <dgm:spPr/>
    </dgm:pt>
    <dgm:pt modelId="{84AA30B2-948C-4782-A0B9-581AF209FE73}" type="pres">
      <dgm:prSet presAssocID="{8F322352-D965-49C2-A1D2-303F4A1201D1}" presName="compNode" presStyleCnt="0"/>
      <dgm:spPr/>
    </dgm:pt>
    <dgm:pt modelId="{F4F9DFC0-8935-457E-B730-A8363DECACBF}" type="pres">
      <dgm:prSet presAssocID="{8F322352-D965-49C2-A1D2-303F4A1201D1}" presName="bgRect" presStyleLbl="bgShp" presStyleIdx="0" presStyleCnt="3"/>
      <dgm:spPr/>
    </dgm:pt>
    <dgm:pt modelId="{CDACB5DD-0AB2-45C2-ACA8-9FC00EF2C186}" type="pres">
      <dgm:prSet presAssocID="{8F322352-D965-49C2-A1D2-303F4A1201D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9CFD24E-087A-4582-A537-97963937192D}" type="pres">
      <dgm:prSet presAssocID="{8F322352-D965-49C2-A1D2-303F4A1201D1}" presName="spaceRect" presStyleCnt="0"/>
      <dgm:spPr/>
    </dgm:pt>
    <dgm:pt modelId="{E46F5963-13CA-443C-A878-EB879FCFA325}" type="pres">
      <dgm:prSet presAssocID="{8F322352-D965-49C2-A1D2-303F4A1201D1}" presName="parTx" presStyleLbl="revTx" presStyleIdx="0" presStyleCnt="3">
        <dgm:presLayoutVars>
          <dgm:chMax val="0"/>
          <dgm:chPref val="0"/>
        </dgm:presLayoutVars>
      </dgm:prSet>
      <dgm:spPr/>
    </dgm:pt>
    <dgm:pt modelId="{3378F752-8383-460E-8A32-AD37C6CE2BE5}" type="pres">
      <dgm:prSet presAssocID="{CEB4EB41-C5C9-4E5F-9030-BCD8D90EB091}" presName="sibTrans" presStyleCnt="0"/>
      <dgm:spPr/>
    </dgm:pt>
    <dgm:pt modelId="{B64BF165-D4B7-408C-AEFF-F710A668D1AE}" type="pres">
      <dgm:prSet presAssocID="{D188A066-ADFE-4C3D-AFB4-934B4985E37C}" presName="compNode" presStyleCnt="0"/>
      <dgm:spPr/>
    </dgm:pt>
    <dgm:pt modelId="{D56C3483-2E36-40CD-A31E-753779F2CFDF}" type="pres">
      <dgm:prSet presAssocID="{D188A066-ADFE-4C3D-AFB4-934B4985E37C}" presName="bgRect" presStyleLbl="bgShp" presStyleIdx="1" presStyleCnt="3"/>
      <dgm:spPr/>
    </dgm:pt>
    <dgm:pt modelId="{813D7EB7-B1CE-4A6E-ADB2-B56F8E3AD8DC}" type="pres">
      <dgm:prSet presAssocID="{D188A066-ADFE-4C3D-AFB4-934B4985E37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commerce"/>
        </a:ext>
      </dgm:extLst>
    </dgm:pt>
    <dgm:pt modelId="{6DADE813-0628-48D8-BE38-7A35869EC0E7}" type="pres">
      <dgm:prSet presAssocID="{D188A066-ADFE-4C3D-AFB4-934B4985E37C}" presName="spaceRect" presStyleCnt="0"/>
      <dgm:spPr/>
    </dgm:pt>
    <dgm:pt modelId="{643F3A47-09DF-448D-9E2B-34EFE0AD3C1B}" type="pres">
      <dgm:prSet presAssocID="{D188A066-ADFE-4C3D-AFB4-934B4985E37C}" presName="parTx" presStyleLbl="revTx" presStyleIdx="1" presStyleCnt="3">
        <dgm:presLayoutVars>
          <dgm:chMax val="0"/>
          <dgm:chPref val="0"/>
        </dgm:presLayoutVars>
      </dgm:prSet>
      <dgm:spPr/>
    </dgm:pt>
    <dgm:pt modelId="{A07F4FF7-3B69-40EA-A492-3FDC680DDA62}" type="pres">
      <dgm:prSet presAssocID="{58F6ACE3-D621-48B8-BD51-BE63153A92AD}" presName="sibTrans" presStyleCnt="0"/>
      <dgm:spPr/>
    </dgm:pt>
    <dgm:pt modelId="{4FC4B0BD-7542-446A-9D29-F4FD9F6D2027}" type="pres">
      <dgm:prSet presAssocID="{D3B28A5B-41B4-4E4A-ADBD-352787836A13}" presName="compNode" presStyleCnt="0"/>
      <dgm:spPr/>
    </dgm:pt>
    <dgm:pt modelId="{A0F9BE59-0CF2-4230-B2AE-4689CF842979}" type="pres">
      <dgm:prSet presAssocID="{D3B28A5B-41B4-4E4A-ADBD-352787836A13}" presName="bgRect" presStyleLbl="bgShp" presStyleIdx="2" presStyleCnt="3"/>
      <dgm:spPr/>
    </dgm:pt>
    <dgm:pt modelId="{699EF78D-761D-4CCA-8F96-98C615F1AA34}" type="pres">
      <dgm:prSet presAssocID="{D3B28A5B-41B4-4E4A-ADBD-352787836A1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E1A7664-4F12-42FD-8557-5AB9348CCA69}" type="pres">
      <dgm:prSet presAssocID="{D3B28A5B-41B4-4E4A-ADBD-352787836A13}" presName="spaceRect" presStyleCnt="0"/>
      <dgm:spPr/>
    </dgm:pt>
    <dgm:pt modelId="{BFE39B73-E575-46D4-A936-302408D0CA31}" type="pres">
      <dgm:prSet presAssocID="{D3B28A5B-41B4-4E4A-ADBD-352787836A1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6C9F01B-76E0-439D-929F-743D33E6931A}" srcId="{765DAB23-ECDB-4EFA-9793-EA0687BB8C3C}" destId="{D3B28A5B-41B4-4E4A-ADBD-352787836A13}" srcOrd="2" destOrd="0" parTransId="{FCDF3A6F-DF85-4203-9ED4-FA9CEF26183D}" sibTransId="{2A5707C7-3DED-4B49-8C7E-A27094EA53B7}"/>
    <dgm:cxn modelId="{C255871E-04C1-434D-8A3B-9C6C0B0B4DE1}" type="presOf" srcId="{D188A066-ADFE-4C3D-AFB4-934B4985E37C}" destId="{643F3A47-09DF-448D-9E2B-34EFE0AD3C1B}" srcOrd="0" destOrd="0" presId="urn:microsoft.com/office/officeart/2018/2/layout/IconVerticalSolidList"/>
    <dgm:cxn modelId="{FE3B8D2F-EB25-47BD-9A10-BAC490E2BFFE}" srcId="{765DAB23-ECDB-4EFA-9793-EA0687BB8C3C}" destId="{8F322352-D965-49C2-A1D2-303F4A1201D1}" srcOrd="0" destOrd="0" parTransId="{398643E8-FC51-41AF-B333-B6D5B68FB9E5}" sibTransId="{CEB4EB41-C5C9-4E5F-9030-BCD8D90EB091}"/>
    <dgm:cxn modelId="{29BCB3A7-2649-4A1C-A4CE-8EEFEDF06960}" type="presOf" srcId="{D3B28A5B-41B4-4E4A-ADBD-352787836A13}" destId="{BFE39B73-E575-46D4-A936-302408D0CA31}" srcOrd="0" destOrd="0" presId="urn:microsoft.com/office/officeart/2018/2/layout/IconVerticalSolidList"/>
    <dgm:cxn modelId="{7358AABD-6507-49C5-B5D5-36112A8DCD64}" srcId="{765DAB23-ECDB-4EFA-9793-EA0687BB8C3C}" destId="{D188A066-ADFE-4C3D-AFB4-934B4985E37C}" srcOrd="1" destOrd="0" parTransId="{D40770D1-50A1-4D4D-80C7-1D7BA7DF5B8C}" sibTransId="{58F6ACE3-D621-48B8-BD51-BE63153A92AD}"/>
    <dgm:cxn modelId="{A8DC59BF-27E8-4968-A801-7F87E0072EA4}" type="presOf" srcId="{765DAB23-ECDB-4EFA-9793-EA0687BB8C3C}" destId="{613555D7-8623-43BF-A876-0F7506EA7822}" srcOrd="0" destOrd="0" presId="urn:microsoft.com/office/officeart/2018/2/layout/IconVerticalSolidList"/>
    <dgm:cxn modelId="{3D64CDDD-D5F9-4E01-A844-B4DE6D9936D5}" type="presOf" srcId="{8F322352-D965-49C2-A1D2-303F4A1201D1}" destId="{E46F5963-13CA-443C-A878-EB879FCFA325}" srcOrd="0" destOrd="0" presId="urn:microsoft.com/office/officeart/2018/2/layout/IconVerticalSolidList"/>
    <dgm:cxn modelId="{C0D7DB56-F751-40C1-B8F4-F1506212D568}" type="presParOf" srcId="{613555D7-8623-43BF-A876-0F7506EA7822}" destId="{84AA30B2-948C-4782-A0B9-581AF209FE73}" srcOrd="0" destOrd="0" presId="urn:microsoft.com/office/officeart/2018/2/layout/IconVerticalSolidList"/>
    <dgm:cxn modelId="{F8B614AC-949F-4A76-9643-DE70CF0F0432}" type="presParOf" srcId="{84AA30B2-948C-4782-A0B9-581AF209FE73}" destId="{F4F9DFC0-8935-457E-B730-A8363DECACBF}" srcOrd="0" destOrd="0" presId="urn:microsoft.com/office/officeart/2018/2/layout/IconVerticalSolidList"/>
    <dgm:cxn modelId="{D4F47F10-FFC4-4C28-A811-B378B31B51C1}" type="presParOf" srcId="{84AA30B2-948C-4782-A0B9-581AF209FE73}" destId="{CDACB5DD-0AB2-45C2-ACA8-9FC00EF2C186}" srcOrd="1" destOrd="0" presId="urn:microsoft.com/office/officeart/2018/2/layout/IconVerticalSolidList"/>
    <dgm:cxn modelId="{C0C65B5F-1402-4AE1-A026-56A840DDE81F}" type="presParOf" srcId="{84AA30B2-948C-4782-A0B9-581AF209FE73}" destId="{F9CFD24E-087A-4582-A537-97963937192D}" srcOrd="2" destOrd="0" presId="urn:microsoft.com/office/officeart/2018/2/layout/IconVerticalSolidList"/>
    <dgm:cxn modelId="{58C7D0E8-8E6D-4DAC-83ED-BA0EFE154C52}" type="presParOf" srcId="{84AA30B2-948C-4782-A0B9-581AF209FE73}" destId="{E46F5963-13CA-443C-A878-EB879FCFA325}" srcOrd="3" destOrd="0" presId="urn:microsoft.com/office/officeart/2018/2/layout/IconVerticalSolidList"/>
    <dgm:cxn modelId="{F6DC2BF6-94A7-414F-A4C5-1F2883074965}" type="presParOf" srcId="{613555D7-8623-43BF-A876-0F7506EA7822}" destId="{3378F752-8383-460E-8A32-AD37C6CE2BE5}" srcOrd="1" destOrd="0" presId="urn:microsoft.com/office/officeart/2018/2/layout/IconVerticalSolidList"/>
    <dgm:cxn modelId="{1176C6C7-C65C-481E-8803-D615AAC3666A}" type="presParOf" srcId="{613555D7-8623-43BF-A876-0F7506EA7822}" destId="{B64BF165-D4B7-408C-AEFF-F710A668D1AE}" srcOrd="2" destOrd="0" presId="urn:microsoft.com/office/officeart/2018/2/layout/IconVerticalSolidList"/>
    <dgm:cxn modelId="{D3523C9C-68CE-4DE2-A80B-9B62C572340E}" type="presParOf" srcId="{B64BF165-D4B7-408C-AEFF-F710A668D1AE}" destId="{D56C3483-2E36-40CD-A31E-753779F2CFDF}" srcOrd="0" destOrd="0" presId="urn:microsoft.com/office/officeart/2018/2/layout/IconVerticalSolidList"/>
    <dgm:cxn modelId="{D0084491-DAE8-4D34-AA4C-F664C5C1139D}" type="presParOf" srcId="{B64BF165-D4B7-408C-AEFF-F710A668D1AE}" destId="{813D7EB7-B1CE-4A6E-ADB2-B56F8E3AD8DC}" srcOrd="1" destOrd="0" presId="urn:microsoft.com/office/officeart/2018/2/layout/IconVerticalSolidList"/>
    <dgm:cxn modelId="{CEC4FB31-03E1-456E-B1DD-DD2AE8BA6F78}" type="presParOf" srcId="{B64BF165-D4B7-408C-AEFF-F710A668D1AE}" destId="{6DADE813-0628-48D8-BE38-7A35869EC0E7}" srcOrd="2" destOrd="0" presId="urn:microsoft.com/office/officeart/2018/2/layout/IconVerticalSolidList"/>
    <dgm:cxn modelId="{34E53646-F7BE-47CA-B2B6-1800CE50F303}" type="presParOf" srcId="{B64BF165-D4B7-408C-AEFF-F710A668D1AE}" destId="{643F3A47-09DF-448D-9E2B-34EFE0AD3C1B}" srcOrd="3" destOrd="0" presId="urn:microsoft.com/office/officeart/2018/2/layout/IconVerticalSolidList"/>
    <dgm:cxn modelId="{CE245C64-AF32-4A35-AD0F-A0D26C3B6D9B}" type="presParOf" srcId="{613555D7-8623-43BF-A876-0F7506EA7822}" destId="{A07F4FF7-3B69-40EA-A492-3FDC680DDA62}" srcOrd="3" destOrd="0" presId="urn:microsoft.com/office/officeart/2018/2/layout/IconVerticalSolidList"/>
    <dgm:cxn modelId="{CF026F9E-F7F8-475A-867C-20D3921525EC}" type="presParOf" srcId="{613555D7-8623-43BF-A876-0F7506EA7822}" destId="{4FC4B0BD-7542-446A-9D29-F4FD9F6D2027}" srcOrd="4" destOrd="0" presId="urn:microsoft.com/office/officeart/2018/2/layout/IconVerticalSolidList"/>
    <dgm:cxn modelId="{670B5A2A-9BDD-4E83-BC71-1B7FA98A3C5A}" type="presParOf" srcId="{4FC4B0BD-7542-446A-9D29-F4FD9F6D2027}" destId="{A0F9BE59-0CF2-4230-B2AE-4689CF842979}" srcOrd="0" destOrd="0" presId="urn:microsoft.com/office/officeart/2018/2/layout/IconVerticalSolidList"/>
    <dgm:cxn modelId="{D2CC5BCC-AA70-4FC4-B52E-1481B9C517FD}" type="presParOf" srcId="{4FC4B0BD-7542-446A-9D29-F4FD9F6D2027}" destId="{699EF78D-761D-4CCA-8F96-98C615F1AA34}" srcOrd="1" destOrd="0" presId="urn:microsoft.com/office/officeart/2018/2/layout/IconVerticalSolidList"/>
    <dgm:cxn modelId="{11AA7CD4-9449-4B7F-AB09-C97AFD56E527}" type="presParOf" srcId="{4FC4B0BD-7542-446A-9D29-F4FD9F6D2027}" destId="{3E1A7664-4F12-42FD-8557-5AB9348CCA69}" srcOrd="2" destOrd="0" presId="urn:microsoft.com/office/officeart/2018/2/layout/IconVerticalSolidList"/>
    <dgm:cxn modelId="{D4281CBE-E1C7-4CED-834F-CE61A2B10892}" type="presParOf" srcId="{4FC4B0BD-7542-446A-9D29-F4FD9F6D2027}" destId="{BFE39B73-E575-46D4-A936-302408D0CA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294E65-F109-4C23-98CD-4BB6F52F364F}" type="doc">
      <dgm:prSet loTypeId="urn:microsoft.com/office/officeart/2005/8/layout/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7CC013C-BAE8-4CAF-95BE-41FA40B61CD9}">
      <dgm:prSet/>
      <dgm:spPr/>
      <dgm:t>
        <a:bodyPr/>
        <a:lstStyle/>
        <a:p>
          <a:r>
            <a:rPr lang="en-IN" b="0" i="0"/>
            <a:t>Setup an Azure Key Vault</a:t>
          </a:r>
          <a:endParaRPr lang="en-US"/>
        </a:p>
      </dgm:t>
    </dgm:pt>
    <dgm:pt modelId="{C2BC9620-8CC4-4244-9B73-79FF12402275}" type="parTrans" cxnId="{83BE085A-A3A0-471D-8D35-E31A489331BC}">
      <dgm:prSet/>
      <dgm:spPr/>
      <dgm:t>
        <a:bodyPr/>
        <a:lstStyle/>
        <a:p>
          <a:endParaRPr lang="en-US"/>
        </a:p>
      </dgm:t>
    </dgm:pt>
    <dgm:pt modelId="{7C830518-3316-469E-9D0F-58D9778E06F6}" type="sibTrans" cxnId="{83BE085A-A3A0-471D-8D35-E31A489331BC}">
      <dgm:prSet/>
      <dgm:spPr/>
      <dgm:t>
        <a:bodyPr/>
        <a:lstStyle/>
        <a:p>
          <a:endParaRPr lang="en-US"/>
        </a:p>
      </dgm:t>
    </dgm:pt>
    <dgm:pt modelId="{E83E3607-6DF7-444E-B987-0D776FABA7A1}">
      <dgm:prSet/>
      <dgm:spPr/>
      <dgm:t>
        <a:bodyPr/>
        <a:lstStyle/>
        <a:p>
          <a:r>
            <a:rPr lang="en-IN" b="0" i="0"/>
            <a:t>Create secrets for Azure MySQL and PostGres</a:t>
          </a:r>
          <a:endParaRPr lang="en-US"/>
        </a:p>
      </dgm:t>
    </dgm:pt>
    <dgm:pt modelId="{C31B6E5E-C4AE-4450-96AC-85EDE728C6F9}" type="parTrans" cxnId="{C670FE3F-B148-4CD4-8430-7C4608F5CEC4}">
      <dgm:prSet/>
      <dgm:spPr/>
      <dgm:t>
        <a:bodyPr/>
        <a:lstStyle/>
        <a:p>
          <a:endParaRPr lang="en-US"/>
        </a:p>
      </dgm:t>
    </dgm:pt>
    <dgm:pt modelId="{B0F916CF-9B8B-471A-9E60-8AFBC35F5600}" type="sibTrans" cxnId="{C670FE3F-B148-4CD4-8430-7C4608F5CEC4}">
      <dgm:prSet/>
      <dgm:spPr/>
      <dgm:t>
        <a:bodyPr/>
        <a:lstStyle/>
        <a:p>
          <a:endParaRPr lang="en-US"/>
        </a:p>
      </dgm:t>
    </dgm:pt>
    <dgm:pt modelId="{084ABF1E-F876-4229-9279-91694360BC12}">
      <dgm:prSet/>
      <dgm:spPr/>
      <dgm:t>
        <a:bodyPr/>
        <a:lstStyle/>
        <a:p>
          <a:r>
            <a:rPr lang="en-IN" b="0" i="0"/>
            <a:t>Enhance services to read secrets from key vault</a:t>
          </a:r>
          <a:endParaRPr lang="en-US"/>
        </a:p>
      </dgm:t>
    </dgm:pt>
    <dgm:pt modelId="{93437CFF-BD0F-407B-B8EB-64F4ABF4823A}" type="parTrans" cxnId="{29ED29B2-BE79-455D-BFC2-7561EA41CBF5}">
      <dgm:prSet/>
      <dgm:spPr/>
      <dgm:t>
        <a:bodyPr/>
        <a:lstStyle/>
        <a:p>
          <a:endParaRPr lang="en-US"/>
        </a:p>
      </dgm:t>
    </dgm:pt>
    <dgm:pt modelId="{6345A2D4-990B-494E-9CE2-0E45A8D3161E}" type="sibTrans" cxnId="{29ED29B2-BE79-455D-BFC2-7561EA41CBF5}">
      <dgm:prSet/>
      <dgm:spPr/>
      <dgm:t>
        <a:bodyPr/>
        <a:lstStyle/>
        <a:p>
          <a:endParaRPr lang="en-US"/>
        </a:p>
      </dgm:t>
    </dgm:pt>
    <dgm:pt modelId="{2FED7EC4-D1AB-4310-B5F3-A5C806DAFB61}" type="pres">
      <dgm:prSet presAssocID="{80294E65-F109-4C23-98CD-4BB6F52F364F}" presName="diagram" presStyleCnt="0">
        <dgm:presLayoutVars>
          <dgm:dir/>
          <dgm:resizeHandles val="exact"/>
        </dgm:presLayoutVars>
      </dgm:prSet>
      <dgm:spPr/>
    </dgm:pt>
    <dgm:pt modelId="{807261FA-9117-4D81-970C-0AF93F9E9EEC}" type="pres">
      <dgm:prSet presAssocID="{F7CC013C-BAE8-4CAF-95BE-41FA40B61CD9}" presName="node" presStyleLbl="node1" presStyleIdx="0" presStyleCnt="3">
        <dgm:presLayoutVars>
          <dgm:bulletEnabled val="1"/>
        </dgm:presLayoutVars>
      </dgm:prSet>
      <dgm:spPr/>
    </dgm:pt>
    <dgm:pt modelId="{84F0CB9D-E31D-4A8F-8E8C-642EAA17FDC6}" type="pres">
      <dgm:prSet presAssocID="{7C830518-3316-469E-9D0F-58D9778E06F6}" presName="sibTrans" presStyleLbl="sibTrans2D1" presStyleIdx="0" presStyleCnt="2"/>
      <dgm:spPr/>
    </dgm:pt>
    <dgm:pt modelId="{0338BCF1-9FCE-416C-951B-4425D6266872}" type="pres">
      <dgm:prSet presAssocID="{7C830518-3316-469E-9D0F-58D9778E06F6}" presName="connectorText" presStyleLbl="sibTrans2D1" presStyleIdx="0" presStyleCnt="2"/>
      <dgm:spPr/>
    </dgm:pt>
    <dgm:pt modelId="{99D0B80A-5F59-4F5C-A5D6-C3953D853A96}" type="pres">
      <dgm:prSet presAssocID="{E83E3607-6DF7-444E-B987-0D776FABA7A1}" presName="node" presStyleLbl="node1" presStyleIdx="1" presStyleCnt="3">
        <dgm:presLayoutVars>
          <dgm:bulletEnabled val="1"/>
        </dgm:presLayoutVars>
      </dgm:prSet>
      <dgm:spPr/>
    </dgm:pt>
    <dgm:pt modelId="{BBE44CAF-38E8-4123-9D18-CA0B11386114}" type="pres">
      <dgm:prSet presAssocID="{B0F916CF-9B8B-471A-9E60-8AFBC35F5600}" presName="sibTrans" presStyleLbl="sibTrans2D1" presStyleIdx="1" presStyleCnt="2"/>
      <dgm:spPr/>
    </dgm:pt>
    <dgm:pt modelId="{3CE6E1B7-837E-416E-960E-B5F7AC6CBB66}" type="pres">
      <dgm:prSet presAssocID="{B0F916CF-9B8B-471A-9E60-8AFBC35F5600}" presName="connectorText" presStyleLbl="sibTrans2D1" presStyleIdx="1" presStyleCnt="2"/>
      <dgm:spPr/>
    </dgm:pt>
    <dgm:pt modelId="{ED4564B9-C9B8-420A-BF8E-45EEFE1E1975}" type="pres">
      <dgm:prSet presAssocID="{084ABF1E-F876-4229-9279-91694360BC12}" presName="node" presStyleLbl="node1" presStyleIdx="2" presStyleCnt="3">
        <dgm:presLayoutVars>
          <dgm:bulletEnabled val="1"/>
        </dgm:presLayoutVars>
      </dgm:prSet>
      <dgm:spPr/>
    </dgm:pt>
  </dgm:ptLst>
  <dgm:cxnLst>
    <dgm:cxn modelId="{1D102703-6D8F-4025-9B93-FDDC4564ED54}" type="presOf" srcId="{B0F916CF-9B8B-471A-9E60-8AFBC35F5600}" destId="{BBE44CAF-38E8-4123-9D18-CA0B11386114}" srcOrd="0" destOrd="0" presId="urn:microsoft.com/office/officeart/2005/8/layout/process5"/>
    <dgm:cxn modelId="{4A07A908-A5E1-4EC5-8599-87C090855648}" type="presOf" srcId="{7C830518-3316-469E-9D0F-58D9778E06F6}" destId="{84F0CB9D-E31D-4A8F-8E8C-642EAA17FDC6}" srcOrd="0" destOrd="0" presId="urn:microsoft.com/office/officeart/2005/8/layout/process5"/>
    <dgm:cxn modelId="{BA4BD90F-F390-4218-A4F9-BDB1D8741E93}" type="presOf" srcId="{7C830518-3316-469E-9D0F-58D9778E06F6}" destId="{0338BCF1-9FCE-416C-951B-4425D6266872}" srcOrd="1" destOrd="0" presId="urn:microsoft.com/office/officeart/2005/8/layout/process5"/>
    <dgm:cxn modelId="{C670FE3F-B148-4CD4-8430-7C4608F5CEC4}" srcId="{80294E65-F109-4C23-98CD-4BB6F52F364F}" destId="{E83E3607-6DF7-444E-B987-0D776FABA7A1}" srcOrd="1" destOrd="0" parTransId="{C31B6E5E-C4AE-4450-96AC-85EDE728C6F9}" sibTransId="{B0F916CF-9B8B-471A-9E60-8AFBC35F5600}"/>
    <dgm:cxn modelId="{E6CEDD62-EE30-4D16-B946-E5FD832F1CB6}" type="presOf" srcId="{80294E65-F109-4C23-98CD-4BB6F52F364F}" destId="{2FED7EC4-D1AB-4310-B5F3-A5C806DAFB61}" srcOrd="0" destOrd="0" presId="urn:microsoft.com/office/officeart/2005/8/layout/process5"/>
    <dgm:cxn modelId="{61CD4173-43D1-46EB-871D-1697D104AA3D}" type="presOf" srcId="{E83E3607-6DF7-444E-B987-0D776FABA7A1}" destId="{99D0B80A-5F59-4F5C-A5D6-C3953D853A96}" srcOrd="0" destOrd="0" presId="urn:microsoft.com/office/officeart/2005/8/layout/process5"/>
    <dgm:cxn modelId="{83BE085A-A3A0-471D-8D35-E31A489331BC}" srcId="{80294E65-F109-4C23-98CD-4BB6F52F364F}" destId="{F7CC013C-BAE8-4CAF-95BE-41FA40B61CD9}" srcOrd="0" destOrd="0" parTransId="{C2BC9620-8CC4-4244-9B73-79FF12402275}" sibTransId="{7C830518-3316-469E-9D0F-58D9778E06F6}"/>
    <dgm:cxn modelId="{6FF366AB-0E70-44FF-BF5F-70462E8F4791}" type="presOf" srcId="{F7CC013C-BAE8-4CAF-95BE-41FA40B61CD9}" destId="{807261FA-9117-4D81-970C-0AF93F9E9EEC}" srcOrd="0" destOrd="0" presId="urn:microsoft.com/office/officeart/2005/8/layout/process5"/>
    <dgm:cxn modelId="{29ED29B2-BE79-455D-BFC2-7561EA41CBF5}" srcId="{80294E65-F109-4C23-98CD-4BB6F52F364F}" destId="{084ABF1E-F876-4229-9279-91694360BC12}" srcOrd="2" destOrd="0" parTransId="{93437CFF-BD0F-407B-B8EB-64F4ABF4823A}" sibTransId="{6345A2D4-990B-494E-9CE2-0E45A8D3161E}"/>
    <dgm:cxn modelId="{8BD8A1F1-59FD-4370-A40B-F09AA278679B}" type="presOf" srcId="{B0F916CF-9B8B-471A-9E60-8AFBC35F5600}" destId="{3CE6E1B7-837E-416E-960E-B5F7AC6CBB66}" srcOrd="1" destOrd="0" presId="urn:microsoft.com/office/officeart/2005/8/layout/process5"/>
    <dgm:cxn modelId="{A4BE43F3-EDB3-4DBC-986F-E0F723E4E922}" type="presOf" srcId="{084ABF1E-F876-4229-9279-91694360BC12}" destId="{ED4564B9-C9B8-420A-BF8E-45EEFE1E1975}" srcOrd="0" destOrd="0" presId="urn:microsoft.com/office/officeart/2005/8/layout/process5"/>
    <dgm:cxn modelId="{DA6D5634-4A73-4D4F-8D42-9AC279E9134F}" type="presParOf" srcId="{2FED7EC4-D1AB-4310-B5F3-A5C806DAFB61}" destId="{807261FA-9117-4D81-970C-0AF93F9E9EEC}" srcOrd="0" destOrd="0" presId="urn:microsoft.com/office/officeart/2005/8/layout/process5"/>
    <dgm:cxn modelId="{7DF54C8A-F785-4560-BF05-CAE4243B1D7C}" type="presParOf" srcId="{2FED7EC4-D1AB-4310-B5F3-A5C806DAFB61}" destId="{84F0CB9D-E31D-4A8F-8E8C-642EAA17FDC6}" srcOrd="1" destOrd="0" presId="urn:microsoft.com/office/officeart/2005/8/layout/process5"/>
    <dgm:cxn modelId="{8F52211B-3962-4FE8-B522-5801C1C9447C}" type="presParOf" srcId="{84F0CB9D-E31D-4A8F-8E8C-642EAA17FDC6}" destId="{0338BCF1-9FCE-416C-951B-4425D6266872}" srcOrd="0" destOrd="0" presId="urn:microsoft.com/office/officeart/2005/8/layout/process5"/>
    <dgm:cxn modelId="{12B31020-48C0-45C6-991F-0484BC1A144B}" type="presParOf" srcId="{2FED7EC4-D1AB-4310-B5F3-A5C806DAFB61}" destId="{99D0B80A-5F59-4F5C-A5D6-C3953D853A96}" srcOrd="2" destOrd="0" presId="urn:microsoft.com/office/officeart/2005/8/layout/process5"/>
    <dgm:cxn modelId="{057A543C-9AFD-4641-9AFA-442C77B44F1B}" type="presParOf" srcId="{2FED7EC4-D1AB-4310-B5F3-A5C806DAFB61}" destId="{BBE44CAF-38E8-4123-9D18-CA0B11386114}" srcOrd="3" destOrd="0" presId="urn:microsoft.com/office/officeart/2005/8/layout/process5"/>
    <dgm:cxn modelId="{C45C55DD-7471-4F27-A290-B280BFE7357A}" type="presParOf" srcId="{BBE44CAF-38E8-4123-9D18-CA0B11386114}" destId="{3CE6E1B7-837E-416E-960E-B5F7AC6CBB66}" srcOrd="0" destOrd="0" presId="urn:microsoft.com/office/officeart/2005/8/layout/process5"/>
    <dgm:cxn modelId="{C4377899-B1AD-4841-B6C2-24C5AD22B648}" type="presParOf" srcId="{2FED7EC4-D1AB-4310-B5F3-A5C806DAFB61}" destId="{ED4564B9-C9B8-420A-BF8E-45EEFE1E1975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93B93C1-5A7F-4F92-84BA-CAA088C34F9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A4DB2B0-5246-4C5B-A476-371456066A39}">
      <dgm:prSet/>
      <dgm:spPr/>
      <dgm:t>
        <a:bodyPr/>
        <a:lstStyle/>
        <a:p>
          <a:r>
            <a:rPr lang="en-IN" b="0" i="0"/>
            <a:t>Setup an Azure Event Hub</a:t>
          </a:r>
          <a:endParaRPr lang="en-US"/>
        </a:p>
      </dgm:t>
    </dgm:pt>
    <dgm:pt modelId="{1D8FB611-7F21-48BB-A3F2-E3F487755C74}" type="parTrans" cxnId="{EF42DB5A-6D06-47A9-A9FA-449E35F71809}">
      <dgm:prSet/>
      <dgm:spPr/>
      <dgm:t>
        <a:bodyPr/>
        <a:lstStyle/>
        <a:p>
          <a:endParaRPr lang="en-US"/>
        </a:p>
      </dgm:t>
    </dgm:pt>
    <dgm:pt modelId="{92F402D7-BF73-429C-A255-9B2C80764BAB}" type="sibTrans" cxnId="{EF42DB5A-6D06-47A9-A9FA-449E35F71809}">
      <dgm:prSet/>
      <dgm:spPr/>
      <dgm:t>
        <a:bodyPr/>
        <a:lstStyle/>
        <a:p>
          <a:endParaRPr lang="en-US"/>
        </a:p>
      </dgm:t>
    </dgm:pt>
    <dgm:pt modelId="{277872AA-7183-478D-9479-71DE7A4ACDB5}">
      <dgm:prSet/>
      <dgm:spPr/>
      <dgm:t>
        <a:bodyPr/>
        <a:lstStyle/>
        <a:p>
          <a:r>
            <a:rPr lang="en-IN" b="0" i="0"/>
            <a:t>Trigger events from Spring boot app</a:t>
          </a:r>
          <a:endParaRPr lang="en-US"/>
        </a:p>
      </dgm:t>
    </dgm:pt>
    <dgm:pt modelId="{7BBDD091-A22D-4203-B721-218FBE089D08}" type="parTrans" cxnId="{F1C87AE1-05FB-4C2E-BF10-ECE35286E102}">
      <dgm:prSet/>
      <dgm:spPr/>
      <dgm:t>
        <a:bodyPr/>
        <a:lstStyle/>
        <a:p>
          <a:endParaRPr lang="en-US"/>
        </a:p>
      </dgm:t>
    </dgm:pt>
    <dgm:pt modelId="{8ABDAC42-67A7-476C-B223-D6225DB512F2}" type="sibTrans" cxnId="{F1C87AE1-05FB-4C2E-BF10-ECE35286E102}">
      <dgm:prSet/>
      <dgm:spPr/>
      <dgm:t>
        <a:bodyPr/>
        <a:lstStyle/>
        <a:p>
          <a:endParaRPr lang="en-US"/>
        </a:p>
      </dgm:t>
    </dgm:pt>
    <dgm:pt modelId="{FF2C1939-E58A-41C0-9BB5-3BBF5C262CEF}" type="pres">
      <dgm:prSet presAssocID="{693B93C1-5A7F-4F92-84BA-CAA088C34F92}" presName="linear" presStyleCnt="0">
        <dgm:presLayoutVars>
          <dgm:animLvl val="lvl"/>
          <dgm:resizeHandles val="exact"/>
        </dgm:presLayoutVars>
      </dgm:prSet>
      <dgm:spPr/>
    </dgm:pt>
    <dgm:pt modelId="{2FAB8E7C-2926-4511-A687-83DD99BC30FA}" type="pres">
      <dgm:prSet presAssocID="{8A4DB2B0-5246-4C5B-A476-371456066A3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2203D6A-FCAD-41CE-BC18-F07C6B9914A2}" type="pres">
      <dgm:prSet presAssocID="{92F402D7-BF73-429C-A255-9B2C80764BAB}" presName="spacer" presStyleCnt="0"/>
      <dgm:spPr/>
    </dgm:pt>
    <dgm:pt modelId="{1A13DAA4-148B-4C08-BEE6-8D40F4C82CF5}" type="pres">
      <dgm:prSet presAssocID="{277872AA-7183-478D-9479-71DE7A4ACDB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D51E463-CC21-4CBB-95AC-70C530E92256}" type="presOf" srcId="{277872AA-7183-478D-9479-71DE7A4ACDB5}" destId="{1A13DAA4-148B-4C08-BEE6-8D40F4C82CF5}" srcOrd="0" destOrd="0" presId="urn:microsoft.com/office/officeart/2005/8/layout/vList2"/>
    <dgm:cxn modelId="{DE635A4D-8D46-4798-963E-7A328D0CB5DB}" type="presOf" srcId="{8A4DB2B0-5246-4C5B-A476-371456066A39}" destId="{2FAB8E7C-2926-4511-A687-83DD99BC30FA}" srcOrd="0" destOrd="0" presId="urn:microsoft.com/office/officeart/2005/8/layout/vList2"/>
    <dgm:cxn modelId="{EF42DB5A-6D06-47A9-A9FA-449E35F71809}" srcId="{693B93C1-5A7F-4F92-84BA-CAA088C34F92}" destId="{8A4DB2B0-5246-4C5B-A476-371456066A39}" srcOrd="0" destOrd="0" parTransId="{1D8FB611-7F21-48BB-A3F2-E3F487755C74}" sibTransId="{92F402D7-BF73-429C-A255-9B2C80764BAB}"/>
    <dgm:cxn modelId="{FA9C00A2-9E92-4AC8-95A5-8A3B0888A1AC}" type="presOf" srcId="{693B93C1-5A7F-4F92-84BA-CAA088C34F92}" destId="{FF2C1939-E58A-41C0-9BB5-3BBF5C262CEF}" srcOrd="0" destOrd="0" presId="urn:microsoft.com/office/officeart/2005/8/layout/vList2"/>
    <dgm:cxn modelId="{F1C87AE1-05FB-4C2E-BF10-ECE35286E102}" srcId="{693B93C1-5A7F-4F92-84BA-CAA088C34F92}" destId="{277872AA-7183-478D-9479-71DE7A4ACDB5}" srcOrd="1" destOrd="0" parTransId="{7BBDD091-A22D-4203-B721-218FBE089D08}" sibTransId="{8ABDAC42-67A7-476C-B223-D6225DB512F2}"/>
    <dgm:cxn modelId="{F909FBCB-2898-4272-89BA-FE2CBD2512E0}" type="presParOf" srcId="{FF2C1939-E58A-41C0-9BB5-3BBF5C262CEF}" destId="{2FAB8E7C-2926-4511-A687-83DD99BC30FA}" srcOrd="0" destOrd="0" presId="urn:microsoft.com/office/officeart/2005/8/layout/vList2"/>
    <dgm:cxn modelId="{38C482C2-1752-4316-8DFC-D1CD0562C2CB}" type="presParOf" srcId="{FF2C1939-E58A-41C0-9BB5-3BBF5C262CEF}" destId="{82203D6A-FCAD-41CE-BC18-F07C6B9914A2}" srcOrd="1" destOrd="0" presId="urn:microsoft.com/office/officeart/2005/8/layout/vList2"/>
    <dgm:cxn modelId="{EED56EB0-1A84-4CA7-96FA-2AD04FCA3286}" type="presParOf" srcId="{FF2C1939-E58A-41C0-9BB5-3BBF5C262CEF}" destId="{1A13DAA4-148B-4C08-BEE6-8D40F4C82CF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D717242-CD05-4E55-A32D-76E812362C92}" type="doc">
      <dgm:prSet loTypeId="urn:microsoft.com/office/officeart/2005/8/layout/process5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0B4B3F2-E883-4E02-9688-A795C437A9D3}">
      <dgm:prSet/>
      <dgm:spPr/>
      <dgm:t>
        <a:bodyPr/>
        <a:lstStyle/>
        <a:p>
          <a:r>
            <a:rPr lang="en-IN" b="0" i="0"/>
            <a:t>Setup an Azure Cache for Redis instance</a:t>
          </a:r>
          <a:endParaRPr lang="en-US"/>
        </a:p>
      </dgm:t>
    </dgm:pt>
    <dgm:pt modelId="{4B5ABBBA-6B86-48D2-9DD3-9F10FD60BA19}" type="parTrans" cxnId="{C8EF9701-AAC6-41DE-AE5B-4E5BA75A5056}">
      <dgm:prSet/>
      <dgm:spPr/>
      <dgm:t>
        <a:bodyPr/>
        <a:lstStyle/>
        <a:p>
          <a:endParaRPr lang="en-US"/>
        </a:p>
      </dgm:t>
    </dgm:pt>
    <dgm:pt modelId="{AD4BEE7A-A8D0-4CA7-8C95-2D3E998AEE6B}" type="sibTrans" cxnId="{C8EF9701-AAC6-41DE-AE5B-4E5BA75A5056}">
      <dgm:prSet/>
      <dgm:spPr/>
      <dgm:t>
        <a:bodyPr/>
        <a:lstStyle/>
        <a:p>
          <a:endParaRPr lang="en-US"/>
        </a:p>
      </dgm:t>
    </dgm:pt>
    <dgm:pt modelId="{2E22ED86-2F05-49B8-9ACD-C42058C3E862}">
      <dgm:prSet/>
      <dgm:spPr/>
      <dgm:t>
        <a:bodyPr/>
        <a:lstStyle/>
        <a:p>
          <a:r>
            <a:rPr lang="en-IN" b="0" i="0"/>
            <a:t>Develop Spring Boot Service</a:t>
          </a:r>
          <a:endParaRPr lang="en-US"/>
        </a:p>
      </dgm:t>
    </dgm:pt>
    <dgm:pt modelId="{5F9931B2-BA42-48E5-AF8B-2CA2A1054762}" type="parTrans" cxnId="{D32E60E7-6959-49E9-83D5-DF8290633B7E}">
      <dgm:prSet/>
      <dgm:spPr/>
      <dgm:t>
        <a:bodyPr/>
        <a:lstStyle/>
        <a:p>
          <a:endParaRPr lang="en-US"/>
        </a:p>
      </dgm:t>
    </dgm:pt>
    <dgm:pt modelId="{D4E11214-E73F-4623-BFEE-A8FDC20417BA}" type="sibTrans" cxnId="{D32E60E7-6959-49E9-83D5-DF8290633B7E}">
      <dgm:prSet/>
      <dgm:spPr/>
      <dgm:t>
        <a:bodyPr/>
        <a:lstStyle/>
        <a:p>
          <a:endParaRPr lang="en-US"/>
        </a:p>
      </dgm:t>
    </dgm:pt>
    <dgm:pt modelId="{ADB8E6B7-5121-4D04-B776-FB3717D1ED39}">
      <dgm:prSet/>
      <dgm:spPr/>
      <dgm:t>
        <a:bodyPr/>
        <a:lstStyle/>
        <a:p>
          <a:r>
            <a:rPr lang="en-IN" b="0" i="0"/>
            <a:t>Establish connectivity</a:t>
          </a:r>
          <a:endParaRPr lang="en-US"/>
        </a:p>
      </dgm:t>
    </dgm:pt>
    <dgm:pt modelId="{52248E97-597F-4273-BD80-1E50FF39E20C}" type="parTrans" cxnId="{5C70F75A-3426-4E8D-A716-AC62949C7BC1}">
      <dgm:prSet/>
      <dgm:spPr/>
      <dgm:t>
        <a:bodyPr/>
        <a:lstStyle/>
        <a:p>
          <a:endParaRPr lang="en-US"/>
        </a:p>
      </dgm:t>
    </dgm:pt>
    <dgm:pt modelId="{A9BB5D62-1D52-4CCA-AA10-BE6EC683EBE8}" type="sibTrans" cxnId="{5C70F75A-3426-4E8D-A716-AC62949C7BC1}">
      <dgm:prSet/>
      <dgm:spPr/>
      <dgm:t>
        <a:bodyPr/>
        <a:lstStyle/>
        <a:p>
          <a:endParaRPr lang="en-US"/>
        </a:p>
      </dgm:t>
    </dgm:pt>
    <dgm:pt modelId="{988BDC6B-3861-4BFC-8442-8BEFF6F8E36F}" type="pres">
      <dgm:prSet presAssocID="{9D717242-CD05-4E55-A32D-76E812362C92}" presName="diagram" presStyleCnt="0">
        <dgm:presLayoutVars>
          <dgm:dir/>
          <dgm:resizeHandles val="exact"/>
        </dgm:presLayoutVars>
      </dgm:prSet>
      <dgm:spPr/>
    </dgm:pt>
    <dgm:pt modelId="{D8913F4E-3980-48C6-AFD0-CEE25A438C9F}" type="pres">
      <dgm:prSet presAssocID="{90B4B3F2-E883-4E02-9688-A795C437A9D3}" presName="node" presStyleLbl="node1" presStyleIdx="0" presStyleCnt="3">
        <dgm:presLayoutVars>
          <dgm:bulletEnabled val="1"/>
        </dgm:presLayoutVars>
      </dgm:prSet>
      <dgm:spPr/>
    </dgm:pt>
    <dgm:pt modelId="{72D00126-4DA5-4CAF-B1BC-6FB581B792A8}" type="pres">
      <dgm:prSet presAssocID="{AD4BEE7A-A8D0-4CA7-8C95-2D3E998AEE6B}" presName="sibTrans" presStyleLbl="sibTrans2D1" presStyleIdx="0" presStyleCnt="2"/>
      <dgm:spPr/>
    </dgm:pt>
    <dgm:pt modelId="{57445414-808F-45CA-A82C-4E5AD1368D5A}" type="pres">
      <dgm:prSet presAssocID="{AD4BEE7A-A8D0-4CA7-8C95-2D3E998AEE6B}" presName="connectorText" presStyleLbl="sibTrans2D1" presStyleIdx="0" presStyleCnt="2"/>
      <dgm:spPr/>
    </dgm:pt>
    <dgm:pt modelId="{7B3BC6C4-292E-4353-ACBF-9CAC94DECD79}" type="pres">
      <dgm:prSet presAssocID="{2E22ED86-2F05-49B8-9ACD-C42058C3E862}" presName="node" presStyleLbl="node1" presStyleIdx="1" presStyleCnt="3">
        <dgm:presLayoutVars>
          <dgm:bulletEnabled val="1"/>
        </dgm:presLayoutVars>
      </dgm:prSet>
      <dgm:spPr/>
    </dgm:pt>
    <dgm:pt modelId="{FC8E6DF6-34E0-4849-90B2-23B45C032D98}" type="pres">
      <dgm:prSet presAssocID="{D4E11214-E73F-4623-BFEE-A8FDC20417BA}" presName="sibTrans" presStyleLbl="sibTrans2D1" presStyleIdx="1" presStyleCnt="2"/>
      <dgm:spPr/>
    </dgm:pt>
    <dgm:pt modelId="{D58335C8-96E1-4E3B-9097-ED9962C1C143}" type="pres">
      <dgm:prSet presAssocID="{D4E11214-E73F-4623-BFEE-A8FDC20417BA}" presName="connectorText" presStyleLbl="sibTrans2D1" presStyleIdx="1" presStyleCnt="2"/>
      <dgm:spPr/>
    </dgm:pt>
    <dgm:pt modelId="{25167285-C7C6-4314-94D0-823178F2FDC7}" type="pres">
      <dgm:prSet presAssocID="{ADB8E6B7-5121-4D04-B776-FB3717D1ED39}" presName="node" presStyleLbl="node1" presStyleIdx="2" presStyleCnt="3">
        <dgm:presLayoutVars>
          <dgm:bulletEnabled val="1"/>
        </dgm:presLayoutVars>
      </dgm:prSet>
      <dgm:spPr/>
    </dgm:pt>
  </dgm:ptLst>
  <dgm:cxnLst>
    <dgm:cxn modelId="{C8EF9701-AAC6-41DE-AE5B-4E5BA75A5056}" srcId="{9D717242-CD05-4E55-A32D-76E812362C92}" destId="{90B4B3F2-E883-4E02-9688-A795C437A9D3}" srcOrd="0" destOrd="0" parTransId="{4B5ABBBA-6B86-48D2-9DD3-9F10FD60BA19}" sibTransId="{AD4BEE7A-A8D0-4CA7-8C95-2D3E998AEE6B}"/>
    <dgm:cxn modelId="{83FE6018-3807-42D2-B809-FAE417D0BFFF}" type="presOf" srcId="{2E22ED86-2F05-49B8-9ACD-C42058C3E862}" destId="{7B3BC6C4-292E-4353-ACBF-9CAC94DECD79}" srcOrd="0" destOrd="0" presId="urn:microsoft.com/office/officeart/2005/8/layout/process5"/>
    <dgm:cxn modelId="{57916531-8D17-493D-A5E1-0C45636E94F9}" type="presOf" srcId="{9D717242-CD05-4E55-A32D-76E812362C92}" destId="{988BDC6B-3861-4BFC-8442-8BEFF6F8E36F}" srcOrd="0" destOrd="0" presId="urn:microsoft.com/office/officeart/2005/8/layout/process5"/>
    <dgm:cxn modelId="{C1375135-F0A5-4599-BE4F-320398CE0D8B}" type="presOf" srcId="{90B4B3F2-E883-4E02-9688-A795C437A9D3}" destId="{D8913F4E-3980-48C6-AFD0-CEE25A438C9F}" srcOrd="0" destOrd="0" presId="urn:microsoft.com/office/officeart/2005/8/layout/process5"/>
    <dgm:cxn modelId="{9151EC56-1B86-498A-9903-BC5EAF490C94}" type="presOf" srcId="{AD4BEE7A-A8D0-4CA7-8C95-2D3E998AEE6B}" destId="{57445414-808F-45CA-A82C-4E5AD1368D5A}" srcOrd="1" destOrd="0" presId="urn:microsoft.com/office/officeart/2005/8/layout/process5"/>
    <dgm:cxn modelId="{5C70F75A-3426-4E8D-A716-AC62949C7BC1}" srcId="{9D717242-CD05-4E55-A32D-76E812362C92}" destId="{ADB8E6B7-5121-4D04-B776-FB3717D1ED39}" srcOrd="2" destOrd="0" parTransId="{52248E97-597F-4273-BD80-1E50FF39E20C}" sibTransId="{A9BB5D62-1D52-4CCA-AA10-BE6EC683EBE8}"/>
    <dgm:cxn modelId="{2D184D9D-FBEE-4FEC-84B3-97323B9C96A5}" type="presOf" srcId="{ADB8E6B7-5121-4D04-B776-FB3717D1ED39}" destId="{25167285-C7C6-4314-94D0-823178F2FDC7}" srcOrd="0" destOrd="0" presId="urn:microsoft.com/office/officeart/2005/8/layout/process5"/>
    <dgm:cxn modelId="{13E996AD-4486-45F5-AF69-9FD47254452D}" type="presOf" srcId="{D4E11214-E73F-4623-BFEE-A8FDC20417BA}" destId="{D58335C8-96E1-4E3B-9097-ED9962C1C143}" srcOrd="1" destOrd="0" presId="urn:microsoft.com/office/officeart/2005/8/layout/process5"/>
    <dgm:cxn modelId="{64ADDACA-BF84-4AB2-A8F6-50F24D828FC7}" type="presOf" srcId="{D4E11214-E73F-4623-BFEE-A8FDC20417BA}" destId="{FC8E6DF6-34E0-4849-90B2-23B45C032D98}" srcOrd="0" destOrd="0" presId="urn:microsoft.com/office/officeart/2005/8/layout/process5"/>
    <dgm:cxn modelId="{01E4CADE-E354-4D8B-BEC7-1B5CE45C5EE4}" type="presOf" srcId="{AD4BEE7A-A8D0-4CA7-8C95-2D3E998AEE6B}" destId="{72D00126-4DA5-4CAF-B1BC-6FB581B792A8}" srcOrd="0" destOrd="0" presId="urn:microsoft.com/office/officeart/2005/8/layout/process5"/>
    <dgm:cxn modelId="{D32E60E7-6959-49E9-83D5-DF8290633B7E}" srcId="{9D717242-CD05-4E55-A32D-76E812362C92}" destId="{2E22ED86-2F05-49B8-9ACD-C42058C3E862}" srcOrd="1" destOrd="0" parTransId="{5F9931B2-BA42-48E5-AF8B-2CA2A1054762}" sibTransId="{D4E11214-E73F-4623-BFEE-A8FDC20417BA}"/>
    <dgm:cxn modelId="{AF307661-178D-4FB3-83CC-9AA9A4E323FB}" type="presParOf" srcId="{988BDC6B-3861-4BFC-8442-8BEFF6F8E36F}" destId="{D8913F4E-3980-48C6-AFD0-CEE25A438C9F}" srcOrd="0" destOrd="0" presId="urn:microsoft.com/office/officeart/2005/8/layout/process5"/>
    <dgm:cxn modelId="{EB6E9967-321E-4A34-9ADC-E6D36BD56DAB}" type="presParOf" srcId="{988BDC6B-3861-4BFC-8442-8BEFF6F8E36F}" destId="{72D00126-4DA5-4CAF-B1BC-6FB581B792A8}" srcOrd="1" destOrd="0" presId="urn:microsoft.com/office/officeart/2005/8/layout/process5"/>
    <dgm:cxn modelId="{286EA950-72DA-4403-8F38-3D6F7749F0E4}" type="presParOf" srcId="{72D00126-4DA5-4CAF-B1BC-6FB581B792A8}" destId="{57445414-808F-45CA-A82C-4E5AD1368D5A}" srcOrd="0" destOrd="0" presId="urn:microsoft.com/office/officeart/2005/8/layout/process5"/>
    <dgm:cxn modelId="{B85E2D17-4FEF-4656-BB24-2583406B5881}" type="presParOf" srcId="{988BDC6B-3861-4BFC-8442-8BEFF6F8E36F}" destId="{7B3BC6C4-292E-4353-ACBF-9CAC94DECD79}" srcOrd="2" destOrd="0" presId="urn:microsoft.com/office/officeart/2005/8/layout/process5"/>
    <dgm:cxn modelId="{DA6B2D0B-EF13-401D-8042-72758833678F}" type="presParOf" srcId="{988BDC6B-3861-4BFC-8442-8BEFF6F8E36F}" destId="{FC8E6DF6-34E0-4849-90B2-23B45C032D98}" srcOrd="3" destOrd="0" presId="urn:microsoft.com/office/officeart/2005/8/layout/process5"/>
    <dgm:cxn modelId="{F61D86B9-1AB7-4B9B-9654-457361599EC3}" type="presParOf" srcId="{FC8E6DF6-34E0-4849-90B2-23B45C032D98}" destId="{D58335C8-96E1-4E3B-9097-ED9962C1C143}" srcOrd="0" destOrd="0" presId="urn:microsoft.com/office/officeart/2005/8/layout/process5"/>
    <dgm:cxn modelId="{47F6B561-885D-4285-9BF3-1FD2BBD94E9C}" type="presParOf" srcId="{988BDC6B-3861-4BFC-8442-8BEFF6F8E36F}" destId="{25167285-C7C6-4314-94D0-823178F2FDC7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B171E4-AB88-4A39-A5FC-3BD3B59BF44D}">
      <dsp:nvSpPr>
        <dsp:cNvPr id="0" name=""/>
        <dsp:cNvSpPr/>
      </dsp:nvSpPr>
      <dsp:spPr>
        <a:xfrm>
          <a:off x="1158767" y="224431"/>
          <a:ext cx="1802250" cy="1802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4E8B77-1717-4612-BDCF-031AF8F4C75E}">
      <dsp:nvSpPr>
        <dsp:cNvPr id="0" name=""/>
        <dsp:cNvSpPr/>
      </dsp:nvSpPr>
      <dsp:spPr>
        <a:xfrm>
          <a:off x="57392" y="2471868"/>
          <a:ext cx="400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0" i="0" kern="1200"/>
            <a:t>Basic knowledge of Spring Boot</a:t>
          </a:r>
          <a:endParaRPr lang="en-US" sz="2300" kern="1200"/>
        </a:p>
      </dsp:txBody>
      <dsp:txXfrm>
        <a:off x="57392" y="2471868"/>
        <a:ext cx="4005000" cy="720000"/>
      </dsp:txXfrm>
    </dsp:sp>
    <dsp:sp modelId="{948C1995-26D5-4B47-988B-91FCB3FEF792}">
      <dsp:nvSpPr>
        <dsp:cNvPr id="0" name=""/>
        <dsp:cNvSpPr/>
      </dsp:nvSpPr>
      <dsp:spPr>
        <a:xfrm>
          <a:off x="5864642" y="224431"/>
          <a:ext cx="1802250" cy="1802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596D8-5CCE-463A-BE1F-9C35842244AA}">
      <dsp:nvSpPr>
        <dsp:cNvPr id="0" name=""/>
        <dsp:cNvSpPr/>
      </dsp:nvSpPr>
      <dsp:spPr>
        <a:xfrm>
          <a:off x="4763267" y="2471868"/>
          <a:ext cx="400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0" i="0" kern="1200"/>
            <a:t>Azure account</a:t>
          </a:r>
          <a:endParaRPr lang="en-US" sz="2300" kern="1200"/>
        </a:p>
      </dsp:txBody>
      <dsp:txXfrm>
        <a:off x="4763267" y="2471868"/>
        <a:ext cx="4005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F9DFC0-8935-457E-B730-A8363DECACBF}">
      <dsp:nvSpPr>
        <dsp:cNvPr id="0" name=""/>
        <dsp:cNvSpPr/>
      </dsp:nvSpPr>
      <dsp:spPr>
        <a:xfrm>
          <a:off x="0" y="640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ACB5DD-0AB2-45C2-ACA8-9FC00EF2C186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F5963-13CA-443C-A878-EB879FCFA325}">
      <dsp:nvSpPr>
        <dsp:cNvPr id="0" name=""/>
        <dsp:cNvSpPr/>
      </dsp:nvSpPr>
      <dsp:spPr>
        <a:xfrm>
          <a:off x="1730984" y="640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Setup Azure MySql Database</a:t>
          </a:r>
          <a:endParaRPr lang="en-US" sz="2500" kern="1200"/>
        </a:p>
      </dsp:txBody>
      <dsp:txXfrm>
        <a:off x="1730984" y="640"/>
        <a:ext cx="4660290" cy="1498687"/>
      </dsp:txXfrm>
    </dsp:sp>
    <dsp:sp modelId="{D56C3483-2E36-40CD-A31E-753779F2CFDF}">
      <dsp:nvSpPr>
        <dsp:cNvPr id="0" name=""/>
        <dsp:cNvSpPr/>
      </dsp:nvSpPr>
      <dsp:spPr>
        <a:xfrm>
          <a:off x="0" y="187399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D7EB7-B1CE-4A6E-ADB2-B56F8E3AD8DC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F3A47-09DF-448D-9E2B-34EFE0AD3C1B}">
      <dsp:nvSpPr>
        <dsp:cNvPr id="0" name=""/>
        <dsp:cNvSpPr/>
      </dsp:nvSpPr>
      <dsp:spPr>
        <a:xfrm>
          <a:off x="1730984" y="187399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Develop Spring Boot service</a:t>
          </a:r>
          <a:endParaRPr lang="en-US" sz="2500" kern="1200"/>
        </a:p>
      </dsp:txBody>
      <dsp:txXfrm>
        <a:off x="1730984" y="1873999"/>
        <a:ext cx="4660290" cy="1498687"/>
      </dsp:txXfrm>
    </dsp:sp>
    <dsp:sp modelId="{A0F9BE59-0CF2-4230-B2AE-4689CF842979}">
      <dsp:nvSpPr>
        <dsp:cNvPr id="0" name=""/>
        <dsp:cNvSpPr/>
      </dsp:nvSpPr>
      <dsp:spPr>
        <a:xfrm>
          <a:off x="0" y="374735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9EF78D-761D-4CCA-8F96-98C615F1AA34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39B73-E575-46D4-A936-302408D0CA31}">
      <dsp:nvSpPr>
        <dsp:cNvPr id="0" name=""/>
        <dsp:cNvSpPr/>
      </dsp:nvSpPr>
      <dsp:spPr>
        <a:xfrm>
          <a:off x="1730984" y="374735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DB connectivity</a:t>
          </a:r>
          <a:endParaRPr lang="en-US" sz="2500" kern="1200"/>
        </a:p>
      </dsp:txBody>
      <dsp:txXfrm>
        <a:off x="1730984" y="3747359"/>
        <a:ext cx="4660290" cy="14986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4D8719-E2DE-4964-A4D9-33B0709C05D8}">
      <dsp:nvSpPr>
        <dsp:cNvPr id="0" name=""/>
        <dsp:cNvSpPr/>
      </dsp:nvSpPr>
      <dsp:spPr>
        <a:xfrm>
          <a:off x="970711" y="633712"/>
          <a:ext cx="1106394" cy="11063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413D8-C128-49D3-B721-B6EAE609114B}">
      <dsp:nvSpPr>
        <dsp:cNvPr id="0" name=""/>
        <dsp:cNvSpPr/>
      </dsp:nvSpPr>
      <dsp:spPr>
        <a:xfrm>
          <a:off x="294581" y="2062587"/>
          <a:ext cx="24586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0" i="0" kern="1200"/>
            <a:t>Basic Spring Boot Knowledge</a:t>
          </a:r>
          <a:endParaRPr lang="en-US" sz="2300" kern="1200"/>
        </a:p>
      </dsp:txBody>
      <dsp:txXfrm>
        <a:off x="294581" y="2062587"/>
        <a:ext cx="2458655" cy="720000"/>
      </dsp:txXfrm>
    </dsp:sp>
    <dsp:sp modelId="{7134EF9A-5B48-4862-A4F1-E0A6F338833D}">
      <dsp:nvSpPr>
        <dsp:cNvPr id="0" name=""/>
        <dsp:cNvSpPr/>
      </dsp:nvSpPr>
      <dsp:spPr>
        <a:xfrm>
          <a:off x="3859632" y="633712"/>
          <a:ext cx="1106394" cy="11063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DBF7C-447B-45EA-AD1B-354D9E6C9F03}">
      <dsp:nvSpPr>
        <dsp:cNvPr id="0" name=""/>
        <dsp:cNvSpPr/>
      </dsp:nvSpPr>
      <dsp:spPr>
        <a:xfrm>
          <a:off x="3183501" y="2062587"/>
          <a:ext cx="24586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0" i="0" kern="1200"/>
            <a:t>Basic Cloud Knowledge</a:t>
          </a:r>
          <a:endParaRPr lang="en-US" sz="2300" kern="1200"/>
        </a:p>
      </dsp:txBody>
      <dsp:txXfrm>
        <a:off x="3183501" y="2062587"/>
        <a:ext cx="2458655" cy="720000"/>
      </dsp:txXfrm>
    </dsp:sp>
    <dsp:sp modelId="{3FA67B4D-40D5-4A0D-880A-6009D54EDA22}">
      <dsp:nvSpPr>
        <dsp:cNvPr id="0" name=""/>
        <dsp:cNvSpPr/>
      </dsp:nvSpPr>
      <dsp:spPr>
        <a:xfrm>
          <a:off x="6748552" y="633712"/>
          <a:ext cx="1106394" cy="11063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3D83F-C72A-4A21-95B9-F0E565BDBBAC}">
      <dsp:nvSpPr>
        <dsp:cNvPr id="0" name=""/>
        <dsp:cNvSpPr/>
      </dsp:nvSpPr>
      <dsp:spPr>
        <a:xfrm>
          <a:off x="6072421" y="2062587"/>
          <a:ext cx="24586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0" i="0" kern="1200"/>
            <a:t>An Azure Account</a:t>
          </a:r>
          <a:endParaRPr lang="en-US" sz="2300" kern="1200"/>
        </a:p>
      </dsp:txBody>
      <dsp:txXfrm>
        <a:off x="6072421" y="2062587"/>
        <a:ext cx="245865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F9DFC0-8935-457E-B730-A8363DECACBF}">
      <dsp:nvSpPr>
        <dsp:cNvPr id="0" name=""/>
        <dsp:cNvSpPr/>
      </dsp:nvSpPr>
      <dsp:spPr>
        <a:xfrm>
          <a:off x="0" y="640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ACB5DD-0AB2-45C2-ACA8-9FC00EF2C186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F5963-13CA-443C-A878-EB879FCFA325}">
      <dsp:nvSpPr>
        <dsp:cNvPr id="0" name=""/>
        <dsp:cNvSpPr/>
      </dsp:nvSpPr>
      <dsp:spPr>
        <a:xfrm>
          <a:off x="1730984" y="640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Setup Azure </a:t>
          </a:r>
          <a:r>
            <a:rPr lang="en-IN" sz="2500" kern="1200" dirty="0" err="1"/>
            <a:t>PostGreSQL</a:t>
          </a:r>
          <a:r>
            <a:rPr lang="en-IN" sz="2500" kern="1200" dirty="0"/>
            <a:t> Database</a:t>
          </a:r>
          <a:endParaRPr lang="en-US" sz="2500" kern="1200" dirty="0"/>
        </a:p>
      </dsp:txBody>
      <dsp:txXfrm>
        <a:off x="1730984" y="640"/>
        <a:ext cx="4660290" cy="1498687"/>
      </dsp:txXfrm>
    </dsp:sp>
    <dsp:sp modelId="{D56C3483-2E36-40CD-A31E-753779F2CFDF}">
      <dsp:nvSpPr>
        <dsp:cNvPr id="0" name=""/>
        <dsp:cNvSpPr/>
      </dsp:nvSpPr>
      <dsp:spPr>
        <a:xfrm>
          <a:off x="0" y="187399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D7EB7-B1CE-4A6E-ADB2-B56F8E3AD8DC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F3A47-09DF-448D-9E2B-34EFE0AD3C1B}">
      <dsp:nvSpPr>
        <dsp:cNvPr id="0" name=""/>
        <dsp:cNvSpPr/>
      </dsp:nvSpPr>
      <dsp:spPr>
        <a:xfrm>
          <a:off x="1730984" y="187399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Develop Spring Boot service</a:t>
          </a:r>
          <a:endParaRPr lang="en-US" sz="2500" kern="1200"/>
        </a:p>
      </dsp:txBody>
      <dsp:txXfrm>
        <a:off x="1730984" y="1873999"/>
        <a:ext cx="4660290" cy="1498687"/>
      </dsp:txXfrm>
    </dsp:sp>
    <dsp:sp modelId="{A0F9BE59-0CF2-4230-B2AE-4689CF842979}">
      <dsp:nvSpPr>
        <dsp:cNvPr id="0" name=""/>
        <dsp:cNvSpPr/>
      </dsp:nvSpPr>
      <dsp:spPr>
        <a:xfrm>
          <a:off x="0" y="374735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9EF78D-761D-4CCA-8F96-98C615F1AA34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39B73-E575-46D4-A936-302408D0CA31}">
      <dsp:nvSpPr>
        <dsp:cNvPr id="0" name=""/>
        <dsp:cNvSpPr/>
      </dsp:nvSpPr>
      <dsp:spPr>
        <a:xfrm>
          <a:off x="1730984" y="374735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DB connectivity</a:t>
          </a:r>
          <a:endParaRPr lang="en-US" sz="2500" kern="1200"/>
        </a:p>
      </dsp:txBody>
      <dsp:txXfrm>
        <a:off x="1730984" y="3747359"/>
        <a:ext cx="4660290" cy="14986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261FA-9117-4D81-970C-0AF93F9E9EEC}">
      <dsp:nvSpPr>
        <dsp:cNvPr id="0" name=""/>
        <dsp:cNvSpPr/>
      </dsp:nvSpPr>
      <dsp:spPr>
        <a:xfrm>
          <a:off x="8459" y="952778"/>
          <a:ext cx="2528542" cy="1517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/>
            <a:t>Setup an Azure Key Vault</a:t>
          </a:r>
          <a:endParaRPr lang="en-US" sz="2200" kern="1200"/>
        </a:p>
      </dsp:txBody>
      <dsp:txXfrm>
        <a:off x="52894" y="997213"/>
        <a:ext cx="2439672" cy="1428255"/>
      </dsp:txXfrm>
    </dsp:sp>
    <dsp:sp modelId="{84F0CB9D-E31D-4A8F-8E8C-642EAA17FDC6}">
      <dsp:nvSpPr>
        <dsp:cNvPr id="0" name=""/>
        <dsp:cNvSpPr/>
      </dsp:nvSpPr>
      <dsp:spPr>
        <a:xfrm>
          <a:off x="2759514" y="1397802"/>
          <a:ext cx="536051" cy="6270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759514" y="1523218"/>
        <a:ext cx="375236" cy="376246"/>
      </dsp:txXfrm>
    </dsp:sp>
    <dsp:sp modelId="{99D0B80A-5F59-4F5C-A5D6-C3953D853A96}">
      <dsp:nvSpPr>
        <dsp:cNvPr id="0" name=""/>
        <dsp:cNvSpPr/>
      </dsp:nvSpPr>
      <dsp:spPr>
        <a:xfrm>
          <a:off x="3548420" y="952778"/>
          <a:ext cx="2528542" cy="1517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/>
            <a:t>Create secrets for Azure MySQL and PostGres</a:t>
          </a:r>
          <a:endParaRPr lang="en-US" sz="2200" kern="1200"/>
        </a:p>
      </dsp:txBody>
      <dsp:txXfrm>
        <a:off x="3592855" y="997213"/>
        <a:ext cx="2439672" cy="1428255"/>
      </dsp:txXfrm>
    </dsp:sp>
    <dsp:sp modelId="{BBE44CAF-38E8-4123-9D18-CA0B11386114}">
      <dsp:nvSpPr>
        <dsp:cNvPr id="0" name=""/>
        <dsp:cNvSpPr/>
      </dsp:nvSpPr>
      <dsp:spPr>
        <a:xfrm>
          <a:off x="6299474" y="1397802"/>
          <a:ext cx="536051" cy="6270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299474" y="1523218"/>
        <a:ext cx="375236" cy="376246"/>
      </dsp:txXfrm>
    </dsp:sp>
    <dsp:sp modelId="{ED4564B9-C9B8-420A-BF8E-45EEFE1E1975}">
      <dsp:nvSpPr>
        <dsp:cNvPr id="0" name=""/>
        <dsp:cNvSpPr/>
      </dsp:nvSpPr>
      <dsp:spPr>
        <a:xfrm>
          <a:off x="7088380" y="952778"/>
          <a:ext cx="2528542" cy="1517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/>
            <a:t>Enhance services to read secrets from key vault</a:t>
          </a:r>
          <a:endParaRPr lang="en-US" sz="2200" kern="1200"/>
        </a:p>
      </dsp:txBody>
      <dsp:txXfrm>
        <a:off x="7132815" y="997213"/>
        <a:ext cx="2439672" cy="14282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AB8E7C-2926-4511-A687-83DD99BC30FA}">
      <dsp:nvSpPr>
        <dsp:cNvPr id="0" name=""/>
        <dsp:cNvSpPr/>
      </dsp:nvSpPr>
      <dsp:spPr>
        <a:xfrm>
          <a:off x="0" y="603563"/>
          <a:ext cx="6391275" cy="19492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b="0" i="0" kern="1200"/>
            <a:t>Setup an Azure Event Hub</a:t>
          </a:r>
          <a:endParaRPr lang="en-US" sz="4900" kern="1200"/>
        </a:p>
      </dsp:txBody>
      <dsp:txXfrm>
        <a:off x="95153" y="698716"/>
        <a:ext cx="6200969" cy="1758914"/>
      </dsp:txXfrm>
    </dsp:sp>
    <dsp:sp modelId="{1A13DAA4-148B-4C08-BEE6-8D40F4C82CF5}">
      <dsp:nvSpPr>
        <dsp:cNvPr id="0" name=""/>
        <dsp:cNvSpPr/>
      </dsp:nvSpPr>
      <dsp:spPr>
        <a:xfrm>
          <a:off x="0" y="2693903"/>
          <a:ext cx="6391275" cy="1949220"/>
        </a:xfrm>
        <a:prstGeom prst="round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b="0" i="0" kern="1200"/>
            <a:t>Trigger events from Spring boot app</a:t>
          </a:r>
          <a:endParaRPr lang="en-US" sz="4900" kern="1200"/>
        </a:p>
      </dsp:txBody>
      <dsp:txXfrm>
        <a:off x="95153" y="2789056"/>
        <a:ext cx="6200969" cy="17589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13F4E-3980-48C6-AFD0-CEE25A438C9F}">
      <dsp:nvSpPr>
        <dsp:cNvPr id="0" name=""/>
        <dsp:cNvSpPr/>
      </dsp:nvSpPr>
      <dsp:spPr>
        <a:xfrm>
          <a:off x="8459" y="784667"/>
          <a:ext cx="2528542" cy="1517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/>
            <a:t>Setup an Azure Cache for Redis instance</a:t>
          </a:r>
          <a:endParaRPr lang="en-US" sz="2400" kern="1200"/>
        </a:p>
      </dsp:txBody>
      <dsp:txXfrm>
        <a:off x="52894" y="829102"/>
        <a:ext cx="2439672" cy="1428255"/>
      </dsp:txXfrm>
    </dsp:sp>
    <dsp:sp modelId="{72D00126-4DA5-4CAF-B1BC-6FB581B792A8}">
      <dsp:nvSpPr>
        <dsp:cNvPr id="0" name=""/>
        <dsp:cNvSpPr/>
      </dsp:nvSpPr>
      <dsp:spPr>
        <a:xfrm>
          <a:off x="2759514" y="1229691"/>
          <a:ext cx="536051" cy="6270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759514" y="1355107"/>
        <a:ext cx="375236" cy="376246"/>
      </dsp:txXfrm>
    </dsp:sp>
    <dsp:sp modelId="{7B3BC6C4-292E-4353-ACBF-9CAC94DECD79}">
      <dsp:nvSpPr>
        <dsp:cNvPr id="0" name=""/>
        <dsp:cNvSpPr/>
      </dsp:nvSpPr>
      <dsp:spPr>
        <a:xfrm>
          <a:off x="3548420" y="784667"/>
          <a:ext cx="2528542" cy="1517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3655316"/>
                <a:satOff val="397"/>
                <a:lumOff val="-1"/>
                <a:alphaOff val="0"/>
                <a:tint val="98000"/>
                <a:lumMod val="114000"/>
              </a:schemeClr>
            </a:gs>
            <a:gs pos="100000">
              <a:schemeClr val="accent5">
                <a:hueOff val="3655316"/>
                <a:satOff val="397"/>
                <a:lumOff val="-1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/>
            <a:t>Develop Spring Boot Service</a:t>
          </a:r>
          <a:endParaRPr lang="en-US" sz="2400" kern="1200"/>
        </a:p>
      </dsp:txBody>
      <dsp:txXfrm>
        <a:off x="3592855" y="829102"/>
        <a:ext cx="2439672" cy="1428255"/>
      </dsp:txXfrm>
    </dsp:sp>
    <dsp:sp modelId="{FC8E6DF6-34E0-4849-90B2-23B45C032D98}">
      <dsp:nvSpPr>
        <dsp:cNvPr id="0" name=""/>
        <dsp:cNvSpPr/>
      </dsp:nvSpPr>
      <dsp:spPr>
        <a:xfrm>
          <a:off x="6299474" y="1229691"/>
          <a:ext cx="536051" cy="6270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7310632"/>
                <a:satOff val="795"/>
                <a:lumOff val="-1"/>
                <a:alphaOff val="0"/>
                <a:tint val="98000"/>
                <a:lumMod val="114000"/>
              </a:schemeClr>
            </a:gs>
            <a:gs pos="100000">
              <a:schemeClr val="accent5">
                <a:hueOff val="7310632"/>
                <a:satOff val="795"/>
                <a:lumOff val="-1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299474" y="1355107"/>
        <a:ext cx="375236" cy="376246"/>
      </dsp:txXfrm>
    </dsp:sp>
    <dsp:sp modelId="{25167285-C7C6-4314-94D0-823178F2FDC7}">
      <dsp:nvSpPr>
        <dsp:cNvPr id="0" name=""/>
        <dsp:cNvSpPr/>
      </dsp:nvSpPr>
      <dsp:spPr>
        <a:xfrm>
          <a:off x="7088380" y="784667"/>
          <a:ext cx="2528542" cy="1517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7310632"/>
                <a:satOff val="795"/>
                <a:lumOff val="-1"/>
                <a:alphaOff val="0"/>
                <a:tint val="98000"/>
                <a:lumMod val="114000"/>
              </a:schemeClr>
            </a:gs>
            <a:gs pos="100000">
              <a:schemeClr val="accent5">
                <a:hueOff val="7310632"/>
                <a:satOff val="795"/>
                <a:lumOff val="-1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/>
            <a:t>Establish connectivity</a:t>
          </a:r>
          <a:endParaRPr lang="en-US" sz="2400" kern="1200"/>
        </a:p>
      </dsp:txBody>
      <dsp:txXfrm>
        <a:off x="7132815" y="829102"/>
        <a:ext cx="2439672" cy="1428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41CE-C625-8D83-1C79-A7DE327804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Java on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38223-B70B-185F-497F-691BB5B7E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cap="none" dirty="0"/>
              <a:t>@thecodealchemist</a:t>
            </a:r>
          </a:p>
        </p:txBody>
      </p:sp>
    </p:spTree>
    <p:extLst>
      <p:ext uri="{BB962C8B-B14F-4D97-AF65-F5344CB8AC3E}">
        <p14:creationId xmlns:p14="http://schemas.microsoft.com/office/powerpoint/2010/main" val="103902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E30E-F823-0794-6FC1-F5E50E172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pic>
        <p:nvPicPr>
          <p:cNvPr id="4" name="Content Placeholder 4" descr="A green and white logo&#10;&#10;Description automatically generated">
            <a:extLst>
              <a:ext uri="{FF2B5EF4-FFF2-40B4-BE49-F238E27FC236}">
                <a16:creationId xmlns:a16="http://schemas.microsoft.com/office/drawing/2014/main" id="{C783E2AE-F7E2-4873-51D2-4413466C7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387" y="3426399"/>
            <a:ext cx="1552001" cy="1394836"/>
          </a:xfrm>
        </p:spPr>
      </p:pic>
      <p:pic>
        <p:nvPicPr>
          <p:cNvPr id="6" name="Picture 5" descr="A blue and green squares&#10;&#10;Description automatically generated">
            <a:extLst>
              <a:ext uri="{FF2B5EF4-FFF2-40B4-BE49-F238E27FC236}">
                <a16:creationId xmlns:a16="http://schemas.microsoft.com/office/drawing/2014/main" id="{0BCBF767-EE73-E038-6FF0-4BDDB827C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321" y="3426399"/>
            <a:ext cx="1552001" cy="15520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34FDB8-848C-C4C7-E3F7-D880157B5C28}"/>
              </a:ext>
            </a:extLst>
          </p:cNvPr>
          <p:cNvCxnSpPr>
            <a:cxnSpLocks/>
          </p:cNvCxnSpPr>
          <p:nvPr/>
        </p:nvCxnSpPr>
        <p:spPr>
          <a:xfrm>
            <a:off x="4091709" y="4123817"/>
            <a:ext cx="200429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F39C71-FDB8-D4CA-7B6F-B3F598AD3147}"/>
              </a:ext>
            </a:extLst>
          </p:cNvPr>
          <p:cNvCxnSpPr>
            <a:cxnSpLocks/>
          </p:cNvCxnSpPr>
          <p:nvPr/>
        </p:nvCxnSpPr>
        <p:spPr>
          <a:xfrm flipV="1">
            <a:off x="8159194" y="3148642"/>
            <a:ext cx="1026543" cy="46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3116BA-AA7C-96D4-0F0D-59F6FB159EDE}"/>
              </a:ext>
            </a:extLst>
          </p:cNvPr>
          <p:cNvCxnSpPr>
            <a:cxnSpLocks/>
          </p:cNvCxnSpPr>
          <p:nvPr/>
        </p:nvCxnSpPr>
        <p:spPr>
          <a:xfrm>
            <a:off x="8221516" y="4123817"/>
            <a:ext cx="1084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A71A66-804D-0B51-265E-EA6DC6AC6E37}"/>
              </a:ext>
            </a:extLst>
          </p:cNvPr>
          <p:cNvCxnSpPr>
            <a:cxnSpLocks/>
          </p:cNvCxnSpPr>
          <p:nvPr/>
        </p:nvCxnSpPr>
        <p:spPr>
          <a:xfrm>
            <a:off x="8159194" y="4633167"/>
            <a:ext cx="1147164" cy="44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5B3C0-7708-2881-FE7E-6046C9F9A0CE}"/>
              </a:ext>
            </a:extLst>
          </p:cNvPr>
          <p:cNvSpPr/>
          <p:nvPr/>
        </p:nvSpPr>
        <p:spPr>
          <a:xfrm>
            <a:off x="9769266" y="2459106"/>
            <a:ext cx="422694" cy="348658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  <a:p>
            <a:pPr algn="ctr"/>
            <a:r>
              <a:rPr lang="en-IN" dirty="0"/>
              <a:t>U</a:t>
            </a:r>
          </a:p>
          <a:p>
            <a:pPr algn="ctr"/>
            <a:r>
              <a:rPr lang="en-IN" dirty="0"/>
              <a:t>B</a:t>
            </a:r>
          </a:p>
          <a:p>
            <a:pPr algn="ctr"/>
            <a:r>
              <a:rPr lang="en-IN" dirty="0"/>
              <a:t>S</a:t>
            </a:r>
          </a:p>
          <a:p>
            <a:pPr algn="ctr"/>
            <a:r>
              <a:rPr lang="en-IN" dirty="0"/>
              <a:t>C</a:t>
            </a:r>
          </a:p>
          <a:p>
            <a:pPr algn="ctr"/>
            <a:r>
              <a:rPr lang="en-IN" dirty="0"/>
              <a:t>R</a:t>
            </a:r>
          </a:p>
          <a:p>
            <a:pPr algn="ctr"/>
            <a:r>
              <a:rPr lang="en-IN" dirty="0"/>
              <a:t>I</a:t>
            </a:r>
          </a:p>
          <a:p>
            <a:pPr algn="ctr"/>
            <a:r>
              <a:rPr lang="en-IN" dirty="0"/>
              <a:t>B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R</a:t>
            </a:r>
          </a:p>
          <a:p>
            <a:pPr algn="ctr"/>
            <a:r>
              <a:rPr lang="en-IN" dirty="0"/>
              <a:t>S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8281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873EE-2BAE-3728-51F7-2A6BEE8A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Steps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69231349-EC28-0FDA-2331-0FBE49E7B2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364918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0894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E30E-F823-0794-6FC1-F5E50E172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pic>
        <p:nvPicPr>
          <p:cNvPr id="4" name="Content Placeholder 4" descr="A green and white logo&#10;&#10;Description automatically generated">
            <a:extLst>
              <a:ext uri="{FF2B5EF4-FFF2-40B4-BE49-F238E27FC236}">
                <a16:creationId xmlns:a16="http://schemas.microsoft.com/office/drawing/2014/main" id="{C783E2AE-F7E2-4873-51D2-4413466C7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1281" y="3462914"/>
            <a:ext cx="1552001" cy="1394836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34FDB8-848C-C4C7-E3F7-D880157B5C28}"/>
              </a:ext>
            </a:extLst>
          </p:cNvPr>
          <p:cNvCxnSpPr>
            <a:cxnSpLocks/>
          </p:cNvCxnSpPr>
          <p:nvPr/>
        </p:nvCxnSpPr>
        <p:spPr>
          <a:xfrm>
            <a:off x="4971603" y="4160332"/>
            <a:ext cx="200429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4" descr="A group of blue cylindrical objects&#10;&#10;Description automatically generated">
            <a:extLst>
              <a:ext uri="{FF2B5EF4-FFF2-40B4-BE49-F238E27FC236}">
                <a16:creationId xmlns:a16="http://schemas.microsoft.com/office/drawing/2014/main" id="{4CD883A4-CC27-3211-E00D-7820205F2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215" y="3429000"/>
            <a:ext cx="1428750" cy="1428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9808C1-4373-375C-AA15-71EAF778CB33}"/>
              </a:ext>
            </a:extLst>
          </p:cNvPr>
          <p:cNvSpPr txBox="1"/>
          <p:nvPr/>
        </p:nvSpPr>
        <p:spPr>
          <a:xfrm>
            <a:off x="6683930" y="2984740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Azure Cache for Redis</a:t>
            </a:r>
          </a:p>
        </p:txBody>
      </p:sp>
    </p:spTree>
    <p:extLst>
      <p:ext uri="{BB962C8B-B14F-4D97-AF65-F5344CB8AC3E}">
        <p14:creationId xmlns:p14="http://schemas.microsoft.com/office/powerpoint/2010/main" val="2545554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94769-4752-43B5-D918-42CC73C88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Steps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3428A60-6E3E-BE89-FB39-1509E6D2E3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968245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08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14A5-3644-5C3B-56A8-E32C25D4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pic>
        <p:nvPicPr>
          <p:cNvPr id="5" name="Content Placeholder 4" descr="A green and white logo&#10;&#10;Description automatically generated">
            <a:extLst>
              <a:ext uri="{FF2B5EF4-FFF2-40B4-BE49-F238E27FC236}">
                <a16:creationId xmlns:a16="http://schemas.microsoft.com/office/drawing/2014/main" id="{14BC6E38-AE3F-E41E-337B-3D5A85769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6571" y="3454458"/>
            <a:ext cx="1476447" cy="1326933"/>
          </a:xfrm>
        </p:spPr>
      </p:pic>
      <p:pic>
        <p:nvPicPr>
          <p:cNvPr id="7" name="Picture 6" descr="A blue cylinder with white text&#10;&#10;Description automatically generated">
            <a:extLst>
              <a:ext uri="{FF2B5EF4-FFF2-40B4-BE49-F238E27FC236}">
                <a16:creationId xmlns:a16="http://schemas.microsoft.com/office/drawing/2014/main" id="{202CBEF9-8AF3-2378-BDA6-D96ADE372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982" y="3142683"/>
            <a:ext cx="1314096" cy="1638708"/>
          </a:xfrm>
          <a:prstGeom prst="rect">
            <a:avLst/>
          </a:prstGeom>
        </p:spPr>
      </p:pic>
      <p:pic>
        <p:nvPicPr>
          <p:cNvPr id="13" name="Graphic 12" descr="Transfer outline">
            <a:extLst>
              <a:ext uri="{FF2B5EF4-FFF2-40B4-BE49-F238E27FC236}">
                <a16:creationId xmlns:a16="http://schemas.microsoft.com/office/drawing/2014/main" id="{415A40C1-D04D-2F1A-9BE8-7EE723E065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1694" y="3227743"/>
            <a:ext cx="1968612" cy="1968612"/>
          </a:xfrm>
          <a:prstGeom prst="rect">
            <a:avLst/>
          </a:prstGeom>
        </p:spPr>
      </p:pic>
      <p:pic>
        <p:nvPicPr>
          <p:cNvPr id="15" name="Picture 14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0D86E231-AF36-FC72-2188-9A3F1D07B4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5780" y="4901837"/>
            <a:ext cx="2040500" cy="58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3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7C23-4F9C-0E90-58D1-E90B054D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Prerequisites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4F7723-79DA-7020-A7A1-026F3AA095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637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14BEC-42A6-E603-DC93-378EB1E2D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EBEBEB"/>
                </a:solidFill>
              </a:rPr>
              <a:t>Steps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EA07DC-D196-DF22-FF19-2130ABD887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291234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936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14A5-3644-5C3B-56A8-E32C25D4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pic>
        <p:nvPicPr>
          <p:cNvPr id="5" name="Content Placeholder 4" descr="A green and white logo&#10;&#10;Description automatically generated">
            <a:extLst>
              <a:ext uri="{FF2B5EF4-FFF2-40B4-BE49-F238E27FC236}">
                <a16:creationId xmlns:a16="http://schemas.microsoft.com/office/drawing/2014/main" id="{14BC6E38-AE3F-E41E-337B-3D5A85769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6571" y="3454458"/>
            <a:ext cx="1476447" cy="1326933"/>
          </a:xfrm>
        </p:spPr>
      </p:pic>
      <p:pic>
        <p:nvPicPr>
          <p:cNvPr id="13" name="Graphic 12" descr="Transfer outline">
            <a:extLst>
              <a:ext uri="{FF2B5EF4-FFF2-40B4-BE49-F238E27FC236}">
                <a16:creationId xmlns:a16="http://schemas.microsoft.com/office/drawing/2014/main" id="{415A40C1-D04D-2F1A-9BE8-7EE723E06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1694" y="3227743"/>
            <a:ext cx="1968612" cy="1968612"/>
          </a:xfrm>
          <a:prstGeom prst="rect">
            <a:avLst/>
          </a:prstGeom>
        </p:spPr>
      </p:pic>
      <p:pic>
        <p:nvPicPr>
          <p:cNvPr id="15" name="Picture 14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0D86E231-AF36-FC72-2188-9A3F1D07B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780" y="4901837"/>
            <a:ext cx="2040500" cy="589035"/>
          </a:xfrm>
          <a:prstGeom prst="rect">
            <a:avLst/>
          </a:prstGeom>
        </p:spPr>
      </p:pic>
      <p:pic>
        <p:nvPicPr>
          <p:cNvPr id="4" name="Picture 3" descr="A blue container with a picture of an elephant&#10;&#10;Description automatically generated">
            <a:extLst>
              <a:ext uri="{FF2B5EF4-FFF2-40B4-BE49-F238E27FC236}">
                <a16:creationId xmlns:a16="http://schemas.microsoft.com/office/drawing/2014/main" id="{F5D38152-7D80-984E-77F1-3E2E9683D4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2933" y="3429000"/>
            <a:ext cx="1006194" cy="128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5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7C23-4F9C-0E90-58D1-E90B054D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Prerequisites</a:t>
            </a:r>
            <a:endParaRPr lang="en-IN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96E5DCD2-2A07-E842-87EE-E8B12632734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003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14BEC-42A6-E603-DC93-378EB1E2D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EBEBEB"/>
                </a:solidFill>
              </a:rPr>
              <a:t>Steps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EA07DC-D196-DF22-FF19-2130ABD887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749892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488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14A5-3644-5C3B-56A8-E32C25D4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pic>
        <p:nvPicPr>
          <p:cNvPr id="5" name="Content Placeholder 4" descr="A green and white logo&#10;&#10;Description automatically generated">
            <a:extLst>
              <a:ext uri="{FF2B5EF4-FFF2-40B4-BE49-F238E27FC236}">
                <a16:creationId xmlns:a16="http://schemas.microsoft.com/office/drawing/2014/main" id="{14BC6E38-AE3F-E41E-337B-3D5A85769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186" y="3859900"/>
            <a:ext cx="1476447" cy="1326933"/>
          </a:xfrm>
        </p:spPr>
      </p:pic>
      <p:pic>
        <p:nvPicPr>
          <p:cNvPr id="6" name="Picture 5" descr="A yellow key in a blue circle&#10;&#10;Description automatically generated">
            <a:extLst>
              <a:ext uri="{FF2B5EF4-FFF2-40B4-BE49-F238E27FC236}">
                <a16:creationId xmlns:a16="http://schemas.microsoft.com/office/drawing/2014/main" id="{CA9CEB03-4873-6126-2431-68AB99E50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006" y="3813949"/>
            <a:ext cx="2527491" cy="132693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BEAD13-7205-8AE0-4B60-08F0F643D1DC}"/>
              </a:ext>
            </a:extLst>
          </p:cNvPr>
          <p:cNvCxnSpPr>
            <a:endCxn id="6" idx="1"/>
          </p:cNvCxnSpPr>
          <p:nvPr/>
        </p:nvCxnSpPr>
        <p:spPr>
          <a:xfrm flipV="1">
            <a:off x="4243760" y="4477416"/>
            <a:ext cx="3478246" cy="649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Picture 11" descr="A blue cylinder with white text&#10;&#10;Description automatically generated">
            <a:extLst>
              <a:ext uri="{FF2B5EF4-FFF2-40B4-BE49-F238E27FC236}">
                <a16:creationId xmlns:a16="http://schemas.microsoft.com/office/drawing/2014/main" id="{517B0CA3-9CC3-1796-6502-5629DFC16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370" y="2839700"/>
            <a:ext cx="781259" cy="974249"/>
          </a:xfrm>
          <a:prstGeom prst="rect">
            <a:avLst/>
          </a:prstGeom>
        </p:spPr>
      </p:pic>
      <p:pic>
        <p:nvPicPr>
          <p:cNvPr id="16" name="Picture 15" descr="A blue container with a picture of an elephant&#10;&#10;Description automatically generated">
            <a:extLst>
              <a:ext uri="{FF2B5EF4-FFF2-40B4-BE49-F238E27FC236}">
                <a16:creationId xmlns:a16="http://schemas.microsoft.com/office/drawing/2014/main" id="{1747BE5B-6B88-1756-8AB7-AA47B0A18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5676" y="5229276"/>
            <a:ext cx="695422" cy="88594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4DA4D3-8A78-42B2-69DA-24056EAD4559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243760" y="3326825"/>
            <a:ext cx="1461610" cy="108301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4BCAB7-4AA1-EEB2-834E-007907C97F5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243760" y="4588120"/>
            <a:ext cx="1501916" cy="108413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3D1F901-F4A7-42B4-5435-9C347A12C6DC}"/>
              </a:ext>
            </a:extLst>
          </p:cNvPr>
          <p:cNvSpPr txBox="1"/>
          <p:nvPr/>
        </p:nvSpPr>
        <p:spPr>
          <a:xfrm>
            <a:off x="5092952" y="4166684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Reading Secrets</a:t>
            </a:r>
          </a:p>
        </p:txBody>
      </p:sp>
    </p:spTree>
    <p:extLst>
      <p:ext uri="{BB962C8B-B14F-4D97-AF65-F5344CB8AC3E}">
        <p14:creationId xmlns:p14="http://schemas.microsoft.com/office/powerpoint/2010/main" val="333385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98CD42C-2E98-437C-AF0D-ADB770381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3AA7B5C7-7348-4EFC-BEE4-5AA469D57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7F292-5ABA-D89D-C049-170F7B69C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Steps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6BBD40-26F7-4779-A7E1-17EADF348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F2CE3B-C41E-194A-26DC-A915671591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117390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091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2112</TotalTime>
  <Words>115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Java on Azure</vt:lpstr>
      <vt:lpstr>Agenda</vt:lpstr>
      <vt:lpstr>Prerequisites</vt:lpstr>
      <vt:lpstr>Steps</vt:lpstr>
      <vt:lpstr>Agenda</vt:lpstr>
      <vt:lpstr>Prerequisites</vt:lpstr>
      <vt:lpstr>Steps</vt:lpstr>
      <vt:lpstr>Agenda</vt:lpstr>
      <vt:lpstr>Steps</vt:lpstr>
      <vt:lpstr>Agenda</vt:lpstr>
      <vt:lpstr>Steps</vt:lpstr>
      <vt:lpstr>Agenda</vt:lpstr>
      <vt:lpstr>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on Azure</dc:title>
  <dc:creator>Vi Ma</dc:creator>
  <cp:lastModifiedBy>Vi Ma</cp:lastModifiedBy>
  <cp:revision>12</cp:revision>
  <dcterms:created xsi:type="dcterms:W3CDTF">2023-11-01T07:23:31Z</dcterms:created>
  <dcterms:modified xsi:type="dcterms:W3CDTF">2023-11-11T11:22:26Z</dcterms:modified>
</cp:coreProperties>
</file>