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13FB06-00DF-4FCB-833C-8F6743CC87A0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9D2B08F-3CC7-45E6-85A2-972914C8494A}">
      <dgm:prSet/>
      <dgm:spPr/>
      <dgm:t>
        <a:bodyPr/>
        <a:lstStyle/>
        <a:p>
          <a:r>
            <a:rPr lang="en-IN" b="0" i="0"/>
            <a:t>Native Persistence(use as regular disk-based database)</a:t>
          </a:r>
          <a:endParaRPr lang="en-US"/>
        </a:p>
      </dgm:t>
    </dgm:pt>
    <dgm:pt modelId="{D9726802-EC7A-4B7E-AA09-83524211CF70}" type="parTrans" cxnId="{77D6DB2D-3720-462A-A5A7-A6A6924DA816}">
      <dgm:prSet/>
      <dgm:spPr/>
      <dgm:t>
        <a:bodyPr/>
        <a:lstStyle/>
        <a:p>
          <a:endParaRPr lang="en-US"/>
        </a:p>
      </dgm:t>
    </dgm:pt>
    <dgm:pt modelId="{6FC255DD-EBC1-47C5-A5EF-07FF6C9D4593}" type="sibTrans" cxnId="{77D6DB2D-3720-462A-A5A7-A6A6924DA816}">
      <dgm:prSet/>
      <dgm:spPr/>
      <dgm:t>
        <a:bodyPr/>
        <a:lstStyle/>
        <a:p>
          <a:endParaRPr lang="en-US"/>
        </a:p>
      </dgm:t>
    </dgm:pt>
    <dgm:pt modelId="{3FB88A0A-733C-4C84-AC31-BEB7AF8EF1CC}">
      <dgm:prSet/>
      <dgm:spPr/>
      <dgm:t>
        <a:bodyPr/>
        <a:lstStyle/>
        <a:p>
          <a:r>
            <a:rPr lang="en-IN" b="0" i="0"/>
            <a:t>Multi-Tier Storage</a:t>
          </a:r>
          <a:endParaRPr lang="en-US"/>
        </a:p>
      </dgm:t>
    </dgm:pt>
    <dgm:pt modelId="{4DDE8BD8-16CF-4CF6-9592-631D70BF81EB}" type="parTrans" cxnId="{FC80A237-3331-47FF-A0D2-B7E7D2EA5C6D}">
      <dgm:prSet/>
      <dgm:spPr/>
      <dgm:t>
        <a:bodyPr/>
        <a:lstStyle/>
        <a:p>
          <a:endParaRPr lang="en-US"/>
        </a:p>
      </dgm:t>
    </dgm:pt>
    <dgm:pt modelId="{E16FCA69-435B-48F5-9D85-86F1768962C8}" type="sibTrans" cxnId="{FC80A237-3331-47FF-A0D2-B7E7D2EA5C6D}">
      <dgm:prSet/>
      <dgm:spPr/>
      <dgm:t>
        <a:bodyPr/>
        <a:lstStyle/>
        <a:p>
          <a:endParaRPr lang="en-US"/>
        </a:p>
      </dgm:t>
    </dgm:pt>
    <dgm:pt modelId="{38D98116-2783-46DC-AC8E-039067607415}">
      <dgm:prSet/>
      <dgm:spPr/>
      <dgm:t>
        <a:bodyPr/>
        <a:lstStyle/>
        <a:p>
          <a:r>
            <a:rPr lang="en-IN" b="0" i="0"/>
            <a:t>ACID Compliant</a:t>
          </a:r>
          <a:endParaRPr lang="en-US"/>
        </a:p>
      </dgm:t>
    </dgm:pt>
    <dgm:pt modelId="{53667460-DFE9-4070-B733-984747E717DD}" type="parTrans" cxnId="{31CB6230-36D5-46BD-BB76-5BB4B9347561}">
      <dgm:prSet/>
      <dgm:spPr/>
      <dgm:t>
        <a:bodyPr/>
        <a:lstStyle/>
        <a:p>
          <a:endParaRPr lang="en-US"/>
        </a:p>
      </dgm:t>
    </dgm:pt>
    <dgm:pt modelId="{1C9C9A3B-C9F9-43A4-9427-A9AB2A8F6897}" type="sibTrans" cxnId="{31CB6230-36D5-46BD-BB76-5BB4B9347561}">
      <dgm:prSet/>
      <dgm:spPr/>
      <dgm:t>
        <a:bodyPr/>
        <a:lstStyle/>
        <a:p>
          <a:endParaRPr lang="en-US"/>
        </a:p>
      </dgm:t>
    </dgm:pt>
    <dgm:pt modelId="{094F4B5A-C5B2-45A1-B229-C28EBB6FA2DF}">
      <dgm:prSet/>
      <dgm:spPr/>
      <dgm:t>
        <a:bodyPr/>
        <a:lstStyle/>
        <a:p>
          <a:r>
            <a:rPr lang="en-IN" b="0" i="0"/>
            <a:t>Distributed SQL</a:t>
          </a:r>
          <a:endParaRPr lang="en-US"/>
        </a:p>
      </dgm:t>
    </dgm:pt>
    <dgm:pt modelId="{83ABED66-0838-4606-BC07-189B5FB7118D}" type="parTrans" cxnId="{D4421DE4-F302-4666-B484-66F5B637167F}">
      <dgm:prSet/>
      <dgm:spPr/>
      <dgm:t>
        <a:bodyPr/>
        <a:lstStyle/>
        <a:p>
          <a:endParaRPr lang="en-US"/>
        </a:p>
      </dgm:t>
    </dgm:pt>
    <dgm:pt modelId="{FBDD9EC2-445F-434B-90BF-CFD9DF6950DC}" type="sibTrans" cxnId="{D4421DE4-F302-4666-B484-66F5B637167F}">
      <dgm:prSet/>
      <dgm:spPr/>
      <dgm:t>
        <a:bodyPr/>
        <a:lstStyle/>
        <a:p>
          <a:endParaRPr lang="en-US"/>
        </a:p>
      </dgm:t>
    </dgm:pt>
    <dgm:pt modelId="{EECB691B-5CEC-4179-A253-4B3D6B3BC85D}">
      <dgm:prSet/>
      <dgm:spPr/>
      <dgm:t>
        <a:bodyPr/>
        <a:lstStyle/>
        <a:p>
          <a:r>
            <a:rPr lang="en-IN" b="0" i="0"/>
            <a:t>Compute, Services</a:t>
          </a:r>
          <a:endParaRPr lang="en-US"/>
        </a:p>
      </dgm:t>
    </dgm:pt>
    <dgm:pt modelId="{A0C802E2-8752-4680-ABB5-F134BA51E273}" type="parTrans" cxnId="{03A45C5E-2940-4F3C-B858-B3BE4790CC83}">
      <dgm:prSet/>
      <dgm:spPr/>
      <dgm:t>
        <a:bodyPr/>
        <a:lstStyle/>
        <a:p>
          <a:endParaRPr lang="en-US"/>
        </a:p>
      </dgm:t>
    </dgm:pt>
    <dgm:pt modelId="{A0733F6C-91E8-46E5-B0B4-ABB17388FEC3}" type="sibTrans" cxnId="{03A45C5E-2940-4F3C-B858-B3BE4790CC83}">
      <dgm:prSet/>
      <dgm:spPr/>
      <dgm:t>
        <a:bodyPr/>
        <a:lstStyle/>
        <a:p>
          <a:endParaRPr lang="en-US"/>
        </a:p>
      </dgm:t>
    </dgm:pt>
    <dgm:pt modelId="{D31379C2-C595-4B41-B7C4-3339349EBE34}">
      <dgm:prSet/>
      <dgm:spPr/>
      <dgm:t>
        <a:bodyPr/>
        <a:lstStyle/>
        <a:p>
          <a:r>
            <a:rPr lang="en-IN" b="0" i="0"/>
            <a:t>Streaming</a:t>
          </a:r>
          <a:endParaRPr lang="en-US"/>
        </a:p>
      </dgm:t>
    </dgm:pt>
    <dgm:pt modelId="{112A8998-A498-4703-B877-89E1ED5A23F8}" type="parTrans" cxnId="{EBEB0E18-4173-4A80-BA9B-3765C22D4E7E}">
      <dgm:prSet/>
      <dgm:spPr/>
      <dgm:t>
        <a:bodyPr/>
        <a:lstStyle/>
        <a:p>
          <a:endParaRPr lang="en-US"/>
        </a:p>
      </dgm:t>
    </dgm:pt>
    <dgm:pt modelId="{3C330015-B9A9-4037-88A4-CA1237BA15C0}" type="sibTrans" cxnId="{EBEB0E18-4173-4A80-BA9B-3765C22D4E7E}">
      <dgm:prSet/>
      <dgm:spPr/>
      <dgm:t>
        <a:bodyPr/>
        <a:lstStyle/>
        <a:p>
          <a:endParaRPr lang="en-US"/>
        </a:p>
      </dgm:t>
    </dgm:pt>
    <dgm:pt modelId="{1FE3D841-8678-47EF-8E80-3E3670420568}">
      <dgm:prSet/>
      <dgm:spPr/>
      <dgm:t>
        <a:bodyPr/>
        <a:lstStyle/>
        <a:p>
          <a:r>
            <a:rPr lang="en-IN" b="0" i="0"/>
            <a:t>Messaging</a:t>
          </a:r>
          <a:endParaRPr lang="en-US"/>
        </a:p>
      </dgm:t>
    </dgm:pt>
    <dgm:pt modelId="{6F94ADD9-9400-4F14-8705-D50BF7229BB5}" type="parTrans" cxnId="{ED50511D-811D-4468-9843-78F662FD43BA}">
      <dgm:prSet/>
      <dgm:spPr/>
      <dgm:t>
        <a:bodyPr/>
        <a:lstStyle/>
        <a:p>
          <a:endParaRPr lang="en-US"/>
        </a:p>
      </dgm:t>
    </dgm:pt>
    <dgm:pt modelId="{9EA9B3EF-EE33-4BBF-B75D-23DBA95574AF}" type="sibTrans" cxnId="{ED50511D-811D-4468-9843-78F662FD43BA}">
      <dgm:prSet/>
      <dgm:spPr/>
      <dgm:t>
        <a:bodyPr/>
        <a:lstStyle/>
        <a:p>
          <a:endParaRPr lang="en-US"/>
        </a:p>
      </dgm:t>
    </dgm:pt>
    <dgm:pt modelId="{19D0E181-D931-490B-AB1A-F075CB8A77CF}" type="pres">
      <dgm:prSet presAssocID="{8013FB06-00DF-4FCB-833C-8F6743CC87A0}" presName="diagram" presStyleCnt="0">
        <dgm:presLayoutVars>
          <dgm:dir/>
          <dgm:resizeHandles val="exact"/>
        </dgm:presLayoutVars>
      </dgm:prSet>
      <dgm:spPr/>
    </dgm:pt>
    <dgm:pt modelId="{29F1DD01-3630-451C-97D5-16B4C34470A7}" type="pres">
      <dgm:prSet presAssocID="{09D2B08F-3CC7-45E6-85A2-972914C8494A}" presName="node" presStyleLbl="node1" presStyleIdx="0" presStyleCnt="7">
        <dgm:presLayoutVars>
          <dgm:bulletEnabled val="1"/>
        </dgm:presLayoutVars>
      </dgm:prSet>
      <dgm:spPr/>
    </dgm:pt>
    <dgm:pt modelId="{EAC6A8C1-C473-4B96-8056-6CAA8D9AE405}" type="pres">
      <dgm:prSet presAssocID="{6FC255DD-EBC1-47C5-A5EF-07FF6C9D4593}" presName="sibTrans" presStyleCnt="0"/>
      <dgm:spPr/>
    </dgm:pt>
    <dgm:pt modelId="{107106A9-69A4-4D9E-B05A-DD8813B8BA43}" type="pres">
      <dgm:prSet presAssocID="{3FB88A0A-733C-4C84-AC31-BEB7AF8EF1CC}" presName="node" presStyleLbl="node1" presStyleIdx="1" presStyleCnt="7">
        <dgm:presLayoutVars>
          <dgm:bulletEnabled val="1"/>
        </dgm:presLayoutVars>
      </dgm:prSet>
      <dgm:spPr/>
    </dgm:pt>
    <dgm:pt modelId="{B07C3DFD-51B0-4229-831E-A1BAD9548EDE}" type="pres">
      <dgm:prSet presAssocID="{E16FCA69-435B-48F5-9D85-86F1768962C8}" presName="sibTrans" presStyleCnt="0"/>
      <dgm:spPr/>
    </dgm:pt>
    <dgm:pt modelId="{41B3BA2F-877D-4404-B96D-3B7C6A401A41}" type="pres">
      <dgm:prSet presAssocID="{38D98116-2783-46DC-AC8E-039067607415}" presName="node" presStyleLbl="node1" presStyleIdx="2" presStyleCnt="7">
        <dgm:presLayoutVars>
          <dgm:bulletEnabled val="1"/>
        </dgm:presLayoutVars>
      </dgm:prSet>
      <dgm:spPr/>
    </dgm:pt>
    <dgm:pt modelId="{366A804C-DA62-4EB8-99BD-8F20AB378983}" type="pres">
      <dgm:prSet presAssocID="{1C9C9A3B-C9F9-43A4-9427-A9AB2A8F6897}" presName="sibTrans" presStyleCnt="0"/>
      <dgm:spPr/>
    </dgm:pt>
    <dgm:pt modelId="{64FD8144-C96B-4833-A0B0-DCBEE4CF5B4C}" type="pres">
      <dgm:prSet presAssocID="{094F4B5A-C5B2-45A1-B229-C28EBB6FA2DF}" presName="node" presStyleLbl="node1" presStyleIdx="3" presStyleCnt="7">
        <dgm:presLayoutVars>
          <dgm:bulletEnabled val="1"/>
        </dgm:presLayoutVars>
      </dgm:prSet>
      <dgm:spPr/>
    </dgm:pt>
    <dgm:pt modelId="{8E7B4CE9-3D43-473D-B9AF-63762AD9BE2E}" type="pres">
      <dgm:prSet presAssocID="{FBDD9EC2-445F-434B-90BF-CFD9DF6950DC}" presName="sibTrans" presStyleCnt="0"/>
      <dgm:spPr/>
    </dgm:pt>
    <dgm:pt modelId="{8596544A-FD8D-4AAD-A327-9296D58975A1}" type="pres">
      <dgm:prSet presAssocID="{EECB691B-5CEC-4179-A253-4B3D6B3BC85D}" presName="node" presStyleLbl="node1" presStyleIdx="4" presStyleCnt="7">
        <dgm:presLayoutVars>
          <dgm:bulletEnabled val="1"/>
        </dgm:presLayoutVars>
      </dgm:prSet>
      <dgm:spPr/>
    </dgm:pt>
    <dgm:pt modelId="{7AAF8308-5C89-4A01-8BAE-2FA2DB804486}" type="pres">
      <dgm:prSet presAssocID="{A0733F6C-91E8-46E5-B0B4-ABB17388FEC3}" presName="sibTrans" presStyleCnt="0"/>
      <dgm:spPr/>
    </dgm:pt>
    <dgm:pt modelId="{C6E9843B-1DE7-4D86-B845-815E798D5341}" type="pres">
      <dgm:prSet presAssocID="{D31379C2-C595-4B41-B7C4-3339349EBE34}" presName="node" presStyleLbl="node1" presStyleIdx="5" presStyleCnt="7">
        <dgm:presLayoutVars>
          <dgm:bulletEnabled val="1"/>
        </dgm:presLayoutVars>
      </dgm:prSet>
      <dgm:spPr/>
    </dgm:pt>
    <dgm:pt modelId="{5010051B-CF67-4FF1-A226-6EB48C96670F}" type="pres">
      <dgm:prSet presAssocID="{3C330015-B9A9-4037-88A4-CA1237BA15C0}" presName="sibTrans" presStyleCnt="0"/>
      <dgm:spPr/>
    </dgm:pt>
    <dgm:pt modelId="{DDB7EFBB-E21A-4C19-A860-4003C8273B56}" type="pres">
      <dgm:prSet presAssocID="{1FE3D841-8678-47EF-8E80-3E3670420568}" presName="node" presStyleLbl="node1" presStyleIdx="6" presStyleCnt="7">
        <dgm:presLayoutVars>
          <dgm:bulletEnabled val="1"/>
        </dgm:presLayoutVars>
      </dgm:prSet>
      <dgm:spPr/>
    </dgm:pt>
  </dgm:ptLst>
  <dgm:cxnLst>
    <dgm:cxn modelId="{EBEB0E18-4173-4A80-BA9B-3765C22D4E7E}" srcId="{8013FB06-00DF-4FCB-833C-8F6743CC87A0}" destId="{D31379C2-C595-4B41-B7C4-3339349EBE34}" srcOrd="5" destOrd="0" parTransId="{112A8998-A498-4703-B877-89E1ED5A23F8}" sibTransId="{3C330015-B9A9-4037-88A4-CA1237BA15C0}"/>
    <dgm:cxn modelId="{ED50511D-811D-4468-9843-78F662FD43BA}" srcId="{8013FB06-00DF-4FCB-833C-8F6743CC87A0}" destId="{1FE3D841-8678-47EF-8E80-3E3670420568}" srcOrd="6" destOrd="0" parTransId="{6F94ADD9-9400-4F14-8705-D50BF7229BB5}" sibTransId="{9EA9B3EF-EE33-4BBF-B75D-23DBA95574AF}"/>
    <dgm:cxn modelId="{C5FA9428-9778-4E4E-BF55-69963F60C392}" type="presOf" srcId="{3FB88A0A-733C-4C84-AC31-BEB7AF8EF1CC}" destId="{107106A9-69A4-4D9E-B05A-DD8813B8BA43}" srcOrd="0" destOrd="0" presId="urn:microsoft.com/office/officeart/2005/8/layout/default"/>
    <dgm:cxn modelId="{77D6DB2D-3720-462A-A5A7-A6A6924DA816}" srcId="{8013FB06-00DF-4FCB-833C-8F6743CC87A0}" destId="{09D2B08F-3CC7-45E6-85A2-972914C8494A}" srcOrd="0" destOrd="0" parTransId="{D9726802-EC7A-4B7E-AA09-83524211CF70}" sibTransId="{6FC255DD-EBC1-47C5-A5EF-07FF6C9D4593}"/>
    <dgm:cxn modelId="{66D73A2F-8FD8-4DB0-9A6A-6450CD9A3A0F}" type="presOf" srcId="{09D2B08F-3CC7-45E6-85A2-972914C8494A}" destId="{29F1DD01-3630-451C-97D5-16B4C34470A7}" srcOrd="0" destOrd="0" presId="urn:microsoft.com/office/officeart/2005/8/layout/default"/>
    <dgm:cxn modelId="{31CB6230-36D5-46BD-BB76-5BB4B9347561}" srcId="{8013FB06-00DF-4FCB-833C-8F6743CC87A0}" destId="{38D98116-2783-46DC-AC8E-039067607415}" srcOrd="2" destOrd="0" parTransId="{53667460-DFE9-4070-B733-984747E717DD}" sibTransId="{1C9C9A3B-C9F9-43A4-9427-A9AB2A8F6897}"/>
    <dgm:cxn modelId="{FC80A237-3331-47FF-A0D2-B7E7D2EA5C6D}" srcId="{8013FB06-00DF-4FCB-833C-8F6743CC87A0}" destId="{3FB88A0A-733C-4C84-AC31-BEB7AF8EF1CC}" srcOrd="1" destOrd="0" parTransId="{4DDE8BD8-16CF-4CF6-9592-631D70BF81EB}" sibTransId="{E16FCA69-435B-48F5-9D85-86F1768962C8}"/>
    <dgm:cxn modelId="{3643E53B-6A42-44B9-970E-482F61A40B2A}" type="presOf" srcId="{094F4B5A-C5B2-45A1-B229-C28EBB6FA2DF}" destId="{64FD8144-C96B-4833-A0B0-DCBEE4CF5B4C}" srcOrd="0" destOrd="0" presId="urn:microsoft.com/office/officeart/2005/8/layout/default"/>
    <dgm:cxn modelId="{03A45C5E-2940-4F3C-B858-B3BE4790CC83}" srcId="{8013FB06-00DF-4FCB-833C-8F6743CC87A0}" destId="{EECB691B-5CEC-4179-A253-4B3D6B3BC85D}" srcOrd="4" destOrd="0" parTransId="{A0C802E2-8752-4680-ABB5-F134BA51E273}" sibTransId="{A0733F6C-91E8-46E5-B0B4-ABB17388FEC3}"/>
    <dgm:cxn modelId="{685B5F6B-5719-4554-9036-5BB9C2545E3D}" type="presOf" srcId="{8013FB06-00DF-4FCB-833C-8F6743CC87A0}" destId="{19D0E181-D931-490B-AB1A-F075CB8A77CF}" srcOrd="0" destOrd="0" presId="urn:microsoft.com/office/officeart/2005/8/layout/default"/>
    <dgm:cxn modelId="{0607F74E-719D-4DCE-BD3F-9AB6992371D5}" type="presOf" srcId="{EECB691B-5CEC-4179-A253-4B3D6B3BC85D}" destId="{8596544A-FD8D-4AAD-A327-9296D58975A1}" srcOrd="0" destOrd="0" presId="urn:microsoft.com/office/officeart/2005/8/layout/default"/>
    <dgm:cxn modelId="{6B971C96-9449-450A-B986-ECF863B0880A}" type="presOf" srcId="{D31379C2-C595-4B41-B7C4-3339349EBE34}" destId="{C6E9843B-1DE7-4D86-B845-815E798D5341}" srcOrd="0" destOrd="0" presId="urn:microsoft.com/office/officeart/2005/8/layout/default"/>
    <dgm:cxn modelId="{7A86F3B6-0D44-40AF-9601-44FC46094FBC}" type="presOf" srcId="{38D98116-2783-46DC-AC8E-039067607415}" destId="{41B3BA2F-877D-4404-B96D-3B7C6A401A41}" srcOrd="0" destOrd="0" presId="urn:microsoft.com/office/officeart/2005/8/layout/default"/>
    <dgm:cxn modelId="{40C529E2-8B8F-4D4F-B93E-91A1CC4B4831}" type="presOf" srcId="{1FE3D841-8678-47EF-8E80-3E3670420568}" destId="{DDB7EFBB-E21A-4C19-A860-4003C8273B56}" srcOrd="0" destOrd="0" presId="urn:microsoft.com/office/officeart/2005/8/layout/default"/>
    <dgm:cxn modelId="{D4421DE4-F302-4666-B484-66F5B637167F}" srcId="{8013FB06-00DF-4FCB-833C-8F6743CC87A0}" destId="{094F4B5A-C5B2-45A1-B229-C28EBB6FA2DF}" srcOrd="3" destOrd="0" parTransId="{83ABED66-0838-4606-BC07-189B5FB7118D}" sibTransId="{FBDD9EC2-445F-434B-90BF-CFD9DF6950DC}"/>
    <dgm:cxn modelId="{0E068E30-D6E9-467A-96B8-36F620F0779E}" type="presParOf" srcId="{19D0E181-D931-490B-AB1A-F075CB8A77CF}" destId="{29F1DD01-3630-451C-97D5-16B4C34470A7}" srcOrd="0" destOrd="0" presId="urn:microsoft.com/office/officeart/2005/8/layout/default"/>
    <dgm:cxn modelId="{048F06B7-137D-47E2-937D-D7AC417C910C}" type="presParOf" srcId="{19D0E181-D931-490B-AB1A-F075CB8A77CF}" destId="{EAC6A8C1-C473-4B96-8056-6CAA8D9AE405}" srcOrd="1" destOrd="0" presId="urn:microsoft.com/office/officeart/2005/8/layout/default"/>
    <dgm:cxn modelId="{D407C17C-C0FA-4371-8929-1EA86E9E2569}" type="presParOf" srcId="{19D0E181-D931-490B-AB1A-F075CB8A77CF}" destId="{107106A9-69A4-4D9E-B05A-DD8813B8BA43}" srcOrd="2" destOrd="0" presId="urn:microsoft.com/office/officeart/2005/8/layout/default"/>
    <dgm:cxn modelId="{D910CE5F-4A81-4AD0-A55F-BFD25C60F729}" type="presParOf" srcId="{19D0E181-D931-490B-AB1A-F075CB8A77CF}" destId="{B07C3DFD-51B0-4229-831E-A1BAD9548EDE}" srcOrd="3" destOrd="0" presId="urn:microsoft.com/office/officeart/2005/8/layout/default"/>
    <dgm:cxn modelId="{ED47A8A9-EC5C-4062-9AAD-7A6D7A3750E0}" type="presParOf" srcId="{19D0E181-D931-490B-AB1A-F075CB8A77CF}" destId="{41B3BA2F-877D-4404-B96D-3B7C6A401A41}" srcOrd="4" destOrd="0" presId="urn:microsoft.com/office/officeart/2005/8/layout/default"/>
    <dgm:cxn modelId="{D1DC1F7C-E5C7-4ED7-B275-03A823BF9DCE}" type="presParOf" srcId="{19D0E181-D931-490B-AB1A-F075CB8A77CF}" destId="{366A804C-DA62-4EB8-99BD-8F20AB378983}" srcOrd="5" destOrd="0" presId="urn:microsoft.com/office/officeart/2005/8/layout/default"/>
    <dgm:cxn modelId="{0FBD4C41-AD88-4FF8-9C74-CC37E68A01B3}" type="presParOf" srcId="{19D0E181-D931-490B-AB1A-F075CB8A77CF}" destId="{64FD8144-C96B-4833-A0B0-DCBEE4CF5B4C}" srcOrd="6" destOrd="0" presId="urn:microsoft.com/office/officeart/2005/8/layout/default"/>
    <dgm:cxn modelId="{A4A878DD-9B13-4994-9D0F-F5819FD76A4B}" type="presParOf" srcId="{19D0E181-D931-490B-AB1A-F075CB8A77CF}" destId="{8E7B4CE9-3D43-473D-B9AF-63762AD9BE2E}" srcOrd="7" destOrd="0" presId="urn:microsoft.com/office/officeart/2005/8/layout/default"/>
    <dgm:cxn modelId="{5BB09FF4-B555-45FC-8E3A-D1D16CFFBE82}" type="presParOf" srcId="{19D0E181-D931-490B-AB1A-F075CB8A77CF}" destId="{8596544A-FD8D-4AAD-A327-9296D58975A1}" srcOrd="8" destOrd="0" presId="urn:microsoft.com/office/officeart/2005/8/layout/default"/>
    <dgm:cxn modelId="{37C156FF-0EC9-4072-BB8A-F2D43C5356FD}" type="presParOf" srcId="{19D0E181-D931-490B-AB1A-F075CB8A77CF}" destId="{7AAF8308-5C89-4A01-8BAE-2FA2DB804486}" srcOrd="9" destOrd="0" presId="urn:microsoft.com/office/officeart/2005/8/layout/default"/>
    <dgm:cxn modelId="{8A346508-C554-4214-9171-B31E500978A6}" type="presParOf" srcId="{19D0E181-D931-490B-AB1A-F075CB8A77CF}" destId="{C6E9843B-1DE7-4D86-B845-815E798D5341}" srcOrd="10" destOrd="0" presId="urn:microsoft.com/office/officeart/2005/8/layout/default"/>
    <dgm:cxn modelId="{F0813700-5D26-41DB-BED6-CCECFF8A03E7}" type="presParOf" srcId="{19D0E181-D931-490B-AB1A-F075CB8A77CF}" destId="{5010051B-CF67-4FF1-A226-6EB48C96670F}" srcOrd="11" destOrd="0" presId="urn:microsoft.com/office/officeart/2005/8/layout/default"/>
    <dgm:cxn modelId="{1ADBF876-AFF6-4703-910B-8B0905FCB976}" type="presParOf" srcId="{19D0E181-D931-490B-AB1A-F075CB8A77CF}" destId="{DDB7EFBB-E21A-4C19-A860-4003C8273B5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C09DA5-382A-40C5-B7C5-B43B454EAB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98FF26D-CAEB-4BAE-886B-1014446E24EC}">
      <dgm:prSet/>
      <dgm:spPr/>
      <dgm:t>
        <a:bodyPr/>
        <a:lstStyle/>
        <a:p>
          <a:r>
            <a:rPr lang="en-IN" b="0" i="0"/>
            <a:t>In-memory Cache</a:t>
          </a:r>
          <a:endParaRPr lang="en-US"/>
        </a:p>
      </dgm:t>
    </dgm:pt>
    <dgm:pt modelId="{C4A6E369-10B0-46F5-9332-B577B95E4C5B}" type="parTrans" cxnId="{C4F489D0-5079-4945-A606-B39999E5F6CB}">
      <dgm:prSet/>
      <dgm:spPr/>
      <dgm:t>
        <a:bodyPr/>
        <a:lstStyle/>
        <a:p>
          <a:endParaRPr lang="en-US"/>
        </a:p>
      </dgm:t>
    </dgm:pt>
    <dgm:pt modelId="{A2C3BA64-4DC5-4ECB-9FD1-FD8370071680}" type="sibTrans" cxnId="{C4F489D0-5079-4945-A606-B39999E5F6CB}">
      <dgm:prSet/>
      <dgm:spPr/>
      <dgm:t>
        <a:bodyPr/>
        <a:lstStyle/>
        <a:p>
          <a:endParaRPr lang="en-US"/>
        </a:p>
      </dgm:t>
    </dgm:pt>
    <dgm:pt modelId="{E26ED86F-F8F2-4DB7-B6C8-12C3233EBAE6}">
      <dgm:prSet/>
      <dgm:spPr/>
      <dgm:t>
        <a:bodyPr/>
        <a:lstStyle/>
        <a:p>
          <a:r>
            <a:rPr lang="en-IN" b="0" i="0"/>
            <a:t>In-memory Database</a:t>
          </a:r>
          <a:endParaRPr lang="en-US"/>
        </a:p>
      </dgm:t>
    </dgm:pt>
    <dgm:pt modelId="{6E65F4B4-D959-424A-AE1E-2FD58FEED999}" type="parTrans" cxnId="{9E019B71-702D-445C-AC08-3E5BF8F78C67}">
      <dgm:prSet/>
      <dgm:spPr/>
      <dgm:t>
        <a:bodyPr/>
        <a:lstStyle/>
        <a:p>
          <a:endParaRPr lang="en-US"/>
        </a:p>
      </dgm:t>
    </dgm:pt>
    <dgm:pt modelId="{811B2A3E-E74F-44E0-ACFB-F18D893222AD}" type="sibTrans" cxnId="{9E019B71-702D-445C-AC08-3E5BF8F78C67}">
      <dgm:prSet/>
      <dgm:spPr/>
      <dgm:t>
        <a:bodyPr/>
        <a:lstStyle/>
        <a:p>
          <a:endParaRPr lang="en-US"/>
        </a:p>
      </dgm:t>
    </dgm:pt>
    <dgm:pt modelId="{A93121A5-11E8-4400-BB14-DDD96BF5978E}">
      <dgm:prSet/>
      <dgm:spPr/>
      <dgm:t>
        <a:bodyPr/>
        <a:lstStyle/>
        <a:p>
          <a:r>
            <a:rPr lang="en-IN" b="0" i="0"/>
            <a:t>In-memory Data Grid</a:t>
          </a:r>
          <a:endParaRPr lang="en-US"/>
        </a:p>
      </dgm:t>
    </dgm:pt>
    <dgm:pt modelId="{A97C61C3-EC57-4D7E-ABC6-2C30E9811442}" type="parTrans" cxnId="{BA29AC56-37E7-4B43-9D6D-C0FD60F60853}">
      <dgm:prSet/>
      <dgm:spPr/>
      <dgm:t>
        <a:bodyPr/>
        <a:lstStyle/>
        <a:p>
          <a:endParaRPr lang="en-US"/>
        </a:p>
      </dgm:t>
    </dgm:pt>
    <dgm:pt modelId="{CDEB6D7E-D757-42CF-AD43-D2901A60D912}" type="sibTrans" cxnId="{BA29AC56-37E7-4B43-9D6D-C0FD60F60853}">
      <dgm:prSet/>
      <dgm:spPr/>
      <dgm:t>
        <a:bodyPr/>
        <a:lstStyle/>
        <a:p>
          <a:endParaRPr lang="en-US"/>
        </a:p>
      </dgm:t>
    </dgm:pt>
    <dgm:pt modelId="{5408AB0E-C15A-4582-9EE2-0F8797EF67C8}">
      <dgm:prSet/>
      <dgm:spPr/>
      <dgm:t>
        <a:bodyPr/>
        <a:lstStyle/>
        <a:p>
          <a:r>
            <a:rPr lang="en-IN" b="0" i="0"/>
            <a:t>Key/Value Store</a:t>
          </a:r>
          <a:endParaRPr lang="en-US"/>
        </a:p>
      </dgm:t>
    </dgm:pt>
    <dgm:pt modelId="{C5C294AB-9C58-4746-836F-084E96DA8C0D}" type="parTrans" cxnId="{BDBFCA9D-C581-409F-A35F-3656EAD9FDA4}">
      <dgm:prSet/>
      <dgm:spPr/>
      <dgm:t>
        <a:bodyPr/>
        <a:lstStyle/>
        <a:p>
          <a:endParaRPr lang="en-US"/>
        </a:p>
      </dgm:t>
    </dgm:pt>
    <dgm:pt modelId="{9B019D3F-3932-4D45-8738-62304B0F6723}" type="sibTrans" cxnId="{BDBFCA9D-C581-409F-A35F-3656EAD9FDA4}">
      <dgm:prSet/>
      <dgm:spPr/>
      <dgm:t>
        <a:bodyPr/>
        <a:lstStyle/>
        <a:p>
          <a:endParaRPr lang="en-US"/>
        </a:p>
      </dgm:t>
    </dgm:pt>
    <dgm:pt modelId="{CA905FE9-4B97-45A5-9BF8-FE5623575E30}">
      <dgm:prSet/>
      <dgm:spPr/>
      <dgm:t>
        <a:bodyPr/>
        <a:lstStyle/>
        <a:p>
          <a:r>
            <a:rPr lang="en-IN" b="0" i="0"/>
            <a:t>High Performance Computing</a:t>
          </a:r>
          <a:endParaRPr lang="en-US"/>
        </a:p>
      </dgm:t>
    </dgm:pt>
    <dgm:pt modelId="{2B3F2AD1-19AD-4B66-854A-B82420F7456F}" type="parTrans" cxnId="{FF6EEF6E-6D44-4CB0-86B1-A6E8C6E7EA80}">
      <dgm:prSet/>
      <dgm:spPr/>
      <dgm:t>
        <a:bodyPr/>
        <a:lstStyle/>
        <a:p>
          <a:endParaRPr lang="en-US"/>
        </a:p>
      </dgm:t>
    </dgm:pt>
    <dgm:pt modelId="{169317E3-B840-4D05-9246-DEF77F76B2E4}" type="sibTrans" cxnId="{FF6EEF6E-6D44-4CB0-86B1-A6E8C6E7EA80}">
      <dgm:prSet/>
      <dgm:spPr/>
      <dgm:t>
        <a:bodyPr/>
        <a:lstStyle/>
        <a:p>
          <a:endParaRPr lang="en-US"/>
        </a:p>
      </dgm:t>
    </dgm:pt>
    <dgm:pt modelId="{40FC22A1-DB97-4F83-BDA0-5564A73AC23B}" type="pres">
      <dgm:prSet presAssocID="{A1C09DA5-382A-40C5-B7C5-B43B454EAB97}" presName="root" presStyleCnt="0">
        <dgm:presLayoutVars>
          <dgm:dir/>
          <dgm:resizeHandles val="exact"/>
        </dgm:presLayoutVars>
      </dgm:prSet>
      <dgm:spPr/>
    </dgm:pt>
    <dgm:pt modelId="{16C99BAB-B47D-4FE2-8116-9C1311C5A4ED}" type="pres">
      <dgm:prSet presAssocID="{698FF26D-CAEB-4BAE-886B-1014446E24EC}" presName="compNode" presStyleCnt="0"/>
      <dgm:spPr/>
    </dgm:pt>
    <dgm:pt modelId="{8B7DD2CF-0390-42BB-A668-3B7B65681435}" type="pres">
      <dgm:prSet presAssocID="{698FF26D-CAEB-4BAE-886B-1014446E24EC}" presName="bgRect" presStyleLbl="bgShp" presStyleIdx="0" presStyleCnt="5"/>
      <dgm:spPr/>
    </dgm:pt>
    <dgm:pt modelId="{9A86A496-C8A8-49DA-9F27-8360B301D3C8}" type="pres">
      <dgm:prSet presAssocID="{698FF26D-CAEB-4BAE-886B-1014446E24E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8C8483D-8AFB-44D2-9AF6-659FE91E195A}" type="pres">
      <dgm:prSet presAssocID="{698FF26D-CAEB-4BAE-886B-1014446E24EC}" presName="spaceRect" presStyleCnt="0"/>
      <dgm:spPr/>
    </dgm:pt>
    <dgm:pt modelId="{60ED150A-3897-414F-8303-A910908ED3B2}" type="pres">
      <dgm:prSet presAssocID="{698FF26D-CAEB-4BAE-886B-1014446E24EC}" presName="parTx" presStyleLbl="revTx" presStyleIdx="0" presStyleCnt="5">
        <dgm:presLayoutVars>
          <dgm:chMax val="0"/>
          <dgm:chPref val="0"/>
        </dgm:presLayoutVars>
      </dgm:prSet>
      <dgm:spPr/>
    </dgm:pt>
    <dgm:pt modelId="{57A36CB9-C841-454B-8234-F3AF687361E2}" type="pres">
      <dgm:prSet presAssocID="{A2C3BA64-4DC5-4ECB-9FD1-FD8370071680}" presName="sibTrans" presStyleCnt="0"/>
      <dgm:spPr/>
    </dgm:pt>
    <dgm:pt modelId="{945B43E1-14F6-404E-816B-9D98FE1BC587}" type="pres">
      <dgm:prSet presAssocID="{E26ED86F-F8F2-4DB7-B6C8-12C3233EBAE6}" presName="compNode" presStyleCnt="0"/>
      <dgm:spPr/>
    </dgm:pt>
    <dgm:pt modelId="{CB48901B-300A-4D9E-86AB-930F9281ADE3}" type="pres">
      <dgm:prSet presAssocID="{E26ED86F-F8F2-4DB7-B6C8-12C3233EBAE6}" presName="bgRect" presStyleLbl="bgShp" presStyleIdx="1" presStyleCnt="5"/>
      <dgm:spPr/>
    </dgm:pt>
    <dgm:pt modelId="{9C010FDE-9EA7-4749-97FE-EBB8A0B0BDC6}" type="pres">
      <dgm:prSet presAssocID="{E26ED86F-F8F2-4DB7-B6C8-12C3233EBAE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73C2CC1-7C42-49FD-80CF-3ED998BDE637}" type="pres">
      <dgm:prSet presAssocID="{E26ED86F-F8F2-4DB7-B6C8-12C3233EBAE6}" presName="spaceRect" presStyleCnt="0"/>
      <dgm:spPr/>
    </dgm:pt>
    <dgm:pt modelId="{605E4AB4-3F24-4401-8FBE-1E5C9D433318}" type="pres">
      <dgm:prSet presAssocID="{E26ED86F-F8F2-4DB7-B6C8-12C3233EBAE6}" presName="parTx" presStyleLbl="revTx" presStyleIdx="1" presStyleCnt="5">
        <dgm:presLayoutVars>
          <dgm:chMax val="0"/>
          <dgm:chPref val="0"/>
        </dgm:presLayoutVars>
      </dgm:prSet>
      <dgm:spPr/>
    </dgm:pt>
    <dgm:pt modelId="{40F7F024-EEA7-4DBD-BA25-E6DA2528DC8F}" type="pres">
      <dgm:prSet presAssocID="{811B2A3E-E74F-44E0-ACFB-F18D893222AD}" presName="sibTrans" presStyleCnt="0"/>
      <dgm:spPr/>
    </dgm:pt>
    <dgm:pt modelId="{27476372-B481-4521-B6A9-62F8A281EA4C}" type="pres">
      <dgm:prSet presAssocID="{A93121A5-11E8-4400-BB14-DDD96BF5978E}" presName="compNode" presStyleCnt="0"/>
      <dgm:spPr/>
    </dgm:pt>
    <dgm:pt modelId="{B9C2CB28-AC71-4B1E-99E6-E01A9C3C9464}" type="pres">
      <dgm:prSet presAssocID="{A93121A5-11E8-4400-BB14-DDD96BF5978E}" presName="bgRect" presStyleLbl="bgShp" presStyleIdx="2" presStyleCnt="5"/>
      <dgm:spPr/>
    </dgm:pt>
    <dgm:pt modelId="{404B27E5-B8D2-4AB2-A734-556313961342}" type="pres">
      <dgm:prSet presAssocID="{A93121A5-11E8-4400-BB14-DDD96BF5978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6E0B27D8-99A3-48C8-8A99-19918BCF8B0E}" type="pres">
      <dgm:prSet presAssocID="{A93121A5-11E8-4400-BB14-DDD96BF5978E}" presName="spaceRect" presStyleCnt="0"/>
      <dgm:spPr/>
    </dgm:pt>
    <dgm:pt modelId="{29202023-0F1F-492D-8A8C-5B9D1A850D08}" type="pres">
      <dgm:prSet presAssocID="{A93121A5-11E8-4400-BB14-DDD96BF5978E}" presName="parTx" presStyleLbl="revTx" presStyleIdx="2" presStyleCnt="5">
        <dgm:presLayoutVars>
          <dgm:chMax val="0"/>
          <dgm:chPref val="0"/>
        </dgm:presLayoutVars>
      </dgm:prSet>
      <dgm:spPr/>
    </dgm:pt>
    <dgm:pt modelId="{65A308A1-E972-4A5C-8661-928B934F4596}" type="pres">
      <dgm:prSet presAssocID="{CDEB6D7E-D757-42CF-AD43-D2901A60D912}" presName="sibTrans" presStyleCnt="0"/>
      <dgm:spPr/>
    </dgm:pt>
    <dgm:pt modelId="{11A60D79-DD68-4F8B-976B-17AD2C24F0C0}" type="pres">
      <dgm:prSet presAssocID="{5408AB0E-C15A-4582-9EE2-0F8797EF67C8}" presName="compNode" presStyleCnt="0"/>
      <dgm:spPr/>
    </dgm:pt>
    <dgm:pt modelId="{1D3641BC-11A9-4B9F-97A3-AEDF1E7C1D4E}" type="pres">
      <dgm:prSet presAssocID="{5408AB0E-C15A-4582-9EE2-0F8797EF67C8}" presName="bgRect" presStyleLbl="bgShp" presStyleIdx="3" presStyleCnt="5"/>
      <dgm:spPr/>
    </dgm:pt>
    <dgm:pt modelId="{975F6055-829C-4753-BEC2-A83EE42C2B29}" type="pres">
      <dgm:prSet presAssocID="{5408AB0E-C15A-4582-9EE2-0F8797EF67C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A1954CB-A9B0-41D1-B5F5-56F1FA19F3AA}" type="pres">
      <dgm:prSet presAssocID="{5408AB0E-C15A-4582-9EE2-0F8797EF67C8}" presName="spaceRect" presStyleCnt="0"/>
      <dgm:spPr/>
    </dgm:pt>
    <dgm:pt modelId="{5E2A8C17-5DBB-48E5-AF2F-10543379F7C4}" type="pres">
      <dgm:prSet presAssocID="{5408AB0E-C15A-4582-9EE2-0F8797EF67C8}" presName="parTx" presStyleLbl="revTx" presStyleIdx="3" presStyleCnt="5">
        <dgm:presLayoutVars>
          <dgm:chMax val="0"/>
          <dgm:chPref val="0"/>
        </dgm:presLayoutVars>
      </dgm:prSet>
      <dgm:spPr/>
    </dgm:pt>
    <dgm:pt modelId="{D5E07F12-410B-4048-BECA-53DCB655DB8F}" type="pres">
      <dgm:prSet presAssocID="{9B019D3F-3932-4D45-8738-62304B0F6723}" presName="sibTrans" presStyleCnt="0"/>
      <dgm:spPr/>
    </dgm:pt>
    <dgm:pt modelId="{EEB66D18-6579-414C-B49E-F098BC7125D3}" type="pres">
      <dgm:prSet presAssocID="{CA905FE9-4B97-45A5-9BF8-FE5623575E30}" presName="compNode" presStyleCnt="0"/>
      <dgm:spPr/>
    </dgm:pt>
    <dgm:pt modelId="{ABE94A35-DEB0-4E7B-A57A-68EEC7E83A7C}" type="pres">
      <dgm:prSet presAssocID="{CA905FE9-4B97-45A5-9BF8-FE5623575E30}" presName="bgRect" presStyleLbl="bgShp" presStyleIdx="4" presStyleCnt="5"/>
      <dgm:spPr/>
    </dgm:pt>
    <dgm:pt modelId="{2B7B1121-41F4-45FB-BD92-D6E29A1F68E5}" type="pres">
      <dgm:prSet presAssocID="{CA905FE9-4B97-45A5-9BF8-FE5623575E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B9CE6ED-5DAA-44D2-8301-F8424A161ADF}" type="pres">
      <dgm:prSet presAssocID="{CA905FE9-4B97-45A5-9BF8-FE5623575E30}" presName="spaceRect" presStyleCnt="0"/>
      <dgm:spPr/>
    </dgm:pt>
    <dgm:pt modelId="{6F1139E6-BC25-487B-B388-95B43C4C26DB}" type="pres">
      <dgm:prSet presAssocID="{CA905FE9-4B97-45A5-9BF8-FE5623575E3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FC20510-C327-4668-9760-F4C0EBE82A74}" type="presOf" srcId="{A93121A5-11E8-4400-BB14-DDD96BF5978E}" destId="{29202023-0F1F-492D-8A8C-5B9D1A850D08}" srcOrd="0" destOrd="0" presId="urn:microsoft.com/office/officeart/2018/2/layout/IconVerticalSolidList"/>
    <dgm:cxn modelId="{6C8B1742-A50F-4F32-AD7C-1192840D0231}" type="presOf" srcId="{698FF26D-CAEB-4BAE-886B-1014446E24EC}" destId="{60ED150A-3897-414F-8303-A910908ED3B2}" srcOrd="0" destOrd="0" presId="urn:microsoft.com/office/officeart/2018/2/layout/IconVerticalSolidList"/>
    <dgm:cxn modelId="{FF6EEF6E-6D44-4CB0-86B1-A6E8C6E7EA80}" srcId="{A1C09DA5-382A-40C5-B7C5-B43B454EAB97}" destId="{CA905FE9-4B97-45A5-9BF8-FE5623575E30}" srcOrd="4" destOrd="0" parTransId="{2B3F2AD1-19AD-4B66-854A-B82420F7456F}" sibTransId="{169317E3-B840-4D05-9246-DEF77F76B2E4}"/>
    <dgm:cxn modelId="{9E019B71-702D-445C-AC08-3E5BF8F78C67}" srcId="{A1C09DA5-382A-40C5-B7C5-B43B454EAB97}" destId="{E26ED86F-F8F2-4DB7-B6C8-12C3233EBAE6}" srcOrd="1" destOrd="0" parTransId="{6E65F4B4-D959-424A-AE1E-2FD58FEED999}" sibTransId="{811B2A3E-E74F-44E0-ACFB-F18D893222AD}"/>
    <dgm:cxn modelId="{DB032C72-6EBF-4FD7-8D81-64BF69F96F42}" type="presOf" srcId="{CA905FE9-4B97-45A5-9BF8-FE5623575E30}" destId="{6F1139E6-BC25-487B-B388-95B43C4C26DB}" srcOrd="0" destOrd="0" presId="urn:microsoft.com/office/officeart/2018/2/layout/IconVerticalSolidList"/>
    <dgm:cxn modelId="{BA29AC56-37E7-4B43-9D6D-C0FD60F60853}" srcId="{A1C09DA5-382A-40C5-B7C5-B43B454EAB97}" destId="{A93121A5-11E8-4400-BB14-DDD96BF5978E}" srcOrd="2" destOrd="0" parTransId="{A97C61C3-EC57-4D7E-ABC6-2C30E9811442}" sibTransId="{CDEB6D7E-D757-42CF-AD43-D2901A60D912}"/>
    <dgm:cxn modelId="{BDBFCA9D-C581-409F-A35F-3656EAD9FDA4}" srcId="{A1C09DA5-382A-40C5-B7C5-B43B454EAB97}" destId="{5408AB0E-C15A-4582-9EE2-0F8797EF67C8}" srcOrd="3" destOrd="0" parTransId="{C5C294AB-9C58-4746-836F-084E96DA8C0D}" sibTransId="{9B019D3F-3932-4D45-8738-62304B0F6723}"/>
    <dgm:cxn modelId="{C4F489D0-5079-4945-A606-B39999E5F6CB}" srcId="{A1C09DA5-382A-40C5-B7C5-B43B454EAB97}" destId="{698FF26D-CAEB-4BAE-886B-1014446E24EC}" srcOrd="0" destOrd="0" parTransId="{C4A6E369-10B0-46F5-9332-B577B95E4C5B}" sibTransId="{A2C3BA64-4DC5-4ECB-9FD1-FD8370071680}"/>
    <dgm:cxn modelId="{27C494D9-F047-4446-9A81-D8E4F7282EED}" type="presOf" srcId="{A1C09DA5-382A-40C5-B7C5-B43B454EAB97}" destId="{40FC22A1-DB97-4F83-BDA0-5564A73AC23B}" srcOrd="0" destOrd="0" presId="urn:microsoft.com/office/officeart/2018/2/layout/IconVerticalSolidList"/>
    <dgm:cxn modelId="{1E8F13E9-8E78-4396-AAE3-1887520880E8}" type="presOf" srcId="{5408AB0E-C15A-4582-9EE2-0F8797EF67C8}" destId="{5E2A8C17-5DBB-48E5-AF2F-10543379F7C4}" srcOrd="0" destOrd="0" presId="urn:microsoft.com/office/officeart/2018/2/layout/IconVerticalSolidList"/>
    <dgm:cxn modelId="{E61D39F1-06A5-4B76-8236-8D7782372D3B}" type="presOf" srcId="{E26ED86F-F8F2-4DB7-B6C8-12C3233EBAE6}" destId="{605E4AB4-3F24-4401-8FBE-1E5C9D433318}" srcOrd="0" destOrd="0" presId="urn:microsoft.com/office/officeart/2018/2/layout/IconVerticalSolidList"/>
    <dgm:cxn modelId="{3EAE8345-3A37-4069-902F-946182F5D387}" type="presParOf" srcId="{40FC22A1-DB97-4F83-BDA0-5564A73AC23B}" destId="{16C99BAB-B47D-4FE2-8116-9C1311C5A4ED}" srcOrd="0" destOrd="0" presId="urn:microsoft.com/office/officeart/2018/2/layout/IconVerticalSolidList"/>
    <dgm:cxn modelId="{2519F759-48C3-4F3B-9E23-2CB51D827E97}" type="presParOf" srcId="{16C99BAB-B47D-4FE2-8116-9C1311C5A4ED}" destId="{8B7DD2CF-0390-42BB-A668-3B7B65681435}" srcOrd="0" destOrd="0" presId="urn:microsoft.com/office/officeart/2018/2/layout/IconVerticalSolidList"/>
    <dgm:cxn modelId="{9ADA167E-75D4-485A-9741-BDD997CF2889}" type="presParOf" srcId="{16C99BAB-B47D-4FE2-8116-9C1311C5A4ED}" destId="{9A86A496-C8A8-49DA-9F27-8360B301D3C8}" srcOrd="1" destOrd="0" presId="urn:microsoft.com/office/officeart/2018/2/layout/IconVerticalSolidList"/>
    <dgm:cxn modelId="{4EA3E20A-EA3F-419D-935A-9D74E2C0E46F}" type="presParOf" srcId="{16C99BAB-B47D-4FE2-8116-9C1311C5A4ED}" destId="{B8C8483D-8AFB-44D2-9AF6-659FE91E195A}" srcOrd="2" destOrd="0" presId="urn:microsoft.com/office/officeart/2018/2/layout/IconVerticalSolidList"/>
    <dgm:cxn modelId="{67BE5560-5CA0-4A51-B9FD-BE87A52FEC25}" type="presParOf" srcId="{16C99BAB-B47D-4FE2-8116-9C1311C5A4ED}" destId="{60ED150A-3897-414F-8303-A910908ED3B2}" srcOrd="3" destOrd="0" presId="urn:microsoft.com/office/officeart/2018/2/layout/IconVerticalSolidList"/>
    <dgm:cxn modelId="{E6219656-2403-460C-8139-D703725253A8}" type="presParOf" srcId="{40FC22A1-DB97-4F83-BDA0-5564A73AC23B}" destId="{57A36CB9-C841-454B-8234-F3AF687361E2}" srcOrd="1" destOrd="0" presId="urn:microsoft.com/office/officeart/2018/2/layout/IconVerticalSolidList"/>
    <dgm:cxn modelId="{89C15D66-7430-4C15-92BE-705CCFCF6391}" type="presParOf" srcId="{40FC22A1-DB97-4F83-BDA0-5564A73AC23B}" destId="{945B43E1-14F6-404E-816B-9D98FE1BC587}" srcOrd="2" destOrd="0" presId="urn:microsoft.com/office/officeart/2018/2/layout/IconVerticalSolidList"/>
    <dgm:cxn modelId="{A4704D78-0D09-4A27-A9B8-82E1F772A71F}" type="presParOf" srcId="{945B43E1-14F6-404E-816B-9D98FE1BC587}" destId="{CB48901B-300A-4D9E-86AB-930F9281ADE3}" srcOrd="0" destOrd="0" presId="urn:microsoft.com/office/officeart/2018/2/layout/IconVerticalSolidList"/>
    <dgm:cxn modelId="{4C72BC76-54D2-462A-8FB1-B921B4F1AF59}" type="presParOf" srcId="{945B43E1-14F6-404E-816B-9D98FE1BC587}" destId="{9C010FDE-9EA7-4749-97FE-EBB8A0B0BDC6}" srcOrd="1" destOrd="0" presId="urn:microsoft.com/office/officeart/2018/2/layout/IconVerticalSolidList"/>
    <dgm:cxn modelId="{5789AE70-C339-4CDF-BEDE-39CC11039EF6}" type="presParOf" srcId="{945B43E1-14F6-404E-816B-9D98FE1BC587}" destId="{C73C2CC1-7C42-49FD-80CF-3ED998BDE637}" srcOrd="2" destOrd="0" presId="urn:microsoft.com/office/officeart/2018/2/layout/IconVerticalSolidList"/>
    <dgm:cxn modelId="{6B0AFC5B-B760-4B8F-ACC3-4BB218B9F8C5}" type="presParOf" srcId="{945B43E1-14F6-404E-816B-9D98FE1BC587}" destId="{605E4AB4-3F24-4401-8FBE-1E5C9D433318}" srcOrd="3" destOrd="0" presId="urn:microsoft.com/office/officeart/2018/2/layout/IconVerticalSolidList"/>
    <dgm:cxn modelId="{E02FACE5-267F-49ED-8C0D-4657F5101795}" type="presParOf" srcId="{40FC22A1-DB97-4F83-BDA0-5564A73AC23B}" destId="{40F7F024-EEA7-4DBD-BA25-E6DA2528DC8F}" srcOrd="3" destOrd="0" presId="urn:microsoft.com/office/officeart/2018/2/layout/IconVerticalSolidList"/>
    <dgm:cxn modelId="{9C1AE302-425B-496B-AB71-5C1C9B35DDA9}" type="presParOf" srcId="{40FC22A1-DB97-4F83-BDA0-5564A73AC23B}" destId="{27476372-B481-4521-B6A9-62F8A281EA4C}" srcOrd="4" destOrd="0" presId="urn:microsoft.com/office/officeart/2018/2/layout/IconVerticalSolidList"/>
    <dgm:cxn modelId="{CB1F361B-FC1C-4BF0-BDF7-E873C648D85D}" type="presParOf" srcId="{27476372-B481-4521-B6A9-62F8A281EA4C}" destId="{B9C2CB28-AC71-4B1E-99E6-E01A9C3C9464}" srcOrd="0" destOrd="0" presId="urn:microsoft.com/office/officeart/2018/2/layout/IconVerticalSolidList"/>
    <dgm:cxn modelId="{FD61FD74-1B75-4D49-BCA6-DE659AD4E182}" type="presParOf" srcId="{27476372-B481-4521-B6A9-62F8A281EA4C}" destId="{404B27E5-B8D2-4AB2-A734-556313961342}" srcOrd="1" destOrd="0" presId="urn:microsoft.com/office/officeart/2018/2/layout/IconVerticalSolidList"/>
    <dgm:cxn modelId="{A57B49EA-1F37-4327-9D45-AD64D0BCE0F5}" type="presParOf" srcId="{27476372-B481-4521-B6A9-62F8A281EA4C}" destId="{6E0B27D8-99A3-48C8-8A99-19918BCF8B0E}" srcOrd="2" destOrd="0" presId="urn:microsoft.com/office/officeart/2018/2/layout/IconVerticalSolidList"/>
    <dgm:cxn modelId="{26069494-AE1B-4500-8D80-A6AC0ECE188B}" type="presParOf" srcId="{27476372-B481-4521-B6A9-62F8A281EA4C}" destId="{29202023-0F1F-492D-8A8C-5B9D1A850D08}" srcOrd="3" destOrd="0" presId="urn:microsoft.com/office/officeart/2018/2/layout/IconVerticalSolidList"/>
    <dgm:cxn modelId="{3372D7FE-6333-482E-A52E-1BD024C7C399}" type="presParOf" srcId="{40FC22A1-DB97-4F83-BDA0-5564A73AC23B}" destId="{65A308A1-E972-4A5C-8661-928B934F4596}" srcOrd="5" destOrd="0" presId="urn:microsoft.com/office/officeart/2018/2/layout/IconVerticalSolidList"/>
    <dgm:cxn modelId="{6571769E-C297-43FE-A6DA-AC7B2A56AFFD}" type="presParOf" srcId="{40FC22A1-DB97-4F83-BDA0-5564A73AC23B}" destId="{11A60D79-DD68-4F8B-976B-17AD2C24F0C0}" srcOrd="6" destOrd="0" presId="urn:microsoft.com/office/officeart/2018/2/layout/IconVerticalSolidList"/>
    <dgm:cxn modelId="{4BB49684-74F1-42F3-AEBE-FF516EE5FDBD}" type="presParOf" srcId="{11A60D79-DD68-4F8B-976B-17AD2C24F0C0}" destId="{1D3641BC-11A9-4B9F-97A3-AEDF1E7C1D4E}" srcOrd="0" destOrd="0" presId="urn:microsoft.com/office/officeart/2018/2/layout/IconVerticalSolidList"/>
    <dgm:cxn modelId="{CB4F5781-3A2D-4A3B-9738-DA27D6587CF4}" type="presParOf" srcId="{11A60D79-DD68-4F8B-976B-17AD2C24F0C0}" destId="{975F6055-829C-4753-BEC2-A83EE42C2B29}" srcOrd="1" destOrd="0" presId="urn:microsoft.com/office/officeart/2018/2/layout/IconVerticalSolidList"/>
    <dgm:cxn modelId="{B2E7A114-0FCC-403D-ABF3-7A4BE2DFD2F0}" type="presParOf" srcId="{11A60D79-DD68-4F8B-976B-17AD2C24F0C0}" destId="{DA1954CB-A9B0-41D1-B5F5-56F1FA19F3AA}" srcOrd="2" destOrd="0" presId="urn:microsoft.com/office/officeart/2018/2/layout/IconVerticalSolidList"/>
    <dgm:cxn modelId="{7D636F1E-53C0-49B1-813C-116CB5D944E8}" type="presParOf" srcId="{11A60D79-DD68-4F8B-976B-17AD2C24F0C0}" destId="{5E2A8C17-5DBB-48E5-AF2F-10543379F7C4}" srcOrd="3" destOrd="0" presId="urn:microsoft.com/office/officeart/2018/2/layout/IconVerticalSolidList"/>
    <dgm:cxn modelId="{A79BD51F-1BE9-4BCE-A088-631B60675451}" type="presParOf" srcId="{40FC22A1-DB97-4F83-BDA0-5564A73AC23B}" destId="{D5E07F12-410B-4048-BECA-53DCB655DB8F}" srcOrd="7" destOrd="0" presId="urn:microsoft.com/office/officeart/2018/2/layout/IconVerticalSolidList"/>
    <dgm:cxn modelId="{2BB945E2-7C57-4659-859D-98E3CC8F6613}" type="presParOf" srcId="{40FC22A1-DB97-4F83-BDA0-5564A73AC23B}" destId="{EEB66D18-6579-414C-B49E-F098BC7125D3}" srcOrd="8" destOrd="0" presId="urn:microsoft.com/office/officeart/2018/2/layout/IconVerticalSolidList"/>
    <dgm:cxn modelId="{7AC9D80F-3BCA-4BF8-99FD-59CD5AA2123C}" type="presParOf" srcId="{EEB66D18-6579-414C-B49E-F098BC7125D3}" destId="{ABE94A35-DEB0-4E7B-A57A-68EEC7E83A7C}" srcOrd="0" destOrd="0" presId="urn:microsoft.com/office/officeart/2018/2/layout/IconVerticalSolidList"/>
    <dgm:cxn modelId="{AEA636C5-8E3C-4552-8B75-C3E09A0A9360}" type="presParOf" srcId="{EEB66D18-6579-414C-B49E-F098BC7125D3}" destId="{2B7B1121-41F4-45FB-BD92-D6E29A1F68E5}" srcOrd="1" destOrd="0" presId="urn:microsoft.com/office/officeart/2018/2/layout/IconVerticalSolidList"/>
    <dgm:cxn modelId="{424074D0-13F4-44F6-BE8C-9173445795D3}" type="presParOf" srcId="{EEB66D18-6579-414C-B49E-F098BC7125D3}" destId="{7B9CE6ED-5DAA-44D2-8301-F8424A161ADF}" srcOrd="2" destOrd="0" presId="urn:microsoft.com/office/officeart/2018/2/layout/IconVerticalSolidList"/>
    <dgm:cxn modelId="{3DD80364-4375-47D6-A090-750DE8005D70}" type="presParOf" srcId="{EEB66D18-6579-414C-B49E-F098BC7125D3}" destId="{6F1139E6-BC25-487B-B388-95B43C4C26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1DD01-3630-451C-97D5-16B4C34470A7}">
      <dsp:nvSpPr>
        <dsp:cNvPr id="0" name=""/>
        <dsp:cNvSpPr/>
      </dsp:nvSpPr>
      <dsp:spPr>
        <a:xfrm>
          <a:off x="2819" y="257194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Native Persistence(use as regular disk-based database)</a:t>
          </a:r>
          <a:endParaRPr lang="en-US" sz="1900" kern="1200"/>
        </a:p>
      </dsp:txBody>
      <dsp:txXfrm>
        <a:off x="2819" y="257194"/>
        <a:ext cx="2237149" cy="1342289"/>
      </dsp:txXfrm>
    </dsp:sp>
    <dsp:sp modelId="{107106A9-69A4-4D9E-B05A-DD8813B8BA43}">
      <dsp:nvSpPr>
        <dsp:cNvPr id="0" name=""/>
        <dsp:cNvSpPr/>
      </dsp:nvSpPr>
      <dsp:spPr>
        <a:xfrm>
          <a:off x="2463684" y="257194"/>
          <a:ext cx="2237149" cy="13422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Multi-Tier Storage</a:t>
          </a:r>
          <a:endParaRPr lang="en-US" sz="1900" kern="1200"/>
        </a:p>
      </dsp:txBody>
      <dsp:txXfrm>
        <a:off x="2463684" y="257194"/>
        <a:ext cx="2237149" cy="1342289"/>
      </dsp:txXfrm>
    </dsp:sp>
    <dsp:sp modelId="{41B3BA2F-877D-4404-B96D-3B7C6A401A41}">
      <dsp:nvSpPr>
        <dsp:cNvPr id="0" name=""/>
        <dsp:cNvSpPr/>
      </dsp:nvSpPr>
      <dsp:spPr>
        <a:xfrm>
          <a:off x="4924548" y="257194"/>
          <a:ext cx="2237149" cy="134228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ACID Compliant</a:t>
          </a:r>
          <a:endParaRPr lang="en-US" sz="1900" kern="1200"/>
        </a:p>
      </dsp:txBody>
      <dsp:txXfrm>
        <a:off x="4924548" y="257194"/>
        <a:ext cx="2237149" cy="1342289"/>
      </dsp:txXfrm>
    </dsp:sp>
    <dsp:sp modelId="{64FD8144-C96B-4833-A0B0-DCBEE4CF5B4C}">
      <dsp:nvSpPr>
        <dsp:cNvPr id="0" name=""/>
        <dsp:cNvSpPr/>
      </dsp:nvSpPr>
      <dsp:spPr>
        <a:xfrm>
          <a:off x="7385413" y="257194"/>
          <a:ext cx="2237149" cy="134228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Distributed SQL</a:t>
          </a:r>
          <a:endParaRPr lang="en-US" sz="1900" kern="1200"/>
        </a:p>
      </dsp:txBody>
      <dsp:txXfrm>
        <a:off x="7385413" y="257194"/>
        <a:ext cx="2237149" cy="1342289"/>
      </dsp:txXfrm>
    </dsp:sp>
    <dsp:sp modelId="{8596544A-FD8D-4AAD-A327-9296D58975A1}">
      <dsp:nvSpPr>
        <dsp:cNvPr id="0" name=""/>
        <dsp:cNvSpPr/>
      </dsp:nvSpPr>
      <dsp:spPr>
        <a:xfrm>
          <a:off x="1233252" y="1823198"/>
          <a:ext cx="2237149" cy="134228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Compute, Services</a:t>
          </a:r>
          <a:endParaRPr lang="en-US" sz="1900" kern="1200"/>
        </a:p>
      </dsp:txBody>
      <dsp:txXfrm>
        <a:off x="1233252" y="1823198"/>
        <a:ext cx="2237149" cy="1342289"/>
      </dsp:txXfrm>
    </dsp:sp>
    <dsp:sp modelId="{C6E9843B-1DE7-4D86-B845-815E798D5341}">
      <dsp:nvSpPr>
        <dsp:cNvPr id="0" name=""/>
        <dsp:cNvSpPr/>
      </dsp:nvSpPr>
      <dsp:spPr>
        <a:xfrm>
          <a:off x="3694116" y="1823198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Streaming</a:t>
          </a:r>
          <a:endParaRPr lang="en-US" sz="1900" kern="1200"/>
        </a:p>
      </dsp:txBody>
      <dsp:txXfrm>
        <a:off x="3694116" y="1823198"/>
        <a:ext cx="2237149" cy="1342289"/>
      </dsp:txXfrm>
    </dsp:sp>
    <dsp:sp modelId="{DDB7EFBB-E21A-4C19-A860-4003C8273B56}">
      <dsp:nvSpPr>
        <dsp:cNvPr id="0" name=""/>
        <dsp:cNvSpPr/>
      </dsp:nvSpPr>
      <dsp:spPr>
        <a:xfrm>
          <a:off x="6154981" y="1823198"/>
          <a:ext cx="2237149" cy="13422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Messaging</a:t>
          </a:r>
          <a:endParaRPr lang="en-US" sz="1900" kern="1200"/>
        </a:p>
      </dsp:txBody>
      <dsp:txXfrm>
        <a:off x="6154981" y="1823198"/>
        <a:ext cx="2237149" cy="1342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DD2CF-0390-42BB-A668-3B7B65681435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6A496-C8A8-49DA-9F27-8360B301D3C8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D150A-3897-414F-8303-A910908ED3B2}">
      <dsp:nvSpPr>
        <dsp:cNvPr id="0" name=""/>
        <dsp:cNvSpPr/>
      </dsp:nvSpPr>
      <dsp:spPr>
        <a:xfrm>
          <a:off x="1008409" y="4098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In-memory Cache</a:t>
          </a:r>
          <a:endParaRPr lang="en-US" sz="1900" kern="1200"/>
        </a:p>
      </dsp:txBody>
      <dsp:txXfrm>
        <a:off x="1008409" y="4098"/>
        <a:ext cx="5382865" cy="873081"/>
      </dsp:txXfrm>
    </dsp:sp>
    <dsp:sp modelId="{CB48901B-300A-4D9E-86AB-930F9281ADE3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10FDE-9EA7-4749-97FE-EBB8A0B0BDC6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E4AB4-3F24-4401-8FBE-1E5C9D433318}">
      <dsp:nvSpPr>
        <dsp:cNvPr id="0" name=""/>
        <dsp:cNvSpPr/>
      </dsp:nvSpPr>
      <dsp:spPr>
        <a:xfrm>
          <a:off x="1008409" y="1095450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In-memory Database</a:t>
          </a:r>
          <a:endParaRPr lang="en-US" sz="1900" kern="1200"/>
        </a:p>
      </dsp:txBody>
      <dsp:txXfrm>
        <a:off x="1008409" y="1095450"/>
        <a:ext cx="5382865" cy="873081"/>
      </dsp:txXfrm>
    </dsp:sp>
    <dsp:sp modelId="{B9C2CB28-AC71-4B1E-99E6-E01A9C3C9464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B27E5-B8D2-4AB2-A734-556313961342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02023-0F1F-492D-8A8C-5B9D1A850D08}">
      <dsp:nvSpPr>
        <dsp:cNvPr id="0" name=""/>
        <dsp:cNvSpPr/>
      </dsp:nvSpPr>
      <dsp:spPr>
        <a:xfrm>
          <a:off x="1008409" y="2186802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In-memory Data Grid</a:t>
          </a:r>
          <a:endParaRPr lang="en-US" sz="1900" kern="1200"/>
        </a:p>
      </dsp:txBody>
      <dsp:txXfrm>
        <a:off x="1008409" y="2186802"/>
        <a:ext cx="5382865" cy="873081"/>
      </dsp:txXfrm>
    </dsp:sp>
    <dsp:sp modelId="{1D3641BC-11A9-4B9F-97A3-AEDF1E7C1D4E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F6055-829C-4753-BEC2-A83EE42C2B29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A8C17-5DBB-48E5-AF2F-10543379F7C4}">
      <dsp:nvSpPr>
        <dsp:cNvPr id="0" name=""/>
        <dsp:cNvSpPr/>
      </dsp:nvSpPr>
      <dsp:spPr>
        <a:xfrm>
          <a:off x="1008409" y="3278154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Key/Value Store</a:t>
          </a:r>
          <a:endParaRPr lang="en-US" sz="1900" kern="1200"/>
        </a:p>
      </dsp:txBody>
      <dsp:txXfrm>
        <a:off x="1008409" y="3278154"/>
        <a:ext cx="5382865" cy="873081"/>
      </dsp:txXfrm>
    </dsp:sp>
    <dsp:sp modelId="{ABE94A35-DEB0-4E7B-A57A-68EEC7E83A7C}">
      <dsp:nvSpPr>
        <dsp:cNvPr id="0" name=""/>
        <dsp:cNvSpPr/>
      </dsp:nvSpPr>
      <dsp:spPr>
        <a:xfrm>
          <a:off x="0" y="4369506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B1121-41F4-45FB-BD92-D6E29A1F68E5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139E6-BC25-487B-B388-95B43C4C26DB}">
      <dsp:nvSpPr>
        <dsp:cNvPr id="0" name=""/>
        <dsp:cNvSpPr/>
      </dsp:nvSpPr>
      <dsp:spPr>
        <a:xfrm>
          <a:off x="1008409" y="4369506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High Performance Computing</a:t>
          </a:r>
          <a:endParaRPr lang="en-US" sz="1900" kern="1200"/>
        </a:p>
      </dsp:txBody>
      <dsp:txXfrm>
        <a:off x="1008409" y="4369506"/>
        <a:ext cx="5382865" cy="87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34124-B108-5B43-7AC8-ECEF0E4DB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929" y="1241266"/>
            <a:ext cx="4798142" cy="315375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Apache Ignite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2E402-A3C4-2EB5-6574-C61BCB12A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4929" y="4591665"/>
            <a:ext cx="4798142" cy="1622322"/>
          </a:xfrm>
        </p:spPr>
        <p:txBody>
          <a:bodyPr>
            <a:normAutofit/>
          </a:bodyPr>
          <a:lstStyle/>
          <a:p>
            <a:r>
              <a:rPr lang="en-IN" cap="none" dirty="0"/>
              <a:t>@thecodealchemist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038B267-49F6-C281-1C43-1F57F93CE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5973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3" name="Rectangle 22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29484A-34B2-8D4B-694A-E5428EFE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What is Apache Ignite?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9A4E9-1663-FAF2-E1A5-D0BD4342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cap="all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Distributed Database</a:t>
            </a:r>
            <a:r>
              <a:rPr lang="en-US" sz="2000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 For High Performance Applications With </a:t>
            </a:r>
            <a:r>
              <a:rPr lang="en-US" sz="2000" cap="all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00FFFF"/>
                </a:highlight>
              </a:rPr>
              <a:t>In-Memory Speed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85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250AAC-1EAE-C200-0337-F3A21FAF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1D5AD4-8220-7BC1-B89E-DA771443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Features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3A9421-6AAB-F1CD-8FE7-3846B091BB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00746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3228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A7EB58-957A-B7DE-AA6B-7692F898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Use cases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D357E8-6661-CE87-E5C4-C4C89C7D6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09066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844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A898-81A2-EB0F-A6C5-618B2F3A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In-memory Cache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8D6E9A-195A-E5DF-8A4C-CCF85FC51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063" y="2603500"/>
            <a:ext cx="6700186" cy="3416300"/>
          </a:xfrm>
        </p:spPr>
      </p:pic>
    </p:spTree>
    <p:extLst>
      <p:ext uri="{BB962C8B-B14F-4D97-AF65-F5344CB8AC3E}">
        <p14:creationId xmlns:p14="http://schemas.microsoft.com/office/powerpoint/2010/main" val="373982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28B2F-32CC-8890-E894-C6E93B0F1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1BED-13DA-B883-C5A8-39D932D5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In-memory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5F5826-E785-8972-27CC-B16552454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625" y="3020832"/>
            <a:ext cx="7259063" cy="2581635"/>
          </a:xfrm>
        </p:spPr>
      </p:pic>
    </p:spTree>
    <p:extLst>
      <p:ext uri="{BB962C8B-B14F-4D97-AF65-F5344CB8AC3E}">
        <p14:creationId xmlns:p14="http://schemas.microsoft.com/office/powerpoint/2010/main" val="53507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AB63F-0EDB-536B-FB57-86204DAE0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14F2-A7BD-4A4C-ACA8-8FF1C567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In-memory Data Grid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E11A6E-CD34-5664-FEB8-2F2FDDF80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710" y="2603500"/>
            <a:ext cx="7360893" cy="3416300"/>
          </a:xfrm>
        </p:spPr>
      </p:pic>
    </p:spTree>
    <p:extLst>
      <p:ext uri="{BB962C8B-B14F-4D97-AF65-F5344CB8AC3E}">
        <p14:creationId xmlns:p14="http://schemas.microsoft.com/office/powerpoint/2010/main" val="20525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BA1B8-3F7A-FCCA-233C-92179985A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41E1-A4C5-2581-2DF0-38EE1031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Key/Value Store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04365D-21AE-2A4C-2BB2-78BDF6AB1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256" y="2873174"/>
            <a:ext cx="7163800" cy="2876951"/>
          </a:xfrm>
        </p:spPr>
      </p:pic>
    </p:spTree>
    <p:extLst>
      <p:ext uri="{BB962C8B-B14F-4D97-AF65-F5344CB8AC3E}">
        <p14:creationId xmlns:p14="http://schemas.microsoft.com/office/powerpoint/2010/main" val="313782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3421E-3C8E-2CCF-770E-9F3320578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263C-3159-2694-51F6-3618FB75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Performance Computing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3AA23-B742-59BF-E48F-D27044AA2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630" y="2603500"/>
            <a:ext cx="5729052" cy="3416300"/>
          </a:xfrm>
        </p:spPr>
      </p:pic>
    </p:spTree>
    <p:extLst>
      <p:ext uri="{BB962C8B-B14F-4D97-AF65-F5344CB8AC3E}">
        <p14:creationId xmlns:p14="http://schemas.microsoft.com/office/powerpoint/2010/main" val="4266514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541</TotalTime>
  <Words>69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Apache Ignite</vt:lpstr>
      <vt:lpstr>What is Apache Ignite?</vt:lpstr>
      <vt:lpstr>Features</vt:lpstr>
      <vt:lpstr>Use cases</vt:lpstr>
      <vt:lpstr>In-memory Cache</vt:lpstr>
      <vt:lpstr>In-memory Database</vt:lpstr>
      <vt:lpstr>In-memory Data Grid</vt:lpstr>
      <vt:lpstr>Key/Value Store</vt:lpstr>
      <vt:lpstr>High Performance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 Ma</dc:creator>
  <cp:lastModifiedBy>Vi Ma</cp:lastModifiedBy>
  <cp:revision>7</cp:revision>
  <dcterms:created xsi:type="dcterms:W3CDTF">2024-02-21T17:26:12Z</dcterms:created>
  <dcterms:modified xsi:type="dcterms:W3CDTF">2024-02-22T02:27:40Z</dcterms:modified>
</cp:coreProperties>
</file>