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5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1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81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80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92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21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1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81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5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4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0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1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8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7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0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8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li/azure/" TargetMode="External"/><Relationship Id="rId2" Type="http://schemas.openxmlformats.org/officeDocument/2006/relationships/hyperlink" Target="https://learn.microsoft.com/en-us/azure/developer/jav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839C-5366-58B5-796F-82A9E1D05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Spring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A6DDF-E983-0F60-4436-C315D24AC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80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51D3-2D6D-1BA1-46DF-0CF40C4D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</a:t>
            </a:r>
            <a:r>
              <a:rPr lang="en-IN" dirty="0" err="1"/>
              <a:t>Cli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BF0D-9672-6846-183F-AA045CCD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Azure CLI</a:t>
            </a:r>
          </a:p>
          <a:p>
            <a:r>
              <a:rPr lang="en-IN" dirty="0">
                <a:hlinkClick r:id="rId2"/>
              </a:rPr>
              <a:t>https://learn.microsoft.com/en-us/azure/developer/java/</a:t>
            </a:r>
            <a:endParaRPr lang="en-IN" dirty="0"/>
          </a:p>
          <a:p>
            <a:r>
              <a:rPr lang="en-IN" dirty="0">
                <a:hlinkClick r:id="rId3"/>
              </a:rPr>
              <a:t>https://learn.microsoft.com/en-us/cli/azure/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09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700E-3ECF-3150-7D1F-2DB4075D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IntelliJ Idea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F07E-601D-67A2-FDFA-A94AE168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https://learn.microsoft.com/en-us/azure/developer/java/toolkit-for-intellij/install-toolkit</a:t>
            </a:r>
          </a:p>
        </p:txBody>
      </p:sp>
    </p:spTree>
    <p:extLst>
      <p:ext uri="{BB962C8B-B14F-4D97-AF65-F5344CB8AC3E}">
        <p14:creationId xmlns:p14="http://schemas.microsoft.com/office/powerpoint/2010/main" val="459151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60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Azure Spring Cloud</vt:lpstr>
      <vt:lpstr>Azure Cli</vt:lpstr>
      <vt:lpstr>IntelliJ Idea toolkit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Spring Cloud</dc:title>
  <dc:creator>Vi Ma</dc:creator>
  <cp:lastModifiedBy>Vi Ma</cp:lastModifiedBy>
  <cp:revision>4</cp:revision>
  <dcterms:created xsi:type="dcterms:W3CDTF">2023-10-14T07:54:13Z</dcterms:created>
  <dcterms:modified xsi:type="dcterms:W3CDTF">2023-10-14T07:57:46Z</dcterms:modified>
</cp:coreProperties>
</file>