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9032-3399-B539-EB04-3A60C7BEB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Kafka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2D191-A354-758C-75B4-3F5BAD850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9968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B9E3-2998-990E-DF69-B68F39A9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FF7E2-05B1-2460-5979-55C8D09B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</a:t>
            </a:r>
            <a:r>
              <a:rPr lang="en-IN" dirty="0" err="1"/>
              <a:t>kafka</a:t>
            </a:r>
            <a:r>
              <a:rPr lang="en-IN" dirty="0"/>
              <a:t> on Local</a:t>
            </a:r>
          </a:p>
          <a:p>
            <a:r>
              <a:rPr lang="en-IN" dirty="0"/>
              <a:t>Create Order Topic</a:t>
            </a:r>
          </a:p>
          <a:p>
            <a:r>
              <a:rPr lang="en-IN" dirty="0"/>
              <a:t>Develop Order Service</a:t>
            </a:r>
          </a:p>
          <a:p>
            <a:r>
              <a:rPr lang="en-IN" dirty="0"/>
              <a:t>Develop 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9978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C96-1759-038B-43C7-1A6BCCC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D3F-3B97-1D43-FF31-0610074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Kafka is an open-source </a:t>
            </a:r>
            <a:r>
              <a:rPr lang="en-US" dirty="0">
                <a:highlight>
                  <a:srgbClr val="FFFF00"/>
                </a:highlight>
              </a:rPr>
              <a:t>distributed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event streaming platform</a:t>
            </a:r>
            <a:r>
              <a:rPr lang="en-US" dirty="0"/>
              <a:t>.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Fault tolerant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High throughput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5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C96-1759-038B-43C7-1A6BCCC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Event Streaming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D3F-3B97-1D43-FF31-0610074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Capturing</a:t>
            </a:r>
            <a:r>
              <a:rPr lang="en-US" dirty="0"/>
              <a:t> data in real-time from different sources as a stream of events</a:t>
            </a:r>
          </a:p>
          <a:p>
            <a:r>
              <a:rPr lang="en-US" dirty="0">
                <a:highlight>
                  <a:srgbClr val="00FFFF"/>
                </a:highlight>
              </a:rPr>
              <a:t>Storing</a:t>
            </a:r>
            <a:r>
              <a:rPr lang="en-US" dirty="0"/>
              <a:t> events durably</a:t>
            </a:r>
          </a:p>
          <a:p>
            <a:r>
              <a:rPr lang="en-US" dirty="0">
                <a:highlight>
                  <a:srgbClr val="00FF00"/>
                </a:highlight>
              </a:rPr>
              <a:t>Processing</a:t>
            </a:r>
            <a:r>
              <a:rPr lang="en-US" dirty="0"/>
              <a:t> events as they occur or retrospectively</a:t>
            </a:r>
          </a:p>
          <a:p>
            <a:r>
              <a:rPr lang="en-US" dirty="0">
                <a:highlight>
                  <a:srgbClr val="FF00FF"/>
                </a:highlight>
              </a:rPr>
              <a:t>Routing</a:t>
            </a:r>
            <a:r>
              <a:rPr lang="en-US" dirty="0"/>
              <a:t> the events to different destinations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44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C96-1759-038B-43C7-1A6BCCC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D3F-3B97-1D43-FF31-0610074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Event or Record or Message</a:t>
            </a:r>
          </a:p>
          <a:p>
            <a:r>
              <a:rPr lang="en-IN" dirty="0"/>
              <a:t>Producer</a:t>
            </a:r>
          </a:p>
          <a:p>
            <a:r>
              <a:rPr lang="en-IN" dirty="0"/>
              <a:t>Consumer</a:t>
            </a:r>
          </a:p>
          <a:p>
            <a:r>
              <a:rPr lang="en-IN" dirty="0"/>
              <a:t>Topic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Brokers</a:t>
            </a:r>
          </a:p>
        </p:txBody>
      </p:sp>
    </p:spTree>
    <p:extLst>
      <p:ext uri="{BB962C8B-B14F-4D97-AF65-F5344CB8AC3E}">
        <p14:creationId xmlns:p14="http://schemas.microsoft.com/office/powerpoint/2010/main" val="1201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C96-1759-038B-43C7-1A6BCCC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D3F-3B97-1D43-FF31-06100741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3AF714-7CCB-6C94-2782-3EE8DF904286}"/>
              </a:ext>
            </a:extLst>
          </p:cNvPr>
          <p:cNvSpPr/>
          <p:nvPr/>
        </p:nvSpPr>
        <p:spPr>
          <a:xfrm>
            <a:off x="1629104" y="3693544"/>
            <a:ext cx="1164566" cy="60384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Producer1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44DB0F-655F-6D3D-090E-4F2C42D167B8}"/>
              </a:ext>
            </a:extLst>
          </p:cNvPr>
          <p:cNvSpPr/>
          <p:nvPr/>
        </p:nvSpPr>
        <p:spPr>
          <a:xfrm>
            <a:off x="1629104" y="4856672"/>
            <a:ext cx="1164566" cy="60384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Producer2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9EB53-DE7E-E53D-69F3-81AD8C6584E7}"/>
              </a:ext>
            </a:extLst>
          </p:cNvPr>
          <p:cNvSpPr/>
          <p:nvPr/>
        </p:nvSpPr>
        <p:spPr>
          <a:xfrm>
            <a:off x="4088920" y="3429000"/>
            <a:ext cx="3407434" cy="22946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D9196-0A63-B227-2B6D-E3E5FCEDC5FC}"/>
              </a:ext>
            </a:extLst>
          </p:cNvPr>
          <p:cNvSpPr/>
          <p:nvPr/>
        </p:nvSpPr>
        <p:spPr>
          <a:xfrm>
            <a:off x="4546121" y="3795623"/>
            <a:ext cx="2449902" cy="396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Topic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08D78-5810-63EC-266E-A1267881020E}"/>
              </a:ext>
            </a:extLst>
          </p:cNvPr>
          <p:cNvSpPr/>
          <p:nvPr/>
        </p:nvSpPr>
        <p:spPr>
          <a:xfrm>
            <a:off x="4546121" y="4960188"/>
            <a:ext cx="2449902" cy="396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Topic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26867A-9F74-736C-423B-4D9F056C8748}"/>
              </a:ext>
            </a:extLst>
          </p:cNvPr>
          <p:cNvCxnSpPr>
            <a:cxnSpLocks/>
          </p:cNvCxnSpPr>
          <p:nvPr/>
        </p:nvCxnSpPr>
        <p:spPr>
          <a:xfrm>
            <a:off x="2793670" y="4002657"/>
            <a:ext cx="175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9432BD-55CF-FE5A-8AC3-CA0329ACB43C}"/>
              </a:ext>
            </a:extLst>
          </p:cNvPr>
          <p:cNvCxnSpPr>
            <a:stCxn id="7" idx="6"/>
          </p:cNvCxnSpPr>
          <p:nvPr/>
        </p:nvCxnSpPr>
        <p:spPr>
          <a:xfrm flipV="1">
            <a:off x="2793670" y="4097547"/>
            <a:ext cx="1752451" cy="10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2FA98-4407-756C-8C21-4A83B6583A9B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2793670" y="5158596"/>
            <a:ext cx="17524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6955B5-D8CB-98B7-4E73-F634D00EABCF}"/>
              </a:ext>
            </a:extLst>
          </p:cNvPr>
          <p:cNvSpPr/>
          <p:nvPr/>
        </p:nvSpPr>
        <p:spPr>
          <a:xfrm>
            <a:off x="8315865" y="3732364"/>
            <a:ext cx="1376216" cy="521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Consumer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A76E36-0E39-CABD-6C04-E26A20E6CD05}"/>
              </a:ext>
            </a:extLst>
          </p:cNvPr>
          <p:cNvSpPr/>
          <p:nvPr/>
        </p:nvSpPr>
        <p:spPr>
          <a:xfrm>
            <a:off x="8412039" y="4856672"/>
            <a:ext cx="1376215" cy="60384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Consumer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41B63-6D14-66FE-306A-BF4136520F9A}"/>
              </a:ext>
            </a:extLst>
          </p:cNvPr>
          <p:cNvCxnSpPr>
            <a:cxnSpLocks/>
          </p:cNvCxnSpPr>
          <p:nvPr/>
        </p:nvCxnSpPr>
        <p:spPr>
          <a:xfrm flipV="1">
            <a:off x="7013919" y="3993311"/>
            <a:ext cx="1293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CB45D8-3483-0242-AD0A-0333E872C9F2}"/>
              </a:ext>
            </a:extLst>
          </p:cNvPr>
          <p:cNvCxnSpPr>
            <a:stCxn id="10" idx="3"/>
            <a:endCxn id="20" idx="2"/>
          </p:cNvCxnSpPr>
          <p:nvPr/>
        </p:nvCxnSpPr>
        <p:spPr>
          <a:xfrm flipV="1">
            <a:off x="6996023" y="5158595"/>
            <a:ext cx="14160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5D583E-06E8-7C5B-1072-5B5944563848}"/>
              </a:ext>
            </a:extLst>
          </p:cNvPr>
          <p:cNvSpPr txBox="1"/>
          <p:nvPr/>
        </p:nvSpPr>
        <p:spPr>
          <a:xfrm>
            <a:off x="5447580" y="3429000"/>
            <a:ext cx="69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221057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5A8-AF34-106C-42FC-19B93CAA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and Partitions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ECD9B-4509-38FF-6BFD-853E2AB7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37" y="3549543"/>
            <a:ext cx="4934639" cy="1524213"/>
          </a:xfrm>
        </p:spPr>
      </p:pic>
    </p:spTree>
    <p:extLst>
      <p:ext uri="{BB962C8B-B14F-4D97-AF65-F5344CB8AC3E}">
        <p14:creationId xmlns:p14="http://schemas.microsoft.com/office/powerpoint/2010/main" val="36733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5A8-AF34-106C-42FC-19B93CAA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C6110-776E-6CF0-ED9C-9B649A1BD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968" y="2615963"/>
            <a:ext cx="5744377" cy="3391373"/>
          </a:xfrm>
        </p:spPr>
      </p:pic>
    </p:spTree>
    <p:extLst>
      <p:ext uri="{BB962C8B-B14F-4D97-AF65-F5344CB8AC3E}">
        <p14:creationId xmlns:p14="http://schemas.microsoft.com/office/powerpoint/2010/main" val="6351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5A8-AF34-106C-42FC-19B93CAA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Without Kafka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DDC0-11F5-210E-6352-4A6FF2A2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51EDF-AA40-E4F1-44B4-BB5695AD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3154201"/>
            <a:ext cx="678274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5A8-AF34-106C-42FC-19B93CAA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Kafka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DDC0-11F5-210E-6352-4A6FF2A2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FF70C-CAB3-A0D3-E875-C5041EED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25" y="3589081"/>
            <a:ext cx="764011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46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134</TotalTime>
  <Words>111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Kafka  </vt:lpstr>
      <vt:lpstr>What is Kafka?</vt:lpstr>
      <vt:lpstr>What is an Event Streaming Platform?</vt:lpstr>
      <vt:lpstr>Main Concepts</vt:lpstr>
      <vt:lpstr>How it works?</vt:lpstr>
      <vt:lpstr>Topics and Partitions</vt:lpstr>
      <vt:lpstr>Kafka Cluster</vt:lpstr>
      <vt:lpstr>Without Kafka</vt:lpstr>
      <vt:lpstr>With Kafka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+ Cassandra</dc:title>
  <dc:creator>ActSoftware</dc:creator>
  <cp:lastModifiedBy>Vi Ma</cp:lastModifiedBy>
  <cp:revision>41</cp:revision>
  <dcterms:created xsi:type="dcterms:W3CDTF">2023-07-25T16:42:10Z</dcterms:created>
  <dcterms:modified xsi:type="dcterms:W3CDTF">2023-10-10T01:13:42Z</dcterms:modified>
</cp:coreProperties>
</file>