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buying behaviour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HOW AIRLINE AND CUSTOMER VARIABLES CAN AFFECT THE COMPLETION OF BOOKING BY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FORTUNE NWANKWO (THE WEIRD ANALYST)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14103" y="1194619"/>
            <a:ext cx="5282983" cy="4910906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Sales Channel, Trip Type, Flight Day, Route and Booking Origin were removed from the dataset because they </a:t>
            </a:r>
            <a:r>
              <a:rPr lang="en-US" dirty="0"/>
              <a:t>negatively correlated with Booking Complete and affected</a:t>
            </a:r>
            <a:r>
              <a:rPr lang="en-GB" dirty="0"/>
              <a:t> our model accuracy negatively. Our model accuracy jumped from 60% to 81% after the removal of those columns. </a:t>
            </a:r>
          </a:p>
          <a:p>
            <a:r>
              <a:rPr lang="en-GB" dirty="0"/>
              <a:t>Booking origin is a determinant factor as to whether a booking will be complete or not. Booking origin correlation to Booking Complete is at 13% (The highest).</a:t>
            </a:r>
          </a:p>
          <a:p>
            <a:r>
              <a:rPr lang="en-GB" dirty="0"/>
              <a:t>Passengers wanting extra baggage also affect whether a booking will be complete or not with a correlation of 6.8%.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411D2-82F1-6201-8B61-0DC621CF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5" y="1384133"/>
            <a:ext cx="5590628" cy="49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Predicting customer buying behaviour 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Fortune Nwankwo</cp:lastModifiedBy>
  <cp:revision>5</cp:revision>
  <cp:lastPrinted>2022-06-09T07:44:13Z</cp:lastPrinted>
  <dcterms:created xsi:type="dcterms:W3CDTF">2022-02-22T07:39:05Z</dcterms:created>
  <dcterms:modified xsi:type="dcterms:W3CDTF">2022-11-28T20:24:51Z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