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25/11/2022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25/11/2022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AIRLINE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SKYTRAX REVIEWS ON BRITISH AIRWAYS AIRLINE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FORTUNE NWANKWO (THE WEIRD ANALYST)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6683" y="1371600"/>
            <a:ext cx="5504040" cy="5162912"/>
          </a:xfrm>
        </p:spPr>
        <p:txBody>
          <a:bodyPr/>
          <a:lstStyle/>
          <a:p>
            <a:r>
              <a:rPr lang="en-GB" sz="1800" i="1" dirty="0"/>
              <a:t>Reviews</a:t>
            </a:r>
          </a:p>
          <a:p>
            <a:endParaRPr lang="en-GB" dirty="0"/>
          </a:p>
          <a:p>
            <a:r>
              <a:rPr lang="en-GB" dirty="0"/>
              <a:t>Out of 1105 reviews, only 397 customers (36%) responded positively to recommending British Airways Airlines.</a:t>
            </a:r>
          </a:p>
          <a:p>
            <a:r>
              <a:rPr lang="en-GB" dirty="0"/>
              <a:t>British Airways Airlines also received an average 4.4/10 rating. </a:t>
            </a:r>
          </a:p>
          <a:p>
            <a:r>
              <a:rPr lang="en-GB" dirty="0"/>
              <a:t>This shows that many people are not satisfied with the Airlines.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E22AC4-1848-9AC8-91EC-364D18CF8647}"/>
              </a:ext>
            </a:extLst>
          </p:cNvPr>
          <p:cNvSpPr/>
          <p:nvPr/>
        </p:nvSpPr>
        <p:spPr>
          <a:xfrm>
            <a:off x="7039897" y="4709654"/>
            <a:ext cx="1912374" cy="13958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4.4/10</a:t>
            </a:r>
          </a:p>
          <a:p>
            <a:pPr algn="ctr"/>
            <a:r>
              <a:rPr lang="en-US" b="1" dirty="0"/>
              <a:t>Average Rating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5233E6-6B7E-45EE-9501-3E820A6A3D9C}"/>
              </a:ext>
            </a:extLst>
          </p:cNvPr>
          <p:cNvSpPr/>
          <p:nvPr/>
        </p:nvSpPr>
        <p:spPr>
          <a:xfrm>
            <a:off x="9141110" y="4685072"/>
            <a:ext cx="2111909" cy="13958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36%</a:t>
            </a:r>
          </a:p>
          <a:p>
            <a:pPr algn="ctr"/>
            <a:r>
              <a:rPr lang="en-US" b="1" dirty="0"/>
              <a:t>Recommendation likelihood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E9A4EB-A38B-7737-FE81-B8DE0F8ED36C}"/>
              </a:ext>
            </a:extLst>
          </p:cNvPr>
          <p:cNvSpPr txBox="1">
            <a:spLocks/>
          </p:cNvSpPr>
          <p:nvPr/>
        </p:nvSpPr>
        <p:spPr>
          <a:xfrm>
            <a:off x="294967" y="1371600"/>
            <a:ext cx="5504039" cy="51629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94A539-3488-336D-7393-A2A2F03DE941}"/>
              </a:ext>
            </a:extLst>
          </p:cNvPr>
          <p:cNvSpPr txBox="1">
            <a:spLocks/>
          </p:cNvSpPr>
          <p:nvPr/>
        </p:nvSpPr>
        <p:spPr>
          <a:xfrm>
            <a:off x="222238" y="1371600"/>
            <a:ext cx="5504040" cy="51629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Key Travellers</a:t>
            </a:r>
          </a:p>
          <a:p>
            <a:endParaRPr lang="en-GB" dirty="0"/>
          </a:p>
          <a:p>
            <a:r>
              <a:rPr lang="en-US" dirty="0"/>
              <a:t>Customers who travel for leisure purposes responded positively in reviews. This shows that BA Airlines is doing quite enough to attract tourists.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258869-34E4-78FA-D652-3A506B56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2" y="3622291"/>
            <a:ext cx="5111131" cy="27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93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 AIRLINE REVIEW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Fortune Nwankwo</cp:lastModifiedBy>
  <cp:revision>5</cp:revision>
  <cp:lastPrinted>2022-06-09T07:44:13Z</cp:lastPrinted>
  <dcterms:created xsi:type="dcterms:W3CDTF">2022-02-22T07:39:05Z</dcterms:created>
  <dcterms:modified xsi:type="dcterms:W3CDTF">2022-11-25T09:03:24Z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