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6" r:id="rId3"/>
    <p:sldId id="268" r:id="rId4"/>
    <p:sldId id="267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14" autoAdjust="0"/>
    <p:restoredTop sz="94585" autoAdjust="0"/>
  </p:normalViewPr>
  <p:slideViewPr>
    <p:cSldViewPr>
      <p:cViewPr>
        <p:scale>
          <a:sx n="75" d="100"/>
          <a:sy n="75" d="100"/>
        </p:scale>
        <p:origin x="-1236" y="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Relationship Id="rId4" Type="http://schemas.openxmlformats.org/officeDocument/2006/relationships/slide" Target="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8600" y="1114425"/>
            <a:ext cx="8686800" cy="449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933700" y="1571625"/>
            <a:ext cx="3276600" cy="3581400"/>
            <a:chOff x="2578100" y="1600200"/>
            <a:chExt cx="3276600" cy="3581400"/>
          </a:xfrm>
        </p:grpSpPr>
        <p:sp>
          <p:nvSpPr>
            <p:cNvPr id="2" name="Rounded Rectangle 1"/>
            <p:cNvSpPr/>
            <p:nvPr/>
          </p:nvSpPr>
          <p:spPr>
            <a:xfrm>
              <a:off x="2578100" y="1600200"/>
              <a:ext cx="3276600" cy="35814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3705962" y="1981200"/>
              <a:ext cx="96372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tx2"/>
                  </a:solidFill>
                  <a:effectLst>
                    <a:glow rad="63500">
                      <a:schemeClr val="accent1">
                        <a:satMod val="175000"/>
                        <a:alpha val="40000"/>
                      </a:schemeClr>
                    </a:glow>
                  </a:effectLst>
                </a:rPr>
                <a:t>Login</a:t>
              </a: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2819400" y="2743200"/>
              <a:ext cx="2819400" cy="45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2819400" y="3495675"/>
              <a:ext cx="2819400" cy="45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3419474" y="4191000"/>
              <a:ext cx="1536700" cy="45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705961" y="4191000"/>
              <a:ext cx="9236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Submit</a:t>
              </a:r>
              <a:endParaRPr lang="en-US" dirty="0" smtClean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925185" y="2771745"/>
              <a:ext cx="12602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Username</a:t>
              </a:r>
              <a:endParaRPr lang="en-US" dirty="0" smtClean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907505" y="3524220"/>
              <a:ext cx="11722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Password</a:t>
              </a:r>
              <a:endParaRPr lang="en-US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90959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8600" y="1143000"/>
            <a:ext cx="8686800" cy="449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" y="2057400"/>
            <a:ext cx="8686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294998" y="1319212"/>
            <a:ext cx="45540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2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SMART STREET LIGHT SYSTEM</a:t>
            </a:r>
          </a:p>
        </p:txBody>
      </p:sp>
      <p:sp>
        <p:nvSpPr>
          <p:cNvPr id="11" name="Action Button: Custom 10">
            <a:hlinkClick r:id="rId2" action="ppaction://hlinksldjump" highlightClick="1"/>
          </p:cNvPr>
          <p:cNvSpPr/>
          <p:nvPr/>
        </p:nvSpPr>
        <p:spPr>
          <a:xfrm>
            <a:off x="7086600" y="2057400"/>
            <a:ext cx="1828800" cy="609600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Profile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21020" y="3657600"/>
            <a:ext cx="13019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About us</a:t>
            </a:r>
            <a:endParaRPr lang="en-US" sz="2400" dirty="0"/>
          </a:p>
        </p:txBody>
      </p:sp>
      <p:sp>
        <p:nvSpPr>
          <p:cNvPr id="10" name="Action Button: Custom 9">
            <a:hlinkClick r:id="rId3" action="ppaction://hlinksldjump" highlightClick="1"/>
          </p:cNvPr>
          <p:cNvSpPr/>
          <p:nvPr/>
        </p:nvSpPr>
        <p:spPr>
          <a:xfrm>
            <a:off x="228600" y="2057400"/>
            <a:ext cx="1828800" cy="609600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Contact us</a:t>
            </a:r>
          </a:p>
        </p:txBody>
      </p:sp>
      <p:sp>
        <p:nvSpPr>
          <p:cNvPr id="12" name="Action Button: Custom 11">
            <a:hlinkClick r:id="rId3" action="ppaction://hlinksldjump" highlightClick="1"/>
          </p:cNvPr>
          <p:cNvSpPr/>
          <p:nvPr/>
        </p:nvSpPr>
        <p:spPr>
          <a:xfrm>
            <a:off x="5257800" y="2057400"/>
            <a:ext cx="1828800" cy="609600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Maintenance</a:t>
            </a:r>
          </a:p>
        </p:txBody>
      </p:sp>
      <p:sp>
        <p:nvSpPr>
          <p:cNvPr id="13" name="Action Button: Custom 12">
            <a:hlinkClick r:id="rId3" action="ppaction://hlinksldjump" highlightClick="1"/>
          </p:cNvPr>
          <p:cNvSpPr/>
          <p:nvPr/>
        </p:nvSpPr>
        <p:spPr>
          <a:xfrm>
            <a:off x="2057400" y="2057400"/>
            <a:ext cx="1828800" cy="609600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4684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8600" y="1143000"/>
            <a:ext cx="8686800" cy="449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" y="2057400"/>
            <a:ext cx="8686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007262" y="1319212"/>
            <a:ext cx="11294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Profile</a:t>
            </a:r>
            <a:endParaRPr lang="en-US" sz="2800" dirty="0" smtClean="0">
              <a:solidFill>
                <a:schemeClr val="tx2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1" name="Action Button: Custom 10">
            <a:hlinkClick r:id="rId2" action="ppaction://hlinksldjump" highlightClick="1"/>
          </p:cNvPr>
          <p:cNvSpPr/>
          <p:nvPr/>
        </p:nvSpPr>
        <p:spPr>
          <a:xfrm>
            <a:off x="7086600" y="2057400"/>
            <a:ext cx="1828800" cy="609600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Profile</a:t>
            </a:r>
          </a:p>
        </p:txBody>
      </p:sp>
      <p:sp>
        <p:nvSpPr>
          <p:cNvPr id="14" name="Action Button: Custom 13">
            <a:hlinkClick r:id="rId3" action="ppaction://hlinksldjump" highlightClick="1"/>
          </p:cNvPr>
          <p:cNvSpPr/>
          <p:nvPr/>
        </p:nvSpPr>
        <p:spPr>
          <a:xfrm>
            <a:off x="228600" y="2057400"/>
            <a:ext cx="1828800" cy="609600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Contact us</a:t>
            </a:r>
          </a:p>
        </p:txBody>
      </p:sp>
      <p:sp>
        <p:nvSpPr>
          <p:cNvPr id="9" name="Action Button: Custom 8">
            <a:hlinkClick r:id="rId4" action="ppaction://hlinksldjump" highlightClick="1"/>
          </p:cNvPr>
          <p:cNvSpPr/>
          <p:nvPr/>
        </p:nvSpPr>
        <p:spPr>
          <a:xfrm>
            <a:off x="3671668" y="4794738"/>
            <a:ext cx="1828800" cy="609600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Logout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54810" y="3575566"/>
            <a:ext cx="1462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Profile details</a:t>
            </a:r>
            <a:endParaRPr lang="en-US" dirty="0"/>
          </a:p>
        </p:txBody>
      </p:sp>
      <p:sp>
        <p:nvSpPr>
          <p:cNvPr id="12" name="Action Button: Custom 11">
            <a:hlinkClick r:id="rId3" action="ppaction://hlinksldjump" highlightClick="1"/>
          </p:cNvPr>
          <p:cNvSpPr/>
          <p:nvPr/>
        </p:nvSpPr>
        <p:spPr>
          <a:xfrm>
            <a:off x="5257800" y="2057400"/>
            <a:ext cx="1828800" cy="609600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Maintenance</a:t>
            </a:r>
          </a:p>
        </p:txBody>
      </p:sp>
      <p:sp>
        <p:nvSpPr>
          <p:cNvPr id="10" name="Action Button: Custom 9">
            <a:hlinkClick r:id="rId3" action="ppaction://hlinksldjump" highlightClick="1"/>
          </p:cNvPr>
          <p:cNvSpPr/>
          <p:nvPr/>
        </p:nvSpPr>
        <p:spPr>
          <a:xfrm>
            <a:off x="2057400" y="2057400"/>
            <a:ext cx="1828800" cy="609600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03308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8600" y="1143000"/>
            <a:ext cx="8686800" cy="449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" y="2057400"/>
            <a:ext cx="8686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519051" y="1319212"/>
            <a:ext cx="21058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Maintenance</a:t>
            </a:r>
            <a:endParaRPr lang="en-US" sz="2800" dirty="0" smtClean="0">
              <a:solidFill>
                <a:schemeClr val="tx2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1" name="Action Button: Custom 10">
            <a:hlinkClick r:id="rId2" action="ppaction://hlinksldjump" highlightClick="1"/>
          </p:cNvPr>
          <p:cNvSpPr/>
          <p:nvPr/>
        </p:nvSpPr>
        <p:spPr>
          <a:xfrm>
            <a:off x="7086600" y="2057400"/>
            <a:ext cx="1828800" cy="609600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Profile</a:t>
            </a:r>
          </a:p>
        </p:txBody>
      </p:sp>
      <p:sp>
        <p:nvSpPr>
          <p:cNvPr id="8" name="Action Button: Custom 7">
            <a:hlinkClick r:id="rId3" action="ppaction://hlinksldjump" highlightClick="1"/>
          </p:cNvPr>
          <p:cNvSpPr/>
          <p:nvPr/>
        </p:nvSpPr>
        <p:spPr>
          <a:xfrm>
            <a:off x="5257800" y="2057400"/>
            <a:ext cx="1828800" cy="609600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Maintenance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0512092"/>
              </p:ext>
            </p:extLst>
          </p:nvPr>
        </p:nvGraphicFramePr>
        <p:xfrm>
          <a:off x="380998" y="2819400"/>
          <a:ext cx="8382004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2"/>
                <a:gridCol w="3581400"/>
                <a:gridCol w="2095501"/>
                <a:gridCol w="2095501"/>
              </a:tblGrid>
              <a:tr h="3114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Location serial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Detail button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Action button</a:t>
                      </a:r>
                      <a:endParaRPr lang="en-US" dirty="0"/>
                    </a:p>
                  </a:txBody>
                  <a:tcPr/>
                </a:tc>
              </a:tr>
              <a:tr h="3114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114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114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114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114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114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Action Button: Custom 9">
            <a:hlinkClick r:id="rId3" action="ppaction://hlinksldjump" highlightClick="1"/>
          </p:cNvPr>
          <p:cNvSpPr/>
          <p:nvPr/>
        </p:nvSpPr>
        <p:spPr>
          <a:xfrm>
            <a:off x="228600" y="2057400"/>
            <a:ext cx="1828800" cy="609600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Contact us</a:t>
            </a:r>
          </a:p>
        </p:txBody>
      </p:sp>
      <p:sp>
        <p:nvSpPr>
          <p:cNvPr id="9" name="Action Button: Custom 8">
            <a:hlinkClick r:id="rId3" action="ppaction://hlinksldjump" highlightClick="1"/>
          </p:cNvPr>
          <p:cNvSpPr/>
          <p:nvPr/>
        </p:nvSpPr>
        <p:spPr>
          <a:xfrm>
            <a:off x="2057400" y="2057400"/>
            <a:ext cx="1828800" cy="609600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7662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38</Words>
  <Application>Microsoft Office PowerPoint</Application>
  <PresentationFormat>On-screen Show (4:3)</PresentationFormat>
  <Paragraphs>26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</dc:creator>
  <cp:lastModifiedBy>s</cp:lastModifiedBy>
  <cp:revision>17</cp:revision>
  <dcterms:created xsi:type="dcterms:W3CDTF">2006-08-16T00:00:00Z</dcterms:created>
  <dcterms:modified xsi:type="dcterms:W3CDTF">2024-11-20T14:52:49Z</dcterms:modified>
</cp:coreProperties>
</file>