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71" r:id="rId6"/>
    <p:sldId id="27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15DA4-6418-45AE-AE84-78AB965F4CAB}" v="87" dt="2023-10-27T05:14:54.461"/>
    <p1510:client id="{0AF5A5F7-910E-40AB-8902-FA31851AFDC1}" v="2" dt="2023-10-26T15:17:11.617"/>
    <p1510:client id="{0CBA9A8B-413D-4673-950D-0486890DCCDE}" v="2" dt="2023-10-26T17:12:48.692"/>
    <p1510:client id="{22E9FD4F-62EF-4985-996C-046D3639D0F7}" v="278" dt="2023-10-26T17:04:49.258"/>
    <p1510:client id="{4CAA4E0F-24C4-43E3-8BCE-AB58A1D8C40A}" v="51" dt="2023-11-13T10:38:18.389"/>
    <p1510:client id="{5B3E4C3E-24D6-45C1-988B-D371A9A7CDF9}" v="125" dt="2023-11-15T17:15:32.157"/>
    <p1510:client id="{5B4D4921-4994-480D-BBCA-7B56C16A6CE8}" v="177" dt="2023-10-26T16:57:49.838"/>
    <p1510:client id="{6714A455-DAA2-471A-BCBF-C796A608C5E4}" v="18" dt="2023-10-26T18:55:11.823"/>
    <p1510:client id="{A02209A2-7EB2-47A3-A479-B36DA136DDC7}" v="89" dt="2023-10-26T16:34:16.446"/>
    <p1510:client id="{C2201ADA-1BE0-4583-9008-670E24A8C419}" v="1" dt="2023-10-26T16:59:08.731"/>
    <p1510:client id="{CACBBA1A-A54D-4AF6-9F35-AB5B25D5A873}" v="684" dt="2023-10-26T17:10:03.923"/>
    <p1510:client id="{D0036772-3052-41D6-9498-253EE4F63874}" v="92" dt="2023-10-26T18:23:44.066"/>
    <p1510:client id="{D1916863-9A1D-463C-8A70-C971C00A5157}" v="12" dt="2023-10-26T17:17:11.161"/>
    <p1510:client id="{DA40D5DF-C695-46AF-BD23-40254A8AFC08}" v="115" dt="2023-11-14T18:27:31.193"/>
    <p1510:client id="{DED8BF78-2187-4A21-A8A4-4408E179CC8D}" v="223" dt="2023-10-26T16:35:41.396"/>
    <p1510:client id="{F7E4F947-8E31-4496-9F6F-3FBB26DF8805}" v="94" dt="2023-10-26T21:18:57.244"/>
    <p1510:client id="{FEC28EAB-0172-46B0-96FC-2FE4BAE8C9E3}" v="138" dt="2023-10-26T21:27:49.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C4F1B-CE42-4B6F-B363-1E7E971A64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9707BA6-1752-49A9-9CD3-9410C0502AF4}">
      <dgm:prSet/>
      <dgm:spPr/>
      <dgm:t>
        <a:bodyPr/>
        <a:lstStyle/>
        <a:p>
          <a:pPr>
            <a:lnSpc>
              <a:spcPct val="100000"/>
            </a:lnSpc>
          </a:pPr>
          <a:r>
            <a:rPr lang="en-US" b="1" u="none"/>
            <a:t>PROBLEM STATEMENT: </a:t>
          </a:r>
          <a:r>
            <a:rPr lang="en-US"/>
            <a:t>Printer Job Queue Management System</a:t>
          </a:r>
        </a:p>
      </dgm:t>
    </dgm:pt>
    <dgm:pt modelId="{B449ECBF-382D-4F1D-BA4D-EC77D11380F0}" type="parTrans" cxnId="{85EDF8FF-C753-44AE-8EC9-E05AAA0E7C8A}">
      <dgm:prSet/>
      <dgm:spPr/>
      <dgm:t>
        <a:bodyPr/>
        <a:lstStyle/>
        <a:p>
          <a:endParaRPr lang="en-US"/>
        </a:p>
      </dgm:t>
    </dgm:pt>
    <dgm:pt modelId="{5EEB8CDF-C24B-46B2-BAB4-AE5E27EAB4FE}" type="sibTrans" cxnId="{85EDF8FF-C753-44AE-8EC9-E05AAA0E7C8A}">
      <dgm:prSet/>
      <dgm:spPr/>
      <dgm:t>
        <a:bodyPr/>
        <a:lstStyle/>
        <a:p>
          <a:endParaRPr lang="en-US"/>
        </a:p>
      </dgm:t>
    </dgm:pt>
    <dgm:pt modelId="{6BD8E427-C258-4B96-AD99-4F20E69E7F44}">
      <dgm:prSet/>
      <dgm:spPr/>
      <dgm:t>
        <a:bodyPr/>
        <a:lstStyle/>
        <a:p>
          <a:pPr>
            <a:lnSpc>
              <a:spcPct val="100000"/>
            </a:lnSpc>
          </a:pPr>
          <a:r>
            <a:rPr lang="en-US" b="1" u="none"/>
            <a:t>Objective</a:t>
          </a:r>
          <a:r>
            <a:rPr lang="en-US"/>
            <a:t>: Illustrate a simplified print job queue management system.</a:t>
          </a:r>
        </a:p>
      </dgm:t>
    </dgm:pt>
    <dgm:pt modelId="{D2D11193-B5E0-4B5B-A8BD-CADAAC201533}" type="parTrans" cxnId="{69B4703C-943D-4C0A-B511-C459054D897A}">
      <dgm:prSet/>
      <dgm:spPr/>
      <dgm:t>
        <a:bodyPr/>
        <a:lstStyle/>
        <a:p>
          <a:endParaRPr lang="en-US"/>
        </a:p>
      </dgm:t>
    </dgm:pt>
    <dgm:pt modelId="{717EEBBA-B904-428E-AB57-D2DBFC955257}" type="sibTrans" cxnId="{69B4703C-943D-4C0A-B511-C459054D897A}">
      <dgm:prSet/>
      <dgm:spPr/>
      <dgm:t>
        <a:bodyPr/>
        <a:lstStyle/>
        <a:p>
          <a:endParaRPr lang="en-US"/>
        </a:p>
      </dgm:t>
    </dgm:pt>
    <dgm:pt modelId="{C07A8146-6955-4D15-9F7B-8244C0EADA6C}">
      <dgm:prSet/>
      <dgm:spPr/>
      <dgm:t>
        <a:bodyPr/>
        <a:lstStyle/>
        <a:p>
          <a:pPr>
            <a:lnSpc>
              <a:spcPct val="100000"/>
            </a:lnSpc>
          </a:pPr>
          <a:r>
            <a:rPr lang="en-US" b="1" u="none"/>
            <a:t>Data Structures</a:t>
          </a:r>
          <a:r>
            <a:rPr lang="en-US"/>
            <a:t>: Use struct </a:t>
          </a:r>
          <a:r>
            <a:rPr lang="en-US" err="1"/>
            <a:t>PrintJob</a:t>
          </a:r>
          <a:r>
            <a:rPr lang="en-US"/>
            <a:t> for print jobs and struct </a:t>
          </a:r>
          <a:r>
            <a:rPr lang="en-US" err="1"/>
            <a:t>PrintQueue</a:t>
          </a:r>
          <a:r>
            <a:rPr lang="en-US"/>
            <a:t> for the queue.</a:t>
          </a:r>
        </a:p>
      </dgm:t>
    </dgm:pt>
    <dgm:pt modelId="{FCE12674-4E6E-494E-A9BC-DF4E559E6ED9}" type="parTrans" cxnId="{3F6A862D-4BAD-4A12-BC4E-C997FBC9885E}">
      <dgm:prSet/>
      <dgm:spPr/>
      <dgm:t>
        <a:bodyPr/>
        <a:lstStyle/>
        <a:p>
          <a:endParaRPr lang="en-US"/>
        </a:p>
      </dgm:t>
    </dgm:pt>
    <dgm:pt modelId="{072BFD09-16A9-4E19-85CF-673EAA4D60A6}" type="sibTrans" cxnId="{3F6A862D-4BAD-4A12-BC4E-C997FBC9885E}">
      <dgm:prSet/>
      <dgm:spPr/>
      <dgm:t>
        <a:bodyPr/>
        <a:lstStyle/>
        <a:p>
          <a:endParaRPr lang="en-US"/>
        </a:p>
      </dgm:t>
    </dgm:pt>
    <dgm:pt modelId="{5DEF54DA-B874-4FAB-BBD3-FAB02ADBE019}" type="pres">
      <dgm:prSet presAssocID="{2F0C4F1B-CE42-4B6F-B363-1E7E971A6496}" presName="root" presStyleCnt="0">
        <dgm:presLayoutVars>
          <dgm:dir/>
          <dgm:resizeHandles val="exact"/>
        </dgm:presLayoutVars>
      </dgm:prSet>
      <dgm:spPr/>
    </dgm:pt>
    <dgm:pt modelId="{463EB63C-B5B6-45BD-A02C-B73C9527F7D9}" type="pres">
      <dgm:prSet presAssocID="{29707BA6-1752-49A9-9CD3-9410C0502AF4}" presName="compNode" presStyleCnt="0"/>
      <dgm:spPr/>
    </dgm:pt>
    <dgm:pt modelId="{986ABAF6-D471-4AC1-8038-9C0CDD65DE5A}" type="pres">
      <dgm:prSet presAssocID="{29707BA6-1752-49A9-9CD3-9410C0502AF4}" presName="bgRect" presStyleLbl="bgShp" presStyleIdx="0" presStyleCnt="3"/>
      <dgm:spPr/>
    </dgm:pt>
    <dgm:pt modelId="{0208B8C4-BEAA-49BC-B9D9-BD68EB627104}" type="pres">
      <dgm:prSet presAssocID="{29707BA6-1752-49A9-9CD3-9410C0502A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inter"/>
        </a:ext>
      </dgm:extLst>
    </dgm:pt>
    <dgm:pt modelId="{BCCD98E9-5F57-4FA9-861B-1E42CF5A10B9}" type="pres">
      <dgm:prSet presAssocID="{29707BA6-1752-49A9-9CD3-9410C0502AF4}" presName="spaceRect" presStyleCnt="0"/>
      <dgm:spPr/>
    </dgm:pt>
    <dgm:pt modelId="{C65DE069-A495-4EC9-A097-8EE0E8B96B19}" type="pres">
      <dgm:prSet presAssocID="{29707BA6-1752-49A9-9CD3-9410C0502AF4}" presName="parTx" presStyleLbl="revTx" presStyleIdx="0" presStyleCnt="3">
        <dgm:presLayoutVars>
          <dgm:chMax val="0"/>
          <dgm:chPref val="0"/>
        </dgm:presLayoutVars>
      </dgm:prSet>
      <dgm:spPr/>
    </dgm:pt>
    <dgm:pt modelId="{D824A27B-4C1B-4D27-8CA6-A8122596A748}" type="pres">
      <dgm:prSet presAssocID="{5EEB8CDF-C24B-46B2-BAB4-AE5E27EAB4FE}" presName="sibTrans" presStyleCnt="0"/>
      <dgm:spPr/>
    </dgm:pt>
    <dgm:pt modelId="{7DA735B7-9899-4CF5-919F-07131843B436}" type="pres">
      <dgm:prSet presAssocID="{6BD8E427-C258-4B96-AD99-4F20E69E7F44}" presName="compNode" presStyleCnt="0"/>
      <dgm:spPr/>
    </dgm:pt>
    <dgm:pt modelId="{3810249A-E671-4DA4-8052-A9A278236745}" type="pres">
      <dgm:prSet presAssocID="{6BD8E427-C258-4B96-AD99-4F20E69E7F44}" presName="bgRect" presStyleLbl="bgShp" presStyleIdx="1" presStyleCnt="3"/>
      <dgm:spPr/>
    </dgm:pt>
    <dgm:pt modelId="{38D83FB2-FB5B-4D1D-9FDF-DF1C34522AB2}" type="pres">
      <dgm:prSet presAssocID="{6BD8E427-C258-4B96-AD99-4F20E69E7F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9F9EEA4C-0FA5-4B39-91EE-F5A424E7A17C}" type="pres">
      <dgm:prSet presAssocID="{6BD8E427-C258-4B96-AD99-4F20E69E7F44}" presName="spaceRect" presStyleCnt="0"/>
      <dgm:spPr/>
    </dgm:pt>
    <dgm:pt modelId="{165DE6E2-FAD7-4A6C-8F0D-D1C45B65E314}" type="pres">
      <dgm:prSet presAssocID="{6BD8E427-C258-4B96-AD99-4F20E69E7F44}" presName="parTx" presStyleLbl="revTx" presStyleIdx="1" presStyleCnt="3">
        <dgm:presLayoutVars>
          <dgm:chMax val="0"/>
          <dgm:chPref val="0"/>
        </dgm:presLayoutVars>
      </dgm:prSet>
      <dgm:spPr/>
    </dgm:pt>
    <dgm:pt modelId="{2583B758-91CA-4319-9602-5EFEB77D4FB5}" type="pres">
      <dgm:prSet presAssocID="{717EEBBA-B904-428E-AB57-D2DBFC955257}" presName="sibTrans" presStyleCnt="0"/>
      <dgm:spPr/>
    </dgm:pt>
    <dgm:pt modelId="{1EE5196F-00B9-456B-9222-817FDA72824B}" type="pres">
      <dgm:prSet presAssocID="{C07A8146-6955-4D15-9F7B-8244C0EADA6C}" presName="compNode" presStyleCnt="0"/>
      <dgm:spPr/>
    </dgm:pt>
    <dgm:pt modelId="{D7946659-A271-4D9A-9E6B-AA3ACFD4BBDA}" type="pres">
      <dgm:prSet presAssocID="{C07A8146-6955-4D15-9F7B-8244C0EADA6C}" presName="bgRect" presStyleLbl="bgShp" presStyleIdx="2" presStyleCnt="3"/>
      <dgm:spPr/>
    </dgm:pt>
    <dgm:pt modelId="{EEB3ECAC-D253-4BA8-9417-52685184CA62}" type="pres">
      <dgm:prSet presAssocID="{C07A8146-6955-4D15-9F7B-8244C0EADA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CDAEFF6B-943A-4894-907D-9B3CBFD82A62}" type="pres">
      <dgm:prSet presAssocID="{C07A8146-6955-4D15-9F7B-8244C0EADA6C}" presName="spaceRect" presStyleCnt="0"/>
      <dgm:spPr/>
    </dgm:pt>
    <dgm:pt modelId="{F2FA4896-A5B5-4A2E-956E-66A89D9555C8}" type="pres">
      <dgm:prSet presAssocID="{C07A8146-6955-4D15-9F7B-8244C0EADA6C}" presName="parTx" presStyleLbl="revTx" presStyleIdx="2" presStyleCnt="3">
        <dgm:presLayoutVars>
          <dgm:chMax val="0"/>
          <dgm:chPref val="0"/>
        </dgm:presLayoutVars>
      </dgm:prSet>
      <dgm:spPr/>
    </dgm:pt>
  </dgm:ptLst>
  <dgm:cxnLst>
    <dgm:cxn modelId="{E39BA40C-F7F2-429C-A3FF-0C1A3ED62C32}" type="presOf" srcId="{2F0C4F1B-CE42-4B6F-B363-1E7E971A6496}" destId="{5DEF54DA-B874-4FAB-BBD3-FAB02ADBE019}" srcOrd="0" destOrd="0" presId="urn:microsoft.com/office/officeart/2018/2/layout/IconVerticalSolidList"/>
    <dgm:cxn modelId="{3F6A862D-4BAD-4A12-BC4E-C997FBC9885E}" srcId="{2F0C4F1B-CE42-4B6F-B363-1E7E971A6496}" destId="{C07A8146-6955-4D15-9F7B-8244C0EADA6C}" srcOrd="2" destOrd="0" parTransId="{FCE12674-4E6E-494E-A9BC-DF4E559E6ED9}" sibTransId="{072BFD09-16A9-4E19-85CF-673EAA4D60A6}"/>
    <dgm:cxn modelId="{69B4703C-943D-4C0A-B511-C459054D897A}" srcId="{2F0C4F1B-CE42-4B6F-B363-1E7E971A6496}" destId="{6BD8E427-C258-4B96-AD99-4F20E69E7F44}" srcOrd="1" destOrd="0" parTransId="{D2D11193-B5E0-4B5B-A8BD-CADAAC201533}" sibTransId="{717EEBBA-B904-428E-AB57-D2DBFC955257}"/>
    <dgm:cxn modelId="{49F3925A-B9FC-4551-A886-32AAF309DFFB}" type="presOf" srcId="{C07A8146-6955-4D15-9F7B-8244C0EADA6C}" destId="{F2FA4896-A5B5-4A2E-956E-66A89D9555C8}" srcOrd="0" destOrd="0" presId="urn:microsoft.com/office/officeart/2018/2/layout/IconVerticalSolidList"/>
    <dgm:cxn modelId="{DDA5C5B2-3A93-47B6-8C54-FF0F365787E6}" type="presOf" srcId="{29707BA6-1752-49A9-9CD3-9410C0502AF4}" destId="{C65DE069-A495-4EC9-A097-8EE0E8B96B19}" srcOrd="0" destOrd="0" presId="urn:microsoft.com/office/officeart/2018/2/layout/IconVerticalSolidList"/>
    <dgm:cxn modelId="{C415C5DD-AC9C-48D2-84CC-24A4F03DB9A0}" type="presOf" srcId="{6BD8E427-C258-4B96-AD99-4F20E69E7F44}" destId="{165DE6E2-FAD7-4A6C-8F0D-D1C45B65E314}" srcOrd="0" destOrd="0" presId="urn:microsoft.com/office/officeart/2018/2/layout/IconVerticalSolidList"/>
    <dgm:cxn modelId="{85EDF8FF-C753-44AE-8EC9-E05AAA0E7C8A}" srcId="{2F0C4F1B-CE42-4B6F-B363-1E7E971A6496}" destId="{29707BA6-1752-49A9-9CD3-9410C0502AF4}" srcOrd="0" destOrd="0" parTransId="{B449ECBF-382D-4F1D-BA4D-EC77D11380F0}" sibTransId="{5EEB8CDF-C24B-46B2-BAB4-AE5E27EAB4FE}"/>
    <dgm:cxn modelId="{AFC5B65A-3675-4695-AB7A-783F88AFF9E3}" type="presParOf" srcId="{5DEF54DA-B874-4FAB-BBD3-FAB02ADBE019}" destId="{463EB63C-B5B6-45BD-A02C-B73C9527F7D9}" srcOrd="0" destOrd="0" presId="urn:microsoft.com/office/officeart/2018/2/layout/IconVerticalSolidList"/>
    <dgm:cxn modelId="{15FBA8FE-88B2-4CCE-8AFC-6D74F41BB038}" type="presParOf" srcId="{463EB63C-B5B6-45BD-A02C-B73C9527F7D9}" destId="{986ABAF6-D471-4AC1-8038-9C0CDD65DE5A}" srcOrd="0" destOrd="0" presId="urn:microsoft.com/office/officeart/2018/2/layout/IconVerticalSolidList"/>
    <dgm:cxn modelId="{71C711C5-319E-4993-A599-ACE2E285DC51}" type="presParOf" srcId="{463EB63C-B5B6-45BD-A02C-B73C9527F7D9}" destId="{0208B8C4-BEAA-49BC-B9D9-BD68EB627104}" srcOrd="1" destOrd="0" presId="urn:microsoft.com/office/officeart/2018/2/layout/IconVerticalSolidList"/>
    <dgm:cxn modelId="{2478B72C-D8AA-4437-9044-2E91743B1463}" type="presParOf" srcId="{463EB63C-B5B6-45BD-A02C-B73C9527F7D9}" destId="{BCCD98E9-5F57-4FA9-861B-1E42CF5A10B9}" srcOrd="2" destOrd="0" presId="urn:microsoft.com/office/officeart/2018/2/layout/IconVerticalSolidList"/>
    <dgm:cxn modelId="{BD51BF69-12A2-475C-91D7-EB0CFD540D07}" type="presParOf" srcId="{463EB63C-B5B6-45BD-A02C-B73C9527F7D9}" destId="{C65DE069-A495-4EC9-A097-8EE0E8B96B19}" srcOrd="3" destOrd="0" presId="urn:microsoft.com/office/officeart/2018/2/layout/IconVerticalSolidList"/>
    <dgm:cxn modelId="{91808FF4-0CD0-47E7-9CDD-0C94F0FEC021}" type="presParOf" srcId="{5DEF54DA-B874-4FAB-BBD3-FAB02ADBE019}" destId="{D824A27B-4C1B-4D27-8CA6-A8122596A748}" srcOrd="1" destOrd="0" presId="urn:microsoft.com/office/officeart/2018/2/layout/IconVerticalSolidList"/>
    <dgm:cxn modelId="{25264333-3253-414B-A56B-5E1070E13ACF}" type="presParOf" srcId="{5DEF54DA-B874-4FAB-BBD3-FAB02ADBE019}" destId="{7DA735B7-9899-4CF5-919F-07131843B436}" srcOrd="2" destOrd="0" presId="urn:microsoft.com/office/officeart/2018/2/layout/IconVerticalSolidList"/>
    <dgm:cxn modelId="{3CFDA44C-A972-4F59-8B47-AA0AEBC0E594}" type="presParOf" srcId="{7DA735B7-9899-4CF5-919F-07131843B436}" destId="{3810249A-E671-4DA4-8052-A9A278236745}" srcOrd="0" destOrd="0" presId="urn:microsoft.com/office/officeart/2018/2/layout/IconVerticalSolidList"/>
    <dgm:cxn modelId="{D5A3A8F2-46F2-4A4B-991F-D9C4D979F652}" type="presParOf" srcId="{7DA735B7-9899-4CF5-919F-07131843B436}" destId="{38D83FB2-FB5B-4D1D-9FDF-DF1C34522AB2}" srcOrd="1" destOrd="0" presId="urn:microsoft.com/office/officeart/2018/2/layout/IconVerticalSolidList"/>
    <dgm:cxn modelId="{D038CF3E-082E-4E7A-8317-13CFA87935E5}" type="presParOf" srcId="{7DA735B7-9899-4CF5-919F-07131843B436}" destId="{9F9EEA4C-0FA5-4B39-91EE-F5A424E7A17C}" srcOrd="2" destOrd="0" presId="urn:microsoft.com/office/officeart/2018/2/layout/IconVerticalSolidList"/>
    <dgm:cxn modelId="{BB40E06B-D598-44C4-80B7-E34C50EF6C0A}" type="presParOf" srcId="{7DA735B7-9899-4CF5-919F-07131843B436}" destId="{165DE6E2-FAD7-4A6C-8F0D-D1C45B65E314}" srcOrd="3" destOrd="0" presId="urn:microsoft.com/office/officeart/2018/2/layout/IconVerticalSolidList"/>
    <dgm:cxn modelId="{359483FC-1112-4711-B631-4DC16CB156DF}" type="presParOf" srcId="{5DEF54DA-B874-4FAB-BBD3-FAB02ADBE019}" destId="{2583B758-91CA-4319-9602-5EFEB77D4FB5}" srcOrd="3" destOrd="0" presId="urn:microsoft.com/office/officeart/2018/2/layout/IconVerticalSolidList"/>
    <dgm:cxn modelId="{4CF869CE-27A8-4198-9EF3-0DE2536F3B94}" type="presParOf" srcId="{5DEF54DA-B874-4FAB-BBD3-FAB02ADBE019}" destId="{1EE5196F-00B9-456B-9222-817FDA72824B}" srcOrd="4" destOrd="0" presId="urn:microsoft.com/office/officeart/2018/2/layout/IconVerticalSolidList"/>
    <dgm:cxn modelId="{5ED1D7EA-0ABD-442E-9754-767B0355E2EA}" type="presParOf" srcId="{1EE5196F-00B9-456B-9222-817FDA72824B}" destId="{D7946659-A271-4D9A-9E6B-AA3ACFD4BBDA}" srcOrd="0" destOrd="0" presId="urn:microsoft.com/office/officeart/2018/2/layout/IconVerticalSolidList"/>
    <dgm:cxn modelId="{5093A72E-BC1D-4A56-A277-8BDB8D046E20}" type="presParOf" srcId="{1EE5196F-00B9-456B-9222-817FDA72824B}" destId="{EEB3ECAC-D253-4BA8-9417-52685184CA62}" srcOrd="1" destOrd="0" presId="urn:microsoft.com/office/officeart/2018/2/layout/IconVerticalSolidList"/>
    <dgm:cxn modelId="{2D0DF856-FC39-4565-BCA3-5DC236BC8E65}" type="presParOf" srcId="{1EE5196F-00B9-456B-9222-817FDA72824B}" destId="{CDAEFF6B-943A-4894-907D-9B3CBFD82A62}" srcOrd="2" destOrd="0" presId="urn:microsoft.com/office/officeart/2018/2/layout/IconVerticalSolidList"/>
    <dgm:cxn modelId="{D5F8AAAA-0B8D-495F-BD7A-4C396108C2B1}" type="presParOf" srcId="{1EE5196F-00B9-456B-9222-817FDA72824B}" destId="{F2FA4896-A5B5-4A2E-956E-66A89D9555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4A072-8EF6-4A78-806E-78A662AD775B}"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841F1FF-B2F3-4FD3-A2C9-7D3F700DC874}">
      <dgm:prSet/>
      <dgm:spPr/>
      <dgm:t>
        <a:bodyPr/>
        <a:lstStyle/>
        <a:p>
          <a:pPr>
            <a:lnSpc>
              <a:spcPct val="100000"/>
            </a:lnSpc>
            <a:defRPr b="1"/>
          </a:pPr>
          <a:r>
            <a:rPr lang="en-US" b="1"/>
            <a:t>Initialization</a:t>
          </a:r>
          <a:r>
            <a:rPr lang="en-US"/>
            <a:t>:</a:t>
          </a:r>
        </a:p>
      </dgm:t>
    </dgm:pt>
    <dgm:pt modelId="{58CFBB50-DAC3-451D-93D0-5AD1B2049007}" type="parTrans" cxnId="{C3613B2D-1262-4F13-BBBE-5485853C5AE3}">
      <dgm:prSet/>
      <dgm:spPr/>
      <dgm:t>
        <a:bodyPr/>
        <a:lstStyle/>
        <a:p>
          <a:endParaRPr lang="en-US"/>
        </a:p>
      </dgm:t>
    </dgm:pt>
    <dgm:pt modelId="{F0196FB4-7699-4BA8-A2B3-52CA5499CCDD}" type="sibTrans" cxnId="{C3613B2D-1262-4F13-BBBE-5485853C5AE3}">
      <dgm:prSet/>
      <dgm:spPr/>
      <dgm:t>
        <a:bodyPr/>
        <a:lstStyle/>
        <a:p>
          <a:endParaRPr lang="en-US"/>
        </a:p>
      </dgm:t>
    </dgm:pt>
    <dgm:pt modelId="{0BB904F7-AAD6-4D3E-8304-63051F279375}">
      <dgm:prSet/>
      <dgm:spPr/>
      <dgm:t>
        <a:bodyPr/>
        <a:lstStyle/>
        <a:p>
          <a:pPr>
            <a:lnSpc>
              <a:spcPct val="100000"/>
            </a:lnSpc>
          </a:pPr>
          <a:r>
            <a:rPr lang="en-US"/>
            <a:t>Initialize </a:t>
          </a:r>
          <a:r>
            <a:rPr lang="en-US" b="1"/>
            <a:t>front</a:t>
          </a:r>
          <a:r>
            <a:rPr lang="en-US"/>
            <a:t> and </a:t>
          </a:r>
          <a:r>
            <a:rPr lang="en-US" b="1"/>
            <a:t>rear</a:t>
          </a:r>
          <a:r>
            <a:rPr lang="en-US"/>
            <a:t> pointers to -1.</a:t>
          </a:r>
        </a:p>
      </dgm:t>
    </dgm:pt>
    <dgm:pt modelId="{F4A24D6C-6741-4622-BD27-DDF43316B05A}" type="parTrans" cxnId="{0F012CD7-84FF-4BE0-B1ED-71987C2F48A7}">
      <dgm:prSet/>
      <dgm:spPr/>
      <dgm:t>
        <a:bodyPr/>
        <a:lstStyle/>
        <a:p>
          <a:endParaRPr lang="en-US"/>
        </a:p>
      </dgm:t>
    </dgm:pt>
    <dgm:pt modelId="{78C218CC-D639-4046-8120-7E8D0752A6C1}" type="sibTrans" cxnId="{0F012CD7-84FF-4BE0-B1ED-71987C2F48A7}">
      <dgm:prSet/>
      <dgm:spPr/>
      <dgm:t>
        <a:bodyPr/>
        <a:lstStyle/>
        <a:p>
          <a:endParaRPr lang="en-US"/>
        </a:p>
      </dgm:t>
    </dgm:pt>
    <dgm:pt modelId="{AE46CE0F-3048-4152-BF81-33AABDCF81E3}">
      <dgm:prSet/>
      <dgm:spPr/>
      <dgm:t>
        <a:bodyPr/>
        <a:lstStyle/>
        <a:p>
          <a:pPr>
            <a:lnSpc>
              <a:spcPct val="100000"/>
            </a:lnSpc>
            <a:defRPr b="1"/>
          </a:pPr>
          <a:r>
            <a:rPr lang="en-US" b="1"/>
            <a:t>Queue Status</a:t>
          </a:r>
          <a:r>
            <a:rPr lang="en-US"/>
            <a:t>:</a:t>
          </a:r>
        </a:p>
      </dgm:t>
    </dgm:pt>
    <dgm:pt modelId="{F2994417-525D-44AD-BAF5-0995BD890FA7}" type="parTrans" cxnId="{C3368B6C-D936-46B4-85EF-3BC69F83ECA7}">
      <dgm:prSet/>
      <dgm:spPr/>
      <dgm:t>
        <a:bodyPr/>
        <a:lstStyle/>
        <a:p>
          <a:endParaRPr lang="en-US"/>
        </a:p>
      </dgm:t>
    </dgm:pt>
    <dgm:pt modelId="{9BB139FD-B674-435D-85F7-8379B6BAC1DF}" type="sibTrans" cxnId="{C3368B6C-D936-46B4-85EF-3BC69F83ECA7}">
      <dgm:prSet/>
      <dgm:spPr/>
      <dgm:t>
        <a:bodyPr/>
        <a:lstStyle/>
        <a:p>
          <a:endParaRPr lang="en-US"/>
        </a:p>
      </dgm:t>
    </dgm:pt>
    <dgm:pt modelId="{3F37B1AF-16A4-4F71-ABC5-F791B6D48A34}">
      <dgm:prSet/>
      <dgm:spPr/>
      <dgm:t>
        <a:bodyPr/>
        <a:lstStyle/>
        <a:p>
          <a:pPr>
            <a:lnSpc>
              <a:spcPct val="100000"/>
            </a:lnSpc>
          </a:pPr>
          <a:r>
            <a:rPr lang="en-US" b="1"/>
            <a:t>isEmpty</a:t>
          </a:r>
          <a:r>
            <a:rPr lang="en-US"/>
            <a:t>: Check if the queue is empty.</a:t>
          </a:r>
        </a:p>
      </dgm:t>
    </dgm:pt>
    <dgm:pt modelId="{E95FD191-5E36-4872-A4ED-6A1EBD38CC6C}" type="parTrans" cxnId="{BC6E7A1F-35DD-44F4-BFE6-A22659FFC34E}">
      <dgm:prSet/>
      <dgm:spPr/>
      <dgm:t>
        <a:bodyPr/>
        <a:lstStyle/>
        <a:p>
          <a:endParaRPr lang="en-US"/>
        </a:p>
      </dgm:t>
    </dgm:pt>
    <dgm:pt modelId="{59CB2FE0-BFDE-477E-BD88-AF046DA9BFC0}" type="sibTrans" cxnId="{BC6E7A1F-35DD-44F4-BFE6-A22659FFC34E}">
      <dgm:prSet/>
      <dgm:spPr/>
      <dgm:t>
        <a:bodyPr/>
        <a:lstStyle/>
        <a:p>
          <a:endParaRPr lang="en-US"/>
        </a:p>
      </dgm:t>
    </dgm:pt>
    <dgm:pt modelId="{70534787-B77F-423B-BBF0-2DC6A816CAAC}">
      <dgm:prSet/>
      <dgm:spPr/>
      <dgm:t>
        <a:bodyPr/>
        <a:lstStyle/>
        <a:p>
          <a:pPr>
            <a:lnSpc>
              <a:spcPct val="100000"/>
            </a:lnSpc>
          </a:pPr>
          <a:r>
            <a:rPr lang="en-US" b="1"/>
            <a:t>isFull</a:t>
          </a:r>
          <a:r>
            <a:rPr lang="en-US"/>
            <a:t>: Check if the queue is full (circular queue).</a:t>
          </a:r>
        </a:p>
      </dgm:t>
    </dgm:pt>
    <dgm:pt modelId="{6BC5B200-14CB-4C6B-99F3-FE0326182F55}" type="parTrans" cxnId="{4450B96B-A014-447C-ADBD-621FBE343B48}">
      <dgm:prSet/>
      <dgm:spPr/>
      <dgm:t>
        <a:bodyPr/>
        <a:lstStyle/>
        <a:p>
          <a:endParaRPr lang="en-US"/>
        </a:p>
      </dgm:t>
    </dgm:pt>
    <dgm:pt modelId="{E238F8B7-8FCF-4217-A73A-BA76ADCAF41A}" type="sibTrans" cxnId="{4450B96B-A014-447C-ADBD-621FBE343B48}">
      <dgm:prSet/>
      <dgm:spPr/>
      <dgm:t>
        <a:bodyPr/>
        <a:lstStyle/>
        <a:p>
          <a:endParaRPr lang="en-US"/>
        </a:p>
      </dgm:t>
    </dgm:pt>
    <dgm:pt modelId="{1ED78227-6408-4A58-847A-DB6FC0BC14AD}">
      <dgm:prSet/>
      <dgm:spPr/>
      <dgm:t>
        <a:bodyPr/>
        <a:lstStyle/>
        <a:p>
          <a:pPr>
            <a:lnSpc>
              <a:spcPct val="100000"/>
            </a:lnSpc>
            <a:defRPr b="1"/>
          </a:pPr>
          <a:r>
            <a:rPr lang="en-US" b="1"/>
            <a:t>Enqueue</a:t>
          </a:r>
          <a:r>
            <a:rPr lang="en-US"/>
            <a:t>:</a:t>
          </a:r>
        </a:p>
      </dgm:t>
    </dgm:pt>
    <dgm:pt modelId="{CDA4057F-BEB3-4E3C-B708-6DDC1A7AE144}" type="parTrans" cxnId="{38F3335B-D953-48D6-917D-CF8740B2288F}">
      <dgm:prSet/>
      <dgm:spPr/>
      <dgm:t>
        <a:bodyPr/>
        <a:lstStyle/>
        <a:p>
          <a:endParaRPr lang="en-US"/>
        </a:p>
      </dgm:t>
    </dgm:pt>
    <dgm:pt modelId="{600CEF95-DC6C-411A-86B2-42B420562633}" type="sibTrans" cxnId="{38F3335B-D953-48D6-917D-CF8740B2288F}">
      <dgm:prSet/>
      <dgm:spPr/>
      <dgm:t>
        <a:bodyPr/>
        <a:lstStyle/>
        <a:p>
          <a:endParaRPr lang="en-US"/>
        </a:p>
      </dgm:t>
    </dgm:pt>
    <dgm:pt modelId="{57A9265B-7257-4186-9369-C0A7DD5D69EB}">
      <dgm:prSet/>
      <dgm:spPr/>
      <dgm:t>
        <a:bodyPr/>
        <a:lstStyle/>
        <a:p>
          <a:pPr>
            <a:lnSpc>
              <a:spcPct val="100000"/>
            </a:lnSpc>
          </a:pPr>
          <a:r>
            <a:rPr lang="en-US"/>
            <a:t>Add a new print job to the queue.</a:t>
          </a:r>
        </a:p>
      </dgm:t>
    </dgm:pt>
    <dgm:pt modelId="{F6F89BE4-9D7A-4372-BBFB-46437D496C9E}" type="parTrans" cxnId="{362A6605-B30B-472D-856F-3A73B826722C}">
      <dgm:prSet/>
      <dgm:spPr/>
      <dgm:t>
        <a:bodyPr/>
        <a:lstStyle/>
        <a:p>
          <a:endParaRPr lang="en-US"/>
        </a:p>
      </dgm:t>
    </dgm:pt>
    <dgm:pt modelId="{B9718601-84C3-4F26-9338-00A0A8101239}" type="sibTrans" cxnId="{362A6605-B30B-472D-856F-3A73B826722C}">
      <dgm:prSet/>
      <dgm:spPr/>
      <dgm:t>
        <a:bodyPr/>
        <a:lstStyle/>
        <a:p>
          <a:endParaRPr lang="en-US"/>
        </a:p>
      </dgm:t>
    </dgm:pt>
    <dgm:pt modelId="{302C7243-FD2A-4C2D-BABD-42DFEC0C2B7C}">
      <dgm:prSet/>
      <dgm:spPr/>
      <dgm:t>
        <a:bodyPr/>
        <a:lstStyle/>
        <a:p>
          <a:pPr>
            <a:lnSpc>
              <a:spcPct val="100000"/>
            </a:lnSpc>
          </a:pPr>
          <a:r>
            <a:rPr lang="en-US"/>
            <a:t>Check for queue fullness.</a:t>
          </a:r>
        </a:p>
      </dgm:t>
    </dgm:pt>
    <dgm:pt modelId="{F8A6BA54-71C0-4EAB-B34B-554CDD78F8D2}" type="parTrans" cxnId="{5F9CB788-84AB-43CD-A18B-B8E82BD166D2}">
      <dgm:prSet/>
      <dgm:spPr/>
      <dgm:t>
        <a:bodyPr/>
        <a:lstStyle/>
        <a:p>
          <a:endParaRPr lang="en-US"/>
        </a:p>
      </dgm:t>
    </dgm:pt>
    <dgm:pt modelId="{39904461-8983-40C4-86DA-A62E60785F4E}" type="sibTrans" cxnId="{5F9CB788-84AB-43CD-A18B-B8E82BD166D2}">
      <dgm:prSet/>
      <dgm:spPr/>
      <dgm:t>
        <a:bodyPr/>
        <a:lstStyle/>
        <a:p>
          <a:endParaRPr lang="en-US"/>
        </a:p>
      </dgm:t>
    </dgm:pt>
    <dgm:pt modelId="{CDB54B8D-0A24-4AC6-97F8-E95D1877EAC0}">
      <dgm:prSet/>
      <dgm:spPr/>
      <dgm:t>
        <a:bodyPr/>
        <a:lstStyle/>
        <a:p>
          <a:pPr>
            <a:lnSpc>
              <a:spcPct val="100000"/>
            </a:lnSpc>
          </a:pPr>
          <a:r>
            <a:rPr lang="en-US"/>
            <a:t>Update </a:t>
          </a:r>
          <a:r>
            <a:rPr lang="en-US" b="1"/>
            <a:t>front</a:t>
          </a:r>
          <a:r>
            <a:rPr lang="en-US"/>
            <a:t> and </a:t>
          </a:r>
          <a:r>
            <a:rPr lang="en-US" b="1"/>
            <a:t>rear</a:t>
          </a:r>
          <a:r>
            <a:rPr lang="en-US"/>
            <a:t> pointers (considering circular wrapping).</a:t>
          </a:r>
        </a:p>
      </dgm:t>
    </dgm:pt>
    <dgm:pt modelId="{83FB30B7-5A65-4E3E-9D05-379B181C435D}" type="parTrans" cxnId="{8340959A-ECDB-4752-993D-14AE930FDE02}">
      <dgm:prSet/>
      <dgm:spPr/>
      <dgm:t>
        <a:bodyPr/>
        <a:lstStyle/>
        <a:p>
          <a:endParaRPr lang="en-US"/>
        </a:p>
      </dgm:t>
    </dgm:pt>
    <dgm:pt modelId="{7967139E-6430-4EC8-AB99-FEE9455A2C9A}" type="sibTrans" cxnId="{8340959A-ECDB-4752-993D-14AE930FDE02}">
      <dgm:prSet/>
      <dgm:spPr/>
      <dgm:t>
        <a:bodyPr/>
        <a:lstStyle/>
        <a:p>
          <a:endParaRPr lang="en-US"/>
        </a:p>
      </dgm:t>
    </dgm:pt>
    <dgm:pt modelId="{78E5B4F8-387B-4F51-B36D-B8E1B1EB5153}">
      <dgm:prSet/>
      <dgm:spPr/>
      <dgm:t>
        <a:bodyPr/>
        <a:lstStyle/>
        <a:p>
          <a:pPr>
            <a:lnSpc>
              <a:spcPct val="100000"/>
            </a:lnSpc>
            <a:defRPr b="1"/>
          </a:pPr>
          <a:r>
            <a:rPr lang="en-US" b="1"/>
            <a:t>Dequeue</a:t>
          </a:r>
          <a:r>
            <a:rPr lang="en-US"/>
            <a:t>:</a:t>
          </a:r>
        </a:p>
      </dgm:t>
    </dgm:pt>
    <dgm:pt modelId="{DF5A23F2-F2BE-4D84-A8EA-CEF2EDFFB2E6}" type="parTrans" cxnId="{1F793205-CEBC-4193-976F-BCBAC36FA137}">
      <dgm:prSet/>
      <dgm:spPr/>
      <dgm:t>
        <a:bodyPr/>
        <a:lstStyle/>
        <a:p>
          <a:endParaRPr lang="en-US"/>
        </a:p>
      </dgm:t>
    </dgm:pt>
    <dgm:pt modelId="{1C1D9520-8F4E-47F2-A9A7-E2B24545FDD8}" type="sibTrans" cxnId="{1F793205-CEBC-4193-976F-BCBAC36FA137}">
      <dgm:prSet/>
      <dgm:spPr/>
      <dgm:t>
        <a:bodyPr/>
        <a:lstStyle/>
        <a:p>
          <a:endParaRPr lang="en-US"/>
        </a:p>
      </dgm:t>
    </dgm:pt>
    <dgm:pt modelId="{5DA02E97-6DC8-4EA8-A7DA-93F1CAA2F3AF}">
      <dgm:prSet/>
      <dgm:spPr/>
      <dgm:t>
        <a:bodyPr/>
        <a:lstStyle/>
        <a:p>
          <a:pPr>
            <a:lnSpc>
              <a:spcPct val="100000"/>
            </a:lnSpc>
          </a:pPr>
          <a:r>
            <a:rPr lang="en-US"/>
            <a:t>Remove the next print job from the queue.</a:t>
          </a:r>
        </a:p>
      </dgm:t>
    </dgm:pt>
    <dgm:pt modelId="{ACC1A92B-D399-4669-93FE-2BDB18BA2A8A}" type="parTrans" cxnId="{ACA44852-C7B5-46BF-B737-F0DD65D620C6}">
      <dgm:prSet/>
      <dgm:spPr/>
      <dgm:t>
        <a:bodyPr/>
        <a:lstStyle/>
        <a:p>
          <a:endParaRPr lang="en-US"/>
        </a:p>
      </dgm:t>
    </dgm:pt>
    <dgm:pt modelId="{266B6666-37C8-4609-9029-4F15B4BC75D9}" type="sibTrans" cxnId="{ACA44852-C7B5-46BF-B737-F0DD65D620C6}">
      <dgm:prSet/>
      <dgm:spPr/>
      <dgm:t>
        <a:bodyPr/>
        <a:lstStyle/>
        <a:p>
          <a:endParaRPr lang="en-US"/>
        </a:p>
      </dgm:t>
    </dgm:pt>
    <dgm:pt modelId="{04FE4E3E-0E62-480C-857A-AE115F91AF43}">
      <dgm:prSet/>
      <dgm:spPr/>
      <dgm:t>
        <a:bodyPr/>
        <a:lstStyle/>
        <a:p>
          <a:pPr>
            <a:lnSpc>
              <a:spcPct val="100000"/>
            </a:lnSpc>
          </a:pPr>
          <a:r>
            <a:rPr lang="en-US"/>
            <a:t>Check for an empty queue.</a:t>
          </a:r>
        </a:p>
      </dgm:t>
    </dgm:pt>
    <dgm:pt modelId="{B35EB002-1A2D-4AEC-AA47-8849355FD668}" type="parTrans" cxnId="{026A58CF-F68C-4F56-A8FC-9D89986F3E22}">
      <dgm:prSet/>
      <dgm:spPr/>
      <dgm:t>
        <a:bodyPr/>
        <a:lstStyle/>
        <a:p>
          <a:endParaRPr lang="en-US"/>
        </a:p>
      </dgm:t>
    </dgm:pt>
    <dgm:pt modelId="{2EC56CE2-2A79-480E-B202-8CB679CAF398}" type="sibTrans" cxnId="{026A58CF-F68C-4F56-A8FC-9D89986F3E22}">
      <dgm:prSet/>
      <dgm:spPr/>
      <dgm:t>
        <a:bodyPr/>
        <a:lstStyle/>
        <a:p>
          <a:endParaRPr lang="en-US"/>
        </a:p>
      </dgm:t>
    </dgm:pt>
    <dgm:pt modelId="{04CA1F0A-542C-430C-85F8-F4427ECE7EA2}">
      <dgm:prSet/>
      <dgm:spPr/>
      <dgm:t>
        <a:bodyPr/>
        <a:lstStyle/>
        <a:p>
          <a:pPr>
            <a:lnSpc>
              <a:spcPct val="100000"/>
            </a:lnSpc>
          </a:pPr>
          <a:r>
            <a:rPr lang="en-US"/>
            <a:t>Update </a:t>
          </a:r>
          <a:r>
            <a:rPr lang="en-US" b="1"/>
            <a:t>front</a:t>
          </a:r>
          <a:r>
            <a:rPr lang="en-US"/>
            <a:t> and </a:t>
          </a:r>
          <a:r>
            <a:rPr lang="en-US" b="1"/>
            <a:t>rear</a:t>
          </a:r>
          <a:r>
            <a:rPr lang="en-US"/>
            <a:t> pointers (considering the circular nature).</a:t>
          </a:r>
        </a:p>
      </dgm:t>
    </dgm:pt>
    <dgm:pt modelId="{E2F28709-A041-4C03-8A9E-6B7E0F84F68C}" type="parTrans" cxnId="{F802A9E8-FE8B-4467-A286-C267CDC763D6}">
      <dgm:prSet/>
      <dgm:spPr/>
      <dgm:t>
        <a:bodyPr/>
        <a:lstStyle/>
        <a:p>
          <a:endParaRPr lang="en-US"/>
        </a:p>
      </dgm:t>
    </dgm:pt>
    <dgm:pt modelId="{9FC74CF1-8BC1-452B-87FC-D54FB7BAE1C8}" type="sibTrans" cxnId="{F802A9E8-FE8B-4467-A286-C267CDC763D6}">
      <dgm:prSet/>
      <dgm:spPr/>
      <dgm:t>
        <a:bodyPr/>
        <a:lstStyle/>
        <a:p>
          <a:endParaRPr lang="en-US"/>
        </a:p>
      </dgm:t>
    </dgm:pt>
    <dgm:pt modelId="{3E757A62-454E-4CBA-A573-5FFDABE3FD7D}" type="pres">
      <dgm:prSet presAssocID="{9A04A072-8EF6-4A78-806E-78A662AD775B}" presName="root" presStyleCnt="0">
        <dgm:presLayoutVars>
          <dgm:dir/>
          <dgm:resizeHandles val="exact"/>
        </dgm:presLayoutVars>
      </dgm:prSet>
      <dgm:spPr/>
    </dgm:pt>
    <dgm:pt modelId="{19A1FEF1-1998-4BF3-9B4C-E45B8D206E01}" type="pres">
      <dgm:prSet presAssocID="{F841F1FF-B2F3-4FD3-A2C9-7D3F700DC874}" presName="compNode" presStyleCnt="0"/>
      <dgm:spPr/>
    </dgm:pt>
    <dgm:pt modelId="{41360952-961B-4C6B-805E-074B74D43F19}" type="pres">
      <dgm:prSet presAssocID="{F841F1FF-B2F3-4FD3-A2C9-7D3F700DC8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 with Left Arrow"/>
        </a:ext>
      </dgm:extLst>
    </dgm:pt>
    <dgm:pt modelId="{F46CDDFD-40DC-43BE-8B2A-739D9D2EE3BC}" type="pres">
      <dgm:prSet presAssocID="{F841F1FF-B2F3-4FD3-A2C9-7D3F700DC874}" presName="iconSpace" presStyleCnt="0"/>
      <dgm:spPr/>
    </dgm:pt>
    <dgm:pt modelId="{C77B676E-1A70-485B-AB85-DC54EBD4BE91}" type="pres">
      <dgm:prSet presAssocID="{F841F1FF-B2F3-4FD3-A2C9-7D3F700DC874}" presName="parTx" presStyleLbl="revTx" presStyleIdx="0" presStyleCnt="8">
        <dgm:presLayoutVars>
          <dgm:chMax val="0"/>
          <dgm:chPref val="0"/>
        </dgm:presLayoutVars>
      </dgm:prSet>
      <dgm:spPr/>
    </dgm:pt>
    <dgm:pt modelId="{7A3F8A02-C832-4E90-91C8-48708E379240}" type="pres">
      <dgm:prSet presAssocID="{F841F1FF-B2F3-4FD3-A2C9-7D3F700DC874}" presName="txSpace" presStyleCnt="0"/>
      <dgm:spPr/>
    </dgm:pt>
    <dgm:pt modelId="{1E25FC4F-DB68-4289-8B52-E59A34849637}" type="pres">
      <dgm:prSet presAssocID="{F841F1FF-B2F3-4FD3-A2C9-7D3F700DC874}" presName="desTx" presStyleLbl="revTx" presStyleIdx="1" presStyleCnt="8">
        <dgm:presLayoutVars/>
      </dgm:prSet>
      <dgm:spPr/>
    </dgm:pt>
    <dgm:pt modelId="{F4CC569B-2193-46D6-8DB3-B0430D6C813F}" type="pres">
      <dgm:prSet presAssocID="{F0196FB4-7699-4BA8-A2B3-52CA5499CCDD}" presName="sibTrans" presStyleCnt="0"/>
      <dgm:spPr/>
    </dgm:pt>
    <dgm:pt modelId="{ABA01E3F-F120-460B-8B23-2B8D28B5CD30}" type="pres">
      <dgm:prSet presAssocID="{AE46CE0F-3048-4152-BF81-33AABDCF81E3}" presName="compNode" presStyleCnt="0"/>
      <dgm:spPr/>
    </dgm:pt>
    <dgm:pt modelId="{7C1953EA-87FA-4A91-8639-D7444D162DC6}" type="pres">
      <dgm:prSet presAssocID="{AE46CE0F-3048-4152-BF81-33AABDCF81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26D4BDB-312C-4797-AC79-C534BE89E38B}" type="pres">
      <dgm:prSet presAssocID="{AE46CE0F-3048-4152-BF81-33AABDCF81E3}" presName="iconSpace" presStyleCnt="0"/>
      <dgm:spPr/>
    </dgm:pt>
    <dgm:pt modelId="{ECEA0615-B25C-4DE3-BB9E-FC948CC7C524}" type="pres">
      <dgm:prSet presAssocID="{AE46CE0F-3048-4152-BF81-33AABDCF81E3}" presName="parTx" presStyleLbl="revTx" presStyleIdx="2" presStyleCnt="8">
        <dgm:presLayoutVars>
          <dgm:chMax val="0"/>
          <dgm:chPref val="0"/>
        </dgm:presLayoutVars>
      </dgm:prSet>
      <dgm:spPr/>
    </dgm:pt>
    <dgm:pt modelId="{6AF6B1E5-A9F7-4F26-A7A9-8A89FA461883}" type="pres">
      <dgm:prSet presAssocID="{AE46CE0F-3048-4152-BF81-33AABDCF81E3}" presName="txSpace" presStyleCnt="0"/>
      <dgm:spPr/>
    </dgm:pt>
    <dgm:pt modelId="{11A70F7B-1C0C-476E-A9C7-93054DDDACC2}" type="pres">
      <dgm:prSet presAssocID="{AE46CE0F-3048-4152-BF81-33AABDCF81E3}" presName="desTx" presStyleLbl="revTx" presStyleIdx="3" presStyleCnt="8">
        <dgm:presLayoutVars/>
      </dgm:prSet>
      <dgm:spPr/>
    </dgm:pt>
    <dgm:pt modelId="{E2B81925-9095-4490-B91C-C1488E36F6F2}" type="pres">
      <dgm:prSet presAssocID="{9BB139FD-B674-435D-85F7-8379B6BAC1DF}" presName="sibTrans" presStyleCnt="0"/>
      <dgm:spPr/>
    </dgm:pt>
    <dgm:pt modelId="{1AF88DC0-83BF-41A8-967F-D3A19F197F9C}" type="pres">
      <dgm:prSet presAssocID="{1ED78227-6408-4A58-847A-DB6FC0BC14AD}" presName="compNode" presStyleCnt="0"/>
      <dgm:spPr/>
    </dgm:pt>
    <dgm:pt modelId="{DDFC7D0C-1592-4851-BD53-092438CE990B}" type="pres">
      <dgm:prSet presAssocID="{1ED78227-6408-4A58-847A-DB6FC0BC14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x"/>
        </a:ext>
      </dgm:extLst>
    </dgm:pt>
    <dgm:pt modelId="{7278BDED-A148-4F64-B326-BF6C4F7C8A1B}" type="pres">
      <dgm:prSet presAssocID="{1ED78227-6408-4A58-847A-DB6FC0BC14AD}" presName="iconSpace" presStyleCnt="0"/>
      <dgm:spPr/>
    </dgm:pt>
    <dgm:pt modelId="{F9946130-AA71-49BE-8B60-28BC035F6474}" type="pres">
      <dgm:prSet presAssocID="{1ED78227-6408-4A58-847A-DB6FC0BC14AD}" presName="parTx" presStyleLbl="revTx" presStyleIdx="4" presStyleCnt="8">
        <dgm:presLayoutVars>
          <dgm:chMax val="0"/>
          <dgm:chPref val="0"/>
        </dgm:presLayoutVars>
      </dgm:prSet>
      <dgm:spPr/>
    </dgm:pt>
    <dgm:pt modelId="{054A63FA-96D0-42A1-92F9-ACF665AC0814}" type="pres">
      <dgm:prSet presAssocID="{1ED78227-6408-4A58-847A-DB6FC0BC14AD}" presName="txSpace" presStyleCnt="0"/>
      <dgm:spPr/>
    </dgm:pt>
    <dgm:pt modelId="{CD66AEED-2F1A-4994-B54F-830AFB403053}" type="pres">
      <dgm:prSet presAssocID="{1ED78227-6408-4A58-847A-DB6FC0BC14AD}" presName="desTx" presStyleLbl="revTx" presStyleIdx="5" presStyleCnt="8">
        <dgm:presLayoutVars/>
      </dgm:prSet>
      <dgm:spPr/>
    </dgm:pt>
    <dgm:pt modelId="{D87FCB44-EF54-4C51-A36F-4316DBBAC44E}" type="pres">
      <dgm:prSet presAssocID="{600CEF95-DC6C-411A-86B2-42B420562633}" presName="sibTrans" presStyleCnt="0"/>
      <dgm:spPr/>
    </dgm:pt>
    <dgm:pt modelId="{9BDCFF55-C90A-496E-A6C7-B0164EBA85F0}" type="pres">
      <dgm:prSet presAssocID="{78E5B4F8-387B-4F51-B36D-B8E1B1EB5153}" presName="compNode" presStyleCnt="0"/>
      <dgm:spPr/>
    </dgm:pt>
    <dgm:pt modelId="{BF95A1E5-96C4-42FE-8B83-BD5D3C717666}" type="pres">
      <dgm:prSet presAssocID="{78E5B4F8-387B-4F51-B36D-B8E1B1EB51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inter"/>
        </a:ext>
      </dgm:extLst>
    </dgm:pt>
    <dgm:pt modelId="{F36185CD-7B96-44EC-9CDD-21E5E2571E8B}" type="pres">
      <dgm:prSet presAssocID="{78E5B4F8-387B-4F51-B36D-B8E1B1EB5153}" presName="iconSpace" presStyleCnt="0"/>
      <dgm:spPr/>
    </dgm:pt>
    <dgm:pt modelId="{23623253-CD5D-4878-9266-CAF6E8C33FAD}" type="pres">
      <dgm:prSet presAssocID="{78E5B4F8-387B-4F51-B36D-B8E1B1EB5153}" presName="parTx" presStyleLbl="revTx" presStyleIdx="6" presStyleCnt="8">
        <dgm:presLayoutVars>
          <dgm:chMax val="0"/>
          <dgm:chPref val="0"/>
        </dgm:presLayoutVars>
      </dgm:prSet>
      <dgm:spPr/>
    </dgm:pt>
    <dgm:pt modelId="{1D25FFC2-A670-4D08-83AA-5C86940165D9}" type="pres">
      <dgm:prSet presAssocID="{78E5B4F8-387B-4F51-B36D-B8E1B1EB5153}" presName="txSpace" presStyleCnt="0"/>
      <dgm:spPr/>
    </dgm:pt>
    <dgm:pt modelId="{376A71E3-FD94-4383-9FFD-CAD293B58164}" type="pres">
      <dgm:prSet presAssocID="{78E5B4F8-387B-4F51-B36D-B8E1B1EB5153}" presName="desTx" presStyleLbl="revTx" presStyleIdx="7" presStyleCnt="8">
        <dgm:presLayoutVars/>
      </dgm:prSet>
      <dgm:spPr/>
    </dgm:pt>
  </dgm:ptLst>
  <dgm:cxnLst>
    <dgm:cxn modelId="{1F793205-CEBC-4193-976F-BCBAC36FA137}" srcId="{9A04A072-8EF6-4A78-806E-78A662AD775B}" destId="{78E5B4F8-387B-4F51-B36D-B8E1B1EB5153}" srcOrd="3" destOrd="0" parTransId="{DF5A23F2-F2BE-4D84-A8EA-CEF2EDFFB2E6}" sibTransId="{1C1D9520-8F4E-47F2-A9A7-E2B24545FDD8}"/>
    <dgm:cxn modelId="{362A6605-B30B-472D-856F-3A73B826722C}" srcId="{1ED78227-6408-4A58-847A-DB6FC0BC14AD}" destId="{57A9265B-7257-4186-9369-C0A7DD5D69EB}" srcOrd="0" destOrd="0" parTransId="{F6F89BE4-9D7A-4372-BBFB-46437D496C9E}" sibTransId="{B9718601-84C3-4F26-9338-00A0A8101239}"/>
    <dgm:cxn modelId="{31BE291F-EC26-4A76-B3F6-95FF11246711}" type="presOf" srcId="{1ED78227-6408-4A58-847A-DB6FC0BC14AD}" destId="{F9946130-AA71-49BE-8B60-28BC035F6474}" srcOrd="0" destOrd="0" presId="urn:microsoft.com/office/officeart/2018/5/layout/CenteredIconLabelDescriptionList"/>
    <dgm:cxn modelId="{BC6E7A1F-35DD-44F4-BFE6-A22659FFC34E}" srcId="{AE46CE0F-3048-4152-BF81-33AABDCF81E3}" destId="{3F37B1AF-16A4-4F71-ABC5-F791B6D48A34}" srcOrd="0" destOrd="0" parTransId="{E95FD191-5E36-4872-A4ED-6A1EBD38CC6C}" sibTransId="{59CB2FE0-BFDE-477E-BD88-AF046DA9BFC0}"/>
    <dgm:cxn modelId="{0310C626-AA34-4A64-BBFB-E65919BB2FB2}" type="presOf" srcId="{78E5B4F8-387B-4F51-B36D-B8E1B1EB5153}" destId="{23623253-CD5D-4878-9266-CAF6E8C33FAD}" srcOrd="0" destOrd="0" presId="urn:microsoft.com/office/officeart/2018/5/layout/CenteredIconLabelDescriptionList"/>
    <dgm:cxn modelId="{513F8C2A-C047-433F-934F-18AC0D7B0945}" type="presOf" srcId="{04CA1F0A-542C-430C-85F8-F4427ECE7EA2}" destId="{376A71E3-FD94-4383-9FFD-CAD293B58164}" srcOrd="0" destOrd="2" presId="urn:microsoft.com/office/officeart/2018/5/layout/CenteredIconLabelDescriptionList"/>
    <dgm:cxn modelId="{C3613B2D-1262-4F13-BBBE-5485853C5AE3}" srcId="{9A04A072-8EF6-4A78-806E-78A662AD775B}" destId="{F841F1FF-B2F3-4FD3-A2C9-7D3F700DC874}" srcOrd="0" destOrd="0" parTransId="{58CFBB50-DAC3-451D-93D0-5AD1B2049007}" sibTransId="{F0196FB4-7699-4BA8-A2B3-52CA5499CCDD}"/>
    <dgm:cxn modelId="{38F3335B-D953-48D6-917D-CF8740B2288F}" srcId="{9A04A072-8EF6-4A78-806E-78A662AD775B}" destId="{1ED78227-6408-4A58-847A-DB6FC0BC14AD}" srcOrd="2" destOrd="0" parTransId="{CDA4057F-BEB3-4E3C-B708-6DDC1A7AE144}" sibTransId="{600CEF95-DC6C-411A-86B2-42B420562633}"/>
    <dgm:cxn modelId="{B7509D64-93F0-4D56-A8C2-412F09E73ACA}" type="presOf" srcId="{CDB54B8D-0A24-4AC6-97F8-E95D1877EAC0}" destId="{CD66AEED-2F1A-4994-B54F-830AFB403053}" srcOrd="0" destOrd="2" presId="urn:microsoft.com/office/officeart/2018/5/layout/CenteredIconLabelDescriptionList"/>
    <dgm:cxn modelId="{7514E566-A9BF-4F6E-B6DB-49AFBC9E8C67}" type="presOf" srcId="{70534787-B77F-423B-BBF0-2DC6A816CAAC}" destId="{11A70F7B-1C0C-476E-A9C7-93054DDDACC2}" srcOrd="0" destOrd="1" presId="urn:microsoft.com/office/officeart/2018/5/layout/CenteredIconLabelDescriptionList"/>
    <dgm:cxn modelId="{D160496A-C797-4B00-AFAF-25FEABCDFC47}" type="presOf" srcId="{9A04A072-8EF6-4A78-806E-78A662AD775B}" destId="{3E757A62-454E-4CBA-A573-5FFDABE3FD7D}" srcOrd="0" destOrd="0" presId="urn:microsoft.com/office/officeart/2018/5/layout/CenteredIconLabelDescriptionList"/>
    <dgm:cxn modelId="{4450B96B-A014-447C-ADBD-621FBE343B48}" srcId="{AE46CE0F-3048-4152-BF81-33AABDCF81E3}" destId="{70534787-B77F-423B-BBF0-2DC6A816CAAC}" srcOrd="1" destOrd="0" parTransId="{6BC5B200-14CB-4C6B-99F3-FE0326182F55}" sibTransId="{E238F8B7-8FCF-4217-A73A-BA76ADCAF41A}"/>
    <dgm:cxn modelId="{C3368B6C-D936-46B4-85EF-3BC69F83ECA7}" srcId="{9A04A072-8EF6-4A78-806E-78A662AD775B}" destId="{AE46CE0F-3048-4152-BF81-33AABDCF81E3}" srcOrd="1" destOrd="0" parTransId="{F2994417-525D-44AD-BAF5-0995BD890FA7}" sibTransId="{9BB139FD-B674-435D-85F7-8379B6BAC1DF}"/>
    <dgm:cxn modelId="{2940874F-B871-488F-BC0A-172B9339005F}" type="presOf" srcId="{3F37B1AF-16A4-4F71-ABC5-F791B6D48A34}" destId="{11A70F7B-1C0C-476E-A9C7-93054DDDACC2}" srcOrd="0" destOrd="0" presId="urn:microsoft.com/office/officeart/2018/5/layout/CenteredIconLabelDescriptionList"/>
    <dgm:cxn modelId="{ACA44852-C7B5-46BF-B737-F0DD65D620C6}" srcId="{78E5B4F8-387B-4F51-B36D-B8E1B1EB5153}" destId="{5DA02E97-6DC8-4EA8-A7DA-93F1CAA2F3AF}" srcOrd="0" destOrd="0" parTransId="{ACC1A92B-D399-4669-93FE-2BDB18BA2A8A}" sibTransId="{266B6666-37C8-4609-9029-4F15B4BC75D9}"/>
    <dgm:cxn modelId="{5F9CB788-84AB-43CD-A18B-B8E82BD166D2}" srcId="{1ED78227-6408-4A58-847A-DB6FC0BC14AD}" destId="{302C7243-FD2A-4C2D-BABD-42DFEC0C2B7C}" srcOrd="1" destOrd="0" parTransId="{F8A6BA54-71C0-4EAB-B34B-554CDD78F8D2}" sibTransId="{39904461-8983-40C4-86DA-A62E60785F4E}"/>
    <dgm:cxn modelId="{1CC7E48E-37C8-4204-B9B2-0D582FDF903E}" type="presOf" srcId="{57A9265B-7257-4186-9369-C0A7DD5D69EB}" destId="{CD66AEED-2F1A-4994-B54F-830AFB403053}" srcOrd="0" destOrd="0" presId="urn:microsoft.com/office/officeart/2018/5/layout/CenteredIconLabelDescriptionList"/>
    <dgm:cxn modelId="{8340959A-ECDB-4752-993D-14AE930FDE02}" srcId="{1ED78227-6408-4A58-847A-DB6FC0BC14AD}" destId="{CDB54B8D-0A24-4AC6-97F8-E95D1877EAC0}" srcOrd="2" destOrd="0" parTransId="{83FB30B7-5A65-4E3E-9D05-379B181C435D}" sibTransId="{7967139E-6430-4EC8-AB99-FEE9455A2C9A}"/>
    <dgm:cxn modelId="{7054819F-149F-40B1-A088-70B94510CB55}" type="presOf" srcId="{F841F1FF-B2F3-4FD3-A2C9-7D3F700DC874}" destId="{C77B676E-1A70-485B-AB85-DC54EBD4BE91}" srcOrd="0" destOrd="0" presId="urn:microsoft.com/office/officeart/2018/5/layout/CenteredIconLabelDescriptionList"/>
    <dgm:cxn modelId="{C89F34AB-5C37-4D9C-96AF-8F87BBFD15EA}" type="presOf" srcId="{AE46CE0F-3048-4152-BF81-33AABDCF81E3}" destId="{ECEA0615-B25C-4DE3-BB9E-FC948CC7C524}" srcOrd="0" destOrd="0" presId="urn:microsoft.com/office/officeart/2018/5/layout/CenteredIconLabelDescriptionList"/>
    <dgm:cxn modelId="{495A8FAF-039D-4686-8AA9-8C878C0F050C}" type="presOf" srcId="{04FE4E3E-0E62-480C-857A-AE115F91AF43}" destId="{376A71E3-FD94-4383-9FFD-CAD293B58164}" srcOrd="0" destOrd="1" presId="urn:microsoft.com/office/officeart/2018/5/layout/CenteredIconLabelDescriptionList"/>
    <dgm:cxn modelId="{2D61FFCC-8382-4F9E-B898-89B9E8E050EC}" type="presOf" srcId="{5DA02E97-6DC8-4EA8-A7DA-93F1CAA2F3AF}" destId="{376A71E3-FD94-4383-9FFD-CAD293B58164}" srcOrd="0" destOrd="0" presId="urn:microsoft.com/office/officeart/2018/5/layout/CenteredIconLabelDescriptionList"/>
    <dgm:cxn modelId="{026A58CF-F68C-4F56-A8FC-9D89986F3E22}" srcId="{78E5B4F8-387B-4F51-B36D-B8E1B1EB5153}" destId="{04FE4E3E-0E62-480C-857A-AE115F91AF43}" srcOrd="1" destOrd="0" parTransId="{B35EB002-1A2D-4AEC-AA47-8849355FD668}" sibTransId="{2EC56CE2-2A79-480E-B202-8CB679CAF398}"/>
    <dgm:cxn modelId="{0F012CD7-84FF-4BE0-B1ED-71987C2F48A7}" srcId="{F841F1FF-B2F3-4FD3-A2C9-7D3F700DC874}" destId="{0BB904F7-AAD6-4D3E-8304-63051F279375}" srcOrd="0" destOrd="0" parTransId="{F4A24D6C-6741-4622-BD27-DDF43316B05A}" sibTransId="{78C218CC-D639-4046-8120-7E8D0752A6C1}"/>
    <dgm:cxn modelId="{F802A9E8-FE8B-4467-A286-C267CDC763D6}" srcId="{78E5B4F8-387B-4F51-B36D-B8E1B1EB5153}" destId="{04CA1F0A-542C-430C-85F8-F4427ECE7EA2}" srcOrd="2" destOrd="0" parTransId="{E2F28709-A041-4C03-8A9E-6B7E0F84F68C}" sibTransId="{9FC74CF1-8BC1-452B-87FC-D54FB7BAE1C8}"/>
    <dgm:cxn modelId="{3A63C4F9-BB97-4AB3-A668-1ABBED955B75}" type="presOf" srcId="{0BB904F7-AAD6-4D3E-8304-63051F279375}" destId="{1E25FC4F-DB68-4289-8B52-E59A34849637}" srcOrd="0" destOrd="0" presId="urn:microsoft.com/office/officeart/2018/5/layout/CenteredIconLabelDescriptionList"/>
    <dgm:cxn modelId="{4E14A9FF-C064-4C10-8DAE-DC583071817C}" type="presOf" srcId="{302C7243-FD2A-4C2D-BABD-42DFEC0C2B7C}" destId="{CD66AEED-2F1A-4994-B54F-830AFB403053}" srcOrd="0" destOrd="1" presId="urn:microsoft.com/office/officeart/2018/5/layout/CenteredIconLabelDescriptionList"/>
    <dgm:cxn modelId="{CC2B438F-E014-4994-AA04-63B9FC6C8636}" type="presParOf" srcId="{3E757A62-454E-4CBA-A573-5FFDABE3FD7D}" destId="{19A1FEF1-1998-4BF3-9B4C-E45B8D206E01}" srcOrd="0" destOrd="0" presId="urn:microsoft.com/office/officeart/2018/5/layout/CenteredIconLabelDescriptionList"/>
    <dgm:cxn modelId="{D5016BA6-003A-4D07-805E-8A5A6F9A0901}" type="presParOf" srcId="{19A1FEF1-1998-4BF3-9B4C-E45B8D206E01}" destId="{41360952-961B-4C6B-805E-074B74D43F19}" srcOrd="0" destOrd="0" presId="urn:microsoft.com/office/officeart/2018/5/layout/CenteredIconLabelDescriptionList"/>
    <dgm:cxn modelId="{E8D264B5-4BFE-4003-AB72-A70CC022BE7E}" type="presParOf" srcId="{19A1FEF1-1998-4BF3-9B4C-E45B8D206E01}" destId="{F46CDDFD-40DC-43BE-8B2A-739D9D2EE3BC}" srcOrd="1" destOrd="0" presId="urn:microsoft.com/office/officeart/2018/5/layout/CenteredIconLabelDescriptionList"/>
    <dgm:cxn modelId="{3C09AF87-D820-42CF-82AC-9C57CC6C2F52}" type="presParOf" srcId="{19A1FEF1-1998-4BF3-9B4C-E45B8D206E01}" destId="{C77B676E-1A70-485B-AB85-DC54EBD4BE91}" srcOrd="2" destOrd="0" presId="urn:microsoft.com/office/officeart/2018/5/layout/CenteredIconLabelDescriptionList"/>
    <dgm:cxn modelId="{49F09C5F-8616-4175-A1DC-422FCCFA8AC8}" type="presParOf" srcId="{19A1FEF1-1998-4BF3-9B4C-E45B8D206E01}" destId="{7A3F8A02-C832-4E90-91C8-48708E379240}" srcOrd="3" destOrd="0" presId="urn:microsoft.com/office/officeart/2018/5/layout/CenteredIconLabelDescriptionList"/>
    <dgm:cxn modelId="{1E7F9350-62ED-408B-A537-014B7DA5311D}" type="presParOf" srcId="{19A1FEF1-1998-4BF3-9B4C-E45B8D206E01}" destId="{1E25FC4F-DB68-4289-8B52-E59A34849637}" srcOrd="4" destOrd="0" presId="urn:microsoft.com/office/officeart/2018/5/layout/CenteredIconLabelDescriptionList"/>
    <dgm:cxn modelId="{36749954-2B6F-403E-B24F-B2588EEC1733}" type="presParOf" srcId="{3E757A62-454E-4CBA-A573-5FFDABE3FD7D}" destId="{F4CC569B-2193-46D6-8DB3-B0430D6C813F}" srcOrd="1" destOrd="0" presId="urn:microsoft.com/office/officeart/2018/5/layout/CenteredIconLabelDescriptionList"/>
    <dgm:cxn modelId="{9244317C-74C7-46D9-8552-0AF8F5B892B4}" type="presParOf" srcId="{3E757A62-454E-4CBA-A573-5FFDABE3FD7D}" destId="{ABA01E3F-F120-460B-8B23-2B8D28B5CD30}" srcOrd="2" destOrd="0" presId="urn:microsoft.com/office/officeart/2018/5/layout/CenteredIconLabelDescriptionList"/>
    <dgm:cxn modelId="{96468B1F-B8AF-47CF-9525-CDF1EACA811F}" type="presParOf" srcId="{ABA01E3F-F120-460B-8B23-2B8D28B5CD30}" destId="{7C1953EA-87FA-4A91-8639-D7444D162DC6}" srcOrd="0" destOrd="0" presId="urn:microsoft.com/office/officeart/2018/5/layout/CenteredIconLabelDescriptionList"/>
    <dgm:cxn modelId="{BB4C5AA7-B1F8-4537-810E-AC705E1FFC48}" type="presParOf" srcId="{ABA01E3F-F120-460B-8B23-2B8D28B5CD30}" destId="{926D4BDB-312C-4797-AC79-C534BE89E38B}" srcOrd="1" destOrd="0" presId="urn:microsoft.com/office/officeart/2018/5/layout/CenteredIconLabelDescriptionList"/>
    <dgm:cxn modelId="{2484DF1B-7C6E-4289-B7ED-568B1F909DCC}" type="presParOf" srcId="{ABA01E3F-F120-460B-8B23-2B8D28B5CD30}" destId="{ECEA0615-B25C-4DE3-BB9E-FC948CC7C524}" srcOrd="2" destOrd="0" presId="urn:microsoft.com/office/officeart/2018/5/layout/CenteredIconLabelDescriptionList"/>
    <dgm:cxn modelId="{BAB4C7A9-38CF-4961-8954-FB858C93FC0C}" type="presParOf" srcId="{ABA01E3F-F120-460B-8B23-2B8D28B5CD30}" destId="{6AF6B1E5-A9F7-4F26-A7A9-8A89FA461883}" srcOrd="3" destOrd="0" presId="urn:microsoft.com/office/officeart/2018/5/layout/CenteredIconLabelDescriptionList"/>
    <dgm:cxn modelId="{E1CA4FB6-18DB-4F26-A9B5-6D15E395F43A}" type="presParOf" srcId="{ABA01E3F-F120-460B-8B23-2B8D28B5CD30}" destId="{11A70F7B-1C0C-476E-A9C7-93054DDDACC2}" srcOrd="4" destOrd="0" presId="urn:microsoft.com/office/officeart/2018/5/layout/CenteredIconLabelDescriptionList"/>
    <dgm:cxn modelId="{849EBFFF-C5EC-4A29-BA03-C539B5949DF7}" type="presParOf" srcId="{3E757A62-454E-4CBA-A573-5FFDABE3FD7D}" destId="{E2B81925-9095-4490-B91C-C1488E36F6F2}" srcOrd="3" destOrd="0" presId="urn:microsoft.com/office/officeart/2018/5/layout/CenteredIconLabelDescriptionList"/>
    <dgm:cxn modelId="{4A74B8E4-9C99-4D62-AD4D-2C89D04EFB8E}" type="presParOf" srcId="{3E757A62-454E-4CBA-A573-5FFDABE3FD7D}" destId="{1AF88DC0-83BF-41A8-967F-D3A19F197F9C}" srcOrd="4" destOrd="0" presId="urn:microsoft.com/office/officeart/2018/5/layout/CenteredIconLabelDescriptionList"/>
    <dgm:cxn modelId="{FFC7AA71-A7BF-4D01-92AC-289F5FA726F3}" type="presParOf" srcId="{1AF88DC0-83BF-41A8-967F-D3A19F197F9C}" destId="{DDFC7D0C-1592-4851-BD53-092438CE990B}" srcOrd="0" destOrd="0" presId="urn:microsoft.com/office/officeart/2018/5/layout/CenteredIconLabelDescriptionList"/>
    <dgm:cxn modelId="{6032927F-3F6E-493F-9DE9-D522BDC50F37}" type="presParOf" srcId="{1AF88DC0-83BF-41A8-967F-D3A19F197F9C}" destId="{7278BDED-A148-4F64-B326-BF6C4F7C8A1B}" srcOrd="1" destOrd="0" presId="urn:microsoft.com/office/officeart/2018/5/layout/CenteredIconLabelDescriptionList"/>
    <dgm:cxn modelId="{061B1697-CF1B-48BD-A700-2FE5EF5FAEA9}" type="presParOf" srcId="{1AF88DC0-83BF-41A8-967F-D3A19F197F9C}" destId="{F9946130-AA71-49BE-8B60-28BC035F6474}" srcOrd="2" destOrd="0" presId="urn:microsoft.com/office/officeart/2018/5/layout/CenteredIconLabelDescriptionList"/>
    <dgm:cxn modelId="{72A13808-5DD9-4A1B-8CF8-C1927B814DCB}" type="presParOf" srcId="{1AF88DC0-83BF-41A8-967F-D3A19F197F9C}" destId="{054A63FA-96D0-42A1-92F9-ACF665AC0814}" srcOrd="3" destOrd="0" presId="urn:microsoft.com/office/officeart/2018/5/layout/CenteredIconLabelDescriptionList"/>
    <dgm:cxn modelId="{F9CD5BA7-F189-4FD5-81D8-BE5E0FEEE409}" type="presParOf" srcId="{1AF88DC0-83BF-41A8-967F-D3A19F197F9C}" destId="{CD66AEED-2F1A-4994-B54F-830AFB403053}" srcOrd="4" destOrd="0" presId="urn:microsoft.com/office/officeart/2018/5/layout/CenteredIconLabelDescriptionList"/>
    <dgm:cxn modelId="{CC444549-7CF5-446E-9D7E-DC2BD7622D9F}" type="presParOf" srcId="{3E757A62-454E-4CBA-A573-5FFDABE3FD7D}" destId="{D87FCB44-EF54-4C51-A36F-4316DBBAC44E}" srcOrd="5" destOrd="0" presId="urn:microsoft.com/office/officeart/2018/5/layout/CenteredIconLabelDescriptionList"/>
    <dgm:cxn modelId="{7C052CBF-CAAB-4DA2-B456-AA62F633D388}" type="presParOf" srcId="{3E757A62-454E-4CBA-A573-5FFDABE3FD7D}" destId="{9BDCFF55-C90A-496E-A6C7-B0164EBA85F0}" srcOrd="6" destOrd="0" presId="urn:microsoft.com/office/officeart/2018/5/layout/CenteredIconLabelDescriptionList"/>
    <dgm:cxn modelId="{A1A03C1E-8739-4A1B-AD49-3CBDC847E77D}" type="presParOf" srcId="{9BDCFF55-C90A-496E-A6C7-B0164EBA85F0}" destId="{BF95A1E5-96C4-42FE-8B83-BD5D3C717666}" srcOrd="0" destOrd="0" presId="urn:microsoft.com/office/officeart/2018/5/layout/CenteredIconLabelDescriptionList"/>
    <dgm:cxn modelId="{61763EE4-A6CA-4013-BD20-1C1B028F9B8D}" type="presParOf" srcId="{9BDCFF55-C90A-496E-A6C7-B0164EBA85F0}" destId="{F36185CD-7B96-44EC-9CDD-21E5E2571E8B}" srcOrd="1" destOrd="0" presId="urn:microsoft.com/office/officeart/2018/5/layout/CenteredIconLabelDescriptionList"/>
    <dgm:cxn modelId="{18B8EF06-0F78-489A-8F1E-FB6570D5135C}" type="presParOf" srcId="{9BDCFF55-C90A-496E-A6C7-B0164EBA85F0}" destId="{23623253-CD5D-4878-9266-CAF6E8C33FAD}" srcOrd="2" destOrd="0" presId="urn:microsoft.com/office/officeart/2018/5/layout/CenteredIconLabelDescriptionList"/>
    <dgm:cxn modelId="{AF4CE595-63A2-4F6A-8FAB-B48F12045640}" type="presParOf" srcId="{9BDCFF55-C90A-496E-A6C7-B0164EBA85F0}" destId="{1D25FFC2-A670-4D08-83AA-5C86940165D9}" srcOrd="3" destOrd="0" presId="urn:microsoft.com/office/officeart/2018/5/layout/CenteredIconLabelDescriptionList"/>
    <dgm:cxn modelId="{5FB0029E-9DFA-4166-8E79-9F9C7CCE286A}" type="presParOf" srcId="{9BDCFF55-C90A-496E-A6C7-B0164EBA85F0}" destId="{376A71E3-FD94-4383-9FFD-CAD293B5816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C110E3-759E-4BEB-BC4D-BFB8385D5A72}"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73073505-6619-48EB-8F23-F92884EC01D6}">
      <dgm:prSet/>
      <dgm:spPr/>
      <dgm:t>
        <a:bodyPr/>
        <a:lstStyle/>
        <a:p>
          <a:r>
            <a:rPr lang="en-US" b="1"/>
            <a:t>Initialization</a:t>
          </a:r>
          <a:r>
            <a:rPr lang="en-US"/>
            <a:t>:</a:t>
          </a:r>
        </a:p>
      </dgm:t>
    </dgm:pt>
    <dgm:pt modelId="{0FB51BC9-DB26-47FC-80E2-80E089E753A6}" type="parTrans" cxnId="{F1E6C36E-CB93-4D07-A8DA-4D5FC2F9C4E4}">
      <dgm:prSet/>
      <dgm:spPr/>
      <dgm:t>
        <a:bodyPr/>
        <a:lstStyle/>
        <a:p>
          <a:endParaRPr lang="en-US"/>
        </a:p>
      </dgm:t>
    </dgm:pt>
    <dgm:pt modelId="{0381A588-8505-4079-8980-0454A75A91B6}" type="sibTrans" cxnId="{F1E6C36E-CB93-4D07-A8DA-4D5FC2F9C4E4}">
      <dgm:prSet/>
      <dgm:spPr/>
      <dgm:t>
        <a:bodyPr/>
        <a:lstStyle/>
        <a:p>
          <a:endParaRPr lang="en-US"/>
        </a:p>
      </dgm:t>
    </dgm:pt>
    <dgm:pt modelId="{A8056343-8808-4D93-A627-65579BEAEDBB}">
      <dgm:prSet/>
      <dgm:spPr/>
      <dgm:t>
        <a:bodyPr/>
        <a:lstStyle/>
        <a:p>
          <a:r>
            <a:rPr lang="en-US"/>
            <a:t>Initialize the print queue with front and rear pointers set to -1.</a:t>
          </a:r>
        </a:p>
      </dgm:t>
    </dgm:pt>
    <dgm:pt modelId="{5C558B9D-6461-4FD6-9C4E-98856383BCD1}" type="parTrans" cxnId="{D3E197AF-C91F-4A53-A9B0-7C498D0E7E34}">
      <dgm:prSet/>
      <dgm:spPr/>
      <dgm:t>
        <a:bodyPr/>
        <a:lstStyle/>
        <a:p>
          <a:endParaRPr lang="en-US"/>
        </a:p>
      </dgm:t>
    </dgm:pt>
    <dgm:pt modelId="{F9F648E5-91EE-493E-9DB8-3E54FF5702C2}" type="sibTrans" cxnId="{D3E197AF-C91F-4A53-A9B0-7C498D0E7E34}">
      <dgm:prSet/>
      <dgm:spPr/>
      <dgm:t>
        <a:bodyPr/>
        <a:lstStyle/>
        <a:p>
          <a:endParaRPr lang="en-US"/>
        </a:p>
      </dgm:t>
    </dgm:pt>
    <dgm:pt modelId="{3DCED5F8-4A86-4F09-AC79-143290C3FF4F}">
      <dgm:prSet/>
      <dgm:spPr/>
      <dgm:t>
        <a:bodyPr/>
        <a:lstStyle/>
        <a:p>
          <a:r>
            <a:rPr lang="en-US" b="1"/>
            <a:t>Queue Status</a:t>
          </a:r>
          <a:r>
            <a:rPr lang="en-US"/>
            <a:t>:</a:t>
          </a:r>
        </a:p>
      </dgm:t>
    </dgm:pt>
    <dgm:pt modelId="{D1BD1B65-0ECE-44EA-BAC3-94882BB080B1}" type="parTrans" cxnId="{33EA99FA-6205-426E-804E-C2797991019A}">
      <dgm:prSet/>
      <dgm:spPr/>
      <dgm:t>
        <a:bodyPr/>
        <a:lstStyle/>
        <a:p>
          <a:endParaRPr lang="en-US"/>
        </a:p>
      </dgm:t>
    </dgm:pt>
    <dgm:pt modelId="{7D128C14-1323-4C24-AEF6-BDD3EA2DE433}" type="sibTrans" cxnId="{33EA99FA-6205-426E-804E-C2797991019A}">
      <dgm:prSet/>
      <dgm:spPr/>
      <dgm:t>
        <a:bodyPr/>
        <a:lstStyle/>
        <a:p>
          <a:endParaRPr lang="en-US"/>
        </a:p>
      </dgm:t>
    </dgm:pt>
    <dgm:pt modelId="{94698467-0569-4169-A207-07E16B07CF84}">
      <dgm:prSet/>
      <dgm:spPr/>
      <dgm:t>
        <a:bodyPr/>
        <a:lstStyle/>
        <a:p>
          <a:r>
            <a:rPr lang="en-US" b="1"/>
            <a:t>isEmpty</a:t>
          </a:r>
          <a:r>
            <a:rPr lang="en-US"/>
            <a:t> checks if the queue is empty.</a:t>
          </a:r>
        </a:p>
      </dgm:t>
    </dgm:pt>
    <dgm:pt modelId="{F108FD9C-8BB5-4CB0-B2E0-E8B57C2FD699}" type="parTrans" cxnId="{35877C11-47EE-4B5F-871E-684D66D50382}">
      <dgm:prSet/>
      <dgm:spPr/>
      <dgm:t>
        <a:bodyPr/>
        <a:lstStyle/>
        <a:p>
          <a:endParaRPr lang="en-US"/>
        </a:p>
      </dgm:t>
    </dgm:pt>
    <dgm:pt modelId="{6A3EFA8B-9358-46C2-96CF-3E0F41130020}" type="sibTrans" cxnId="{35877C11-47EE-4B5F-871E-684D66D50382}">
      <dgm:prSet/>
      <dgm:spPr/>
      <dgm:t>
        <a:bodyPr/>
        <a:lstStyle/>
        <a:p>
          <a:endParaRPr lang="en-US"/>
        </a:p>
      </dgm:t>
    </dgm:pt>
    <dgm:pt modelId="{8ABD9FBD-9C1F-49ED-A3C0-B8CC95194733}">
      <dgm:prSet/>
      <dgm:spPr/>
      <dgm:t>
        <a:bodyPr/>
        <a:lstStyle/>
        <a:p>
          <a:r>
            <a:rPr lang="en-US" b="1"/>
            <a:t>isFull</a:t>
          </a:r>
          <a:r>
            <a:rPr lang="en-US"/>
            <a:t> checks if the queue is full (using a circular queue concept).</a:t>
          </a:r>
        </a:p>
      </dgm:t>
    </dgm:pt>
    <dgm:pt modelId="{D9FDF838-CDB5-40B7-B082-ACF4000D0E27}" type="parTrans" cxnId="{BD8821FC-9A99-4D8D-8E68-C3498115FC4E}">
      <dgm:prSet/>
      <dgm:spPr/>
      <dgm:t>
        <a:bodyPr/>
        <a:lstStyle/>
        <a:p>
          <a:endParaRPr lang="en-US"/>
        </a:p>
      </dgm:t>
    </dgm:pt>
    <dgm:pt modelId="{21335579-2F7C-4F14-94B2-2EF1FAB2CD58}" type="sibTrans" cxnId="{BD8821FC-9A99-4D8D-8E68-C3498115FC4E}">
      <dgm:prSet/>
      <dgm:spPr/>
      <dgm:t>
        <a:bodyPr/>
        <a:lstStyle/>
        <a:p>
          <a:endParaRPr lang="en-US"/>
        </a:p>
      </dgm:t>
    </dgm:pt>
    <dgm:pt modelId="{0E644BCF-BA81-457E-83A3-DDC132E6FE55}">
      <dgm:prSet/>
      <dgm:spPr/>
      <dgm:t>
        <a:bodyPr/>
        <a:lstStyle/>
        <a:p>
          <a:r>
            <a:rPr lang="en-US" b="1"/>
            <a:t>Enqueue a Print Job</a:t>
          </a:r>
          <a:r>
            <a:rPr lang="en-US"/>
            <a:t>:</a:t>
          </a:r>
        </a:p>
      </dgm:t>
    </dgm:pt>
    <dgm:pt modelId="{F5A98022-75B4-4C36-92EF-AEC4333B0D95}" type="parTrans" cxnId="{F7B159F3-2B12-4FA7-B994-3178F6D24F73}">
      <dgm:prSet/>
      <dgm:spPr/>
      <dgm:t>
        <a:bodyPr/>
        <a:lstStyle/>
        <a:p>
          <a:endParaRPr lang="en-US"/>
        </a:p>
      </dgm:t>
    </dgm:pt>
    <dgm:pt modelId="{F1150614-249E-43FB-8A29-CF4962B9E204}" type="sibTrans" cxnId="{F7B159F3-2B12-4FA7-B994-3178F6D24F73}">
      <dgm:prSet/>
      <dgm:spPr/>
      <dgm:t>
        <a:bodyPr/>
        <a:lstStyle/>
        <a:p>
          <a:endParaRPr lang="en-US"/>
        </a:p>
      </dgm:t>
    </dgm:pt>
    <dgm:pt modelId="{354B1D93-8D04-486E-9B55-266C1F910001}">
      <dgm:prSet/>
      <dgm:spPr/>
      <dgm:t>
        <a:bodyPr/>
        <a:lstStyle/>
        <a:p>
          <a:r>
            <a:rPr lang="en-US"/>
            <a:t>The </a:t>
          </a:r>
          <a:r>
            <a:rPr lang="en-US" b="1"/>
            <a:t>enqueue</a:t>
          </a:r>
          <a:r>
            <a:rPr lang="en-US"/>
            <a:t> function adds jobs to the queue.</a:t>
          </a:r>
        </a:p>
      </dgm:t>
    </dgm:pt>
    <dgm:pt modelId="{24673B20-BEA8-439A-B9EB-4D95BD1A4192}" type="parTrans" cxnId="{31B7065C-27FE-4004-9781-C64DEDC887BE}">
      <dgm:prSet/>
      <dgm:spPr/>
      <dgm:t>
        <a:bodyPr/>
        <a:lstStyle/>
        <a:p>
          <a:endParaRPr lang="en-US"/>
        </a:p>
      </dgm:t>
    </dgm:pt>
    <dgm:pt modelId="{6EA5D76D-5620-4461-90FB-261BC3DEECAE}" type="sibTrans" cxnId="{31B7065C-27FE-4004-9781-C64DEDC887BE}">
      <dgm:prSet/>
      <dgm:spPr/>
      <dgm:t>
        <a:bodyPr/>
        <a:lstStyle/>
        <a:p>
          <a:endParaRPr lang="en-US"/>
        </a:p>
      </dgm:t>
    </dgm:pt>
    <dgm:pt modelId="{F2F984D9-1F21-4A5F-B4E0-9E4E4A6081F4}">
      <dgm:prSet/>
      <dgm:spPr/>
      <dgm:t>
        <a:bodyPr/>
        <a:lstStyle/>
        <a:p>
          <a:r>
            <a:rPr lang="en-US"/>
            <a:t>Checks for queue fullness.</a:t>
          </a:r>
        </a:p>
      </dgm:t>
    </dgm:pt>
    <dgm:pt modelId="{6A9AD1F1-9345-4398-B521-AC959724B790}" type="parTrans" cxnId="{6307D00C-14E5-4529-A799-D28D84868550}">
      <dgm:prSet/>
      <dgm:spPr/>
      <dgm:t>
        <a:bodyPr/>
        <a:lstStyle/>
        <a:p>
          <a:endParaRPr lang="en-US"/>
        </a:p>
      </dgm:t>
    </dgm:pt>
    <dgm:pt modelId="{45422C82-FC4D-47A1-A1B6-7384BE09829E}" type="sibTrans" cxnId="{6307D00C-14E5-4529-A799-D28D84868550}">
      <dgm:prSet/>
      <dgm:spPr/>
      <dgm:t>
        <a:bodyPr/>
        <a:lstStyle/>
        <a:p>
          <a:endParaRPr lang="en-US"/>
        </a:p>
      </dgm:t>
    </dgm:pt>
    <dgm:pt modelId="{01C7B955-D251-4E45-8F0B-4BE14A3E1162}">
      <dgm:prSet/>
      <dgm:spPr/>
      <dgm:t>
        <a:bodyPr/>
        <a:lstStyle/>
        <a:p>
          <a:r>
            <a:rPr lang="en-US"/>
            <a:t>Updates front and rear pointers, considering circular wrapping.</a:t>
          </a:r>
        </a:p>
      </dgm:t>
    </dgm:pt>
    <dgm:pt modelId="{E16424BC-7CF0-41C0-B846-E3000EDF2AEF}" type="parTrans" cxnId="{4B7CEAF8-912F-441D-B91E-26CFC199163A}">
      <dgm:prSet/>
      <dgm:spPr/>
      <dgm:t>
        <a:bodyPr/>
        <a:lstStyle/>
        <a:p>
          <a:endParaRPr lang="en-US"/>
        </a:p>
      </dgm:t>
    </dgm:pt>
    <dgm:pt modelId="{B907DE42-AD9D-4B64-B421-ED16CC741A43}" type="sibTrans" cxnId="{4B7CEAF8-912F-441D-B91E-26CFC199163A}">
      <dgm:prSet/>
      <dgm:spPr/>
      <dgm:t>
        <a:bodyPr/>
        <a:lstStyle/>
        <a:p>
          <a:endParaRPr lang="en-US"/>
        </a:p>
      </dgm:t>
    </dgm:pt>
    <dgm:pt modelId="{32DDA829-7027-415A-B65F-C852CFC8E1B3}">
      <dgm:prSet/>
      <dgm:spPr/>
      <dgm:t>
        <a:bodyPr/>
        <a:lstStyle/>
        <a:p>
          <a:r>
            <a:rPr lang="en-US" b="1"/>
            <a:t>Dequeue a Print Job</a:t>
          </a:r>
          <a:r>
            <a:rPr lang="en-US"/>
            <a:t>:</a:t>
          </a:r>
        </a:p>
      </dgm:t>
    </dgm:pt>
    <dgm:pt modelId="{6EB36B6F-8713-403B-9E66-02C6E1ACC4AD}" type="parTrans" cxnId="{EE095CEE-17B0-4F4A-A34C-FBB4F2F6B1F3}">
      <dgm:prSet/>
      <dgm:spPr/>
      <dgm:t>
        <a:bodyPr/>
        <a:lstStyle/>
        <a:p>
          <a:endParaRPr lang="en-US"/>
        </a:p>
      </dgm:t>
    </dgm:pt>
    <dgm:pt modelId="{121EFB60-F1A2-44AA-A143-89D6E99CB896}" type="sibTrans" cxnId="{EE095CEE-17B0-4F4A-A34C-FBB4F2F6B1F3}">
      <dgm:prSet/>
      <dgm:spPr/>
      <dgm:t>
        <a:bodyPr/>
        <a:lstStyle/>
        <a:p>
          <a:endParaRPr lang="en-US"/>
        </a:p>
      </dgm:t>
    </dgm:pt>
    <dgm:pt modelId="{A0A506E7-857B-435B-8BE8-E359F27592EA}">
      <dgm:prSet/>
      <dgm:spPr/>
      <dgm:t>
        <a:bodyPr/>
        <a:lstStyle/>
        <a:p>
          <a:r>
            <a:rPr lang="en-US"/>
            <a:t>The </a:t>
          </a:r>
          <a:r>
            <a:rPr lang="en-US" b="1"/>
            <a:t>dequeue</a:t>
          </a:r>
          <a:r>
            <a:rPr lang="en-US"/>
            <a:t> function removes jobs from the queue.</a:t>
          </a:r>
        </a:p>
      </dgm:t>
    </dgm:pt>
    <dgm:pt modelId="{D3E4E658-CA3B-4B60-BED1-B84951BA786A}" type="parTrans" cxnId="{52E598EF-CF24-47C9-A8ED-258F94521379}">
      <dgm:prSet/>
      <dgm:spPr/>
      <dgm:t>
        <a:bodyPr/>
        <a:lstStyle/>
        <a:p>
          <a:endParaRPr lang="en-US"/>
        </a:p>
      </dgm:t>
    </dgm:pt>
    <dgm:pt modelId="{17F62723-EBB4-43F7-8EB8-2BC4B5A8A432}" type="sibTrans" cxnId="{52E598EF-CF24-47C9-A8ED-258F94521379}">
      <dgm:prSet/>
      <dgm:spPr/>
      <dgm:t>
        <a:bodyPr/>
        <a:lstStyle/>
        <a:p>
          <a:endParaRPr lang="en-US"/>
        </a:p>
      </dgm:t>
    </dgm:pt>
    <dgm:pt modelId="{3BDCADC2-F92F-46C8-99FF-937F45B308FF}">
      <dgm:prSet/>
      <dgm:spPr/>
      <dgm:t>
        <a:bodyPr/>
        <a:lstStyle/>
        <a:p>
          <a:r>
            <a:rPr lang="en-US"/>
            <a:t>Checks for an empty queue.</a:t>
          </a:r>
        </a:p>
      </dgm:t>
    </dgm:pt>
    <dgm:pt modelId="{AFF0F4EF-5969-4E2F-96DD-14BCFCB8E9AE}" type="parTrans" cxnId="{5B19D22F-5FB8-478B-A8DD-DDCC19354945}">
      <dgm:prSet/>
      <dgm:spPr/>
      <dgm:t>
        <a:bodyPr/>
        <a:lstStyle/>
        <a:p>
          <a:endParaRPr lang="en-US"/>
        </a:p>
      </dgm:t>
    </dgm:pt>
    <dgm:pt modelId="{36F4FDDC-396D-43F1-8206-1E98E69B04DC}" type="sibTrans" cxnId="{5B19D22F-5FB8-478B-A8DD-DDCC19354945}">
      <dgm:prSet/>
      <dgm:spPr/>
      <dgm:t>
        <a:bodyPr/>
        <a:lstStyle/>
        <a:p>
          <a:endParaRPr lang="en-US"/>
        </a:p>
      </dgm:t>
    </dgm:pt>
    <dgm:pt modelId="{73E481DA-77E1-446E-B1EA-87BE48A2D266}">
      <dgm:prSet/>
      <dgm:spPr/>
      <dgm:t>
        <a:bodyPr/>
        <a:lstStyle/>
        <a:p>
          <a:r>
            <a:rPr lang="en-US"/>
            <a:t>Updates front and rear pointers, considering the circular nature.</a:t>
          </a:r>
        </a:p>
      </dgm:t>
    </dgm:pt>
    <dgm:pt modelId="{10AC4B31-A50D-4162-8B17-D6AED7A90B75}" type="parTrans" cxnId="{B00594E3-AED8-4122-9ED7-435DED283F03}">
      <dgm:prSet/>
      <dgm:spPr/>
      <dgm:t>
        <a:bodyPr/>
        <a:lstStyle/>
        <a:p>
          <a:endParaRPr lang="en-US"/>
        </a:p>
      </dgm:t>
    </dgm:pt>
    <dgm:pt modelId="{1F6A7E11-B220-438D-AB1A-D4175D2001B2}" type="sibTrans" cxnId="{B00594E3-AED8-4122-9ED7-435DED283F03}">
      <dgm:prSet/>
      <dgm:spPr/>
      <dgm:t>
        <a:bodyPr/>
        <a:lstStyle/>
        <a:p>
          <a:endParaRPr lang="en-US"/>
        </a:p>
      </dgm:t>
    </dgm:pt>
    <dgm:pt modelId="{1DDA01B7-2AC6-4202-B087-7F4350CA409A}">
      <dgm:prSet/>
      <dgm:spPr/>
      <dgm:t>
        <a:bodyPr/>
        <a:lstStyle/>
        <a:p>
          <a:r>
            <a:rPr lang="en-US" b="1"/>
            <a:t>Main Function</a:t>
          </a:r>
          <a:r>
            <a:rPr lang="en-US"/>
            <a:t>:</a:t>
          </a:r>
        </a:p>
      </dgm:t>
    </dgm:pt>
    <dgm:pt modelId="{EF0719C4-5558-42FE-BB8E-F73E07E7422F}" type="parTrans" cxnId="{01EE2DEF-65AF-4161-BCDE-F0A036A5363B}">
      <dgm:prSet/>
      <dgm:spPr/>
      <dgm:t>
        <a:bodyPr/>
        <a:lstStyle/>
        <a:p>
          <a:endParaRPr lang="en-US"/>
        </a:p>
      </dgm:t>
    </dgm:pt>
    <dgm:pt modelId="{BCCDD02C-A2A0-48F1-A13C-E441716848FA}" type="sibTrans" cxnId="{01EE2DEF-65AF-4161-BCDE-F0A036A5363B}">
      <dgm:prSet/>
      <dgm:spPr/>
      <dgm:t>
        <a:bodyPr/>
        <a:lstStyle/>
        <a:p>
          <a:endParaRPr lang="en-US"/>
        </a:p>
      </dgm:t>
    </dgm:pt>
    <dgm:pt modelId="{19AAB569-82F2-41C5-A8BF-A4BFAFF4B23E}">
      <dgm:prSet/>
      <dgm:spPr/>
      <dgm:t>
        <a:bodyPr/>
        <a:lstStyle/>
        <a:p>
          <a:r>
            <a:rPr lang="en-US"/>
            <a:t>Creates a print queue, initializes it.</a:t>
          </a:r>
        </a:p>
      </dgm:t>
    </dgm:pt>
    <dgm:pt modelId="{49BCC1F8-A134-4607-9CB4-C95D9A31B382}" type="parTrans" cxnId="{3974CAE8-43F6-4828-BAB9-7F2FB379BA6A}">
      <dgm:prSet/>
      <dgm:spPr/>
      <dgm:t>
        <a:bodyPr/>
        <a:lstStyle/>
        <a:p>
          <a:endParaRPr lang="en-US"/>
        </a:p>
      </dgm:t>
    </dgm:pt>
    <dgm:pt modelId="{6F4DE326-7A31-4A47-8DFF-340A990B5788}" type="sibTrans" cxnId="{3974CAE8-43F6-4828-BAB9-7F2FB379BA6A}">
      <dgm:prSet/>
      <dgm:spPr/>
      <dgm:t>
        <a:bodyPr/>
        <a:lstStyle/>
        <a:p>
          <a:endParaRPr lang="en-US"/>
        </a:p>
      </dgm:t>
    </dgm:pt>
    <dgm:pt modelId="{1CA7465F-450E-4FB4-9D88-40F756D3A31A}">
      <dgm:prSet/>
      <dgm:spPr/>
      <dgm:t>
        <a:bodyPr/>
        <a:lstStyle/>
        <a:p>
          <a:r>
            <a:rPr lang="en-US"/>
            <a:t>Adds jobs to the queue.</a:t>
          </a:r>
        </a:p>
      </dgm:t>
    </dgm:pt>
    <dgm:pt modelId="{915801D1-E951-4C02-A114-36B0F6530C7E}" type="parTrans" cxnId="{BD2BC435-71A2-479B-8619-92FE61A3BB89}">
      <dgm:prSet/>
      <dgm:spPr/>
      <dgm:t>
        <a:bodyPr/>
        <a:lstStyle/>
        <a:p>
          <a:endParaRPr lang="en-US"/>
        </a:p>
      </dgm:t>
    </dgm:pt>
    <dgm:pt modelId="{92475ACD-D849-4CDF-A431-E766B299D4B2}" type="sibTrans" cxnId="{BD2BC435-71A2-479B-8619-92FE61A3BB89}">
      <dgm:prSet/>
      <dgm:spPr/>
      <dgm:t>
        <a:bodyPr/>
        <a:lstStyle/>
        <a:p>
          <a:endParaRPr lang="en-US"/>
        </a:p>
      </dgm:t>
    </dgm:pt>
    <dgm:pt modelId="{651E4C2D-9BCB-4E4C-BFA7-8CE2FEDF0AAE}">
      <dgm:prSet/>
      <dgm:spPr/>
      <dgm:t>
        <a:bodyPr/>
        <a:lstStyle/>
        <a:p>
          <a:r>
            <a:rPr lang="en-US"/>
            <a:t>Simulates printing by dequeuing jobs.</a:t>
          </a:r>
        </a:p>
      </dgm:t>
    </dgm:pt>
    <dgm:pt modelId="{21A53C2E-54B9-4BA9-B4D4-9F507A59F97C}" type="parTrans" cxnId="{44157AE2-9C44-4D29-8CA2-6A27720BB577}">
      <dgm:prSet/>
      <dgm:spPr/>
      <dgm:t>
        <a:bodyPr/>
        <a:lstStyle/>
        <a:p>
          <a:endParaRPr lang="en-US"/>
        </a:p>
      </dgm:t>
    </dgm:pt>
    <dgm:pt modelId="{E8ECFAD4-0033-4199-AF71-4512AA2360A8}" type="sibTrans" cxnId="{44157AE2-9C44-4D29-8CA2-6A27720BB577}">
      <dgm:prSet/>
      <dgm:spPr/>
      <dgm:t>
        <a:bodyPr/>
        <a:lstStyle/>
        <a:p>
          <a:endParaRPr lang="en-US"/>
        </a:p>
      </dgm:t>
    </dgm:pt>
    <dgm:pt modelId="{C9B4B67D-0EF9-4CB6-B849-6C6286A5FE0C}" type="pres">
      <dgm:prSet presAssocID="{2CC110E3-759E-4BEB-BC4D-BFB8385D5A72}" presName="Name0" presStyleCnt="0">
        <dgm:presLayoutVars>
          <dgm:dir/>
          <dgm:animLvl val="lvl"/>
          <dgm:resizeHandles val="exact"/>
        </dgm:presLayoutVars>
      </dgm:prSet>
      <dgm:spPr/>
    </dgm:pt>
    <dgm:pt modelId="{FEF4D6DF-2F5A-4173-A9B5-836B9BE0E3CE}" type="pres">
      <dgm:prSet presAssocID="{73073505-6619-48EB-8F23-F92884EC01D6}" presName="composite" presStyleCnt="0"/>
      <dgm:spPr/>
    </dgm:pt>
    <dgm:pt modelId="{DDF47345-6E3D-4009-A20A-E6ACBD240BB9}" type="pres">
      <dgm:prSet presAssocID="{73073505-6619-48EB-8F23-F92884EC01D6}" presName="parTx" presStyleLbl="alignNode1" presStyleIdx="0" presStyleCnt="5">
        <dgm:presLayoutVars>
          <dgm:chMax val="0"/>
          <dgm:chPref val="0"/>
          <dgm:bulletEnabled val="1"/>
        </dgm:presLayoutVars>
      </dgm:prSet>
      <dgm:spPr/>
    </dgm:pt>
    <dgm:pt modelId="{A65C921B-8F42-45A9-97CA-15BC88F3CFE6}" type="pres">
      <dgm:prSet presAssocID="{73073505-6619-48EB-8F23-F92884EC01D6}" presName="desTx" presStyleLbl="alignAccFollowNode1" presStyleIdx="0" presStyleCnt="5">
        <dgm:presLayoutVars>
          <dgm:bulletEnabled val="1"/>
        </dgm:presLayoutVars>
      </dgm:prSet>
      <dgm:spPr/>
    </dgm:pt>
    <dgm:pt modelId="{88911B48-51DD-4102-AD6E-9D5A7481D1FB}" type="pres">
      <dgm:prSet presAssocID="{0381A588-8505-4079-8980-0454A75A91B6}" presName="space" presStyleCnt="0"/>
      <dgm:spPr/>
    </dgm:pt>
    <dgm:pt modelId="{62CEF54D-BECB-4E34-8565-D9A34DDCCAE3}" type="pres">
      <dgm:prSet presAssocID="{3DCED5F8-4A86-4F09-AC79-143290C3FF4F}" presName="composite" presStyleCnt="0"/>
      <dgm:spPr/>
    </dgm:pt>
    <dgm:pt modelId="{254AAC41-E2C6-4248-BEEE-919D8FAB347B}" type="pres">
      <dgm:prSet presAssocID="{3DCED5F8-4A86-4F09-AC79-143290C3FF4F}" presName="parTx" presStyleLbl="alignNode1" presStyleIdx="1" presStyleCnt="5">
        <dgm:presLayoutVars>
          <dgm:chMax val="0"/>
          <dgm:chPref val="0"/>
          <dgm:bulletEnabled val="1"/>
        </dgm:presLayoutVars>
      </dgm:prSet>
      <dgm:spPr/>
    </dgm:pt>
    <dgm:pt modelId="{2E1617B9-1277-4486-A55E-C745742718AE}" type="pres">
      <dgm:prSet presAssocID="{3DCED5F8-4A86-4F09-AC79-143290C3FF4F}" presName="desTx" presStyleLbl="alignAccFollowNode1" presStyleIdx="1" presStyleCnt="5">
        <dgm:presLayoutVars>
          <dgm:bulletEnabled val="1"/>
        </dgm:presLayoutVars>
      </dgm:prSet>
      <dgm:spPr/>
    </dgm:pt>
    <dgm:pt modelId="{F8BA7C97-566C-40A8-B824-2ACFD150D256}" type="pres">
      <dgm:prSet presAssocID="{7D128C14-1323-4C24-AEF6-BDD3EA2DE433}" presName="space" presStyleCnt="0"/>
      <dgm:spPr/>
    </dgm:pt>
    <dgm:pt modelId="{93C7B7F8-9495-41F6-A188-7FAA24A8FA09}" type="pres">
      <dgm:prSet presAssocID="{0E644BCF-BA81-457E-83A3-DDC132E6FE55}" presName="composite" presStyleCnt="0"/>
      <dgm:spPr/>
    </dgm:pt>
    <dgm:pt modelId="{3E808FAD-05DC-4AFC-B6E1-50E3B3E1C26E}" type="pres">
      <dgm:prSet presAssocID="{0E644BCF-BA81-457E-83A3-DDC132E6FE55}" presName="parTx" presStyleLbl="alignNode1" presStyleIdx="2" presStyleCnt="5">
        <dgm:presLayoutVars>
          <dgm:chMax val="0"/>
          <dgm:chPref val="0"/>
          <dgm:bulletEnabled val="1"/>
        </dgm:presLayoutVars>
      </dgm:prSet>
      <dgm:spPr/>
    </dgm:pt>
    <dgm:pt modelId="{9F021348-D98D-44BA-9174-F020A4D19892}" type="pres">
      <dgm:prSet presAssocID="{0E644BCF-BA81-457E-83A3-DDC132E6FE55}" presName="desTx" presStyleLbl="alignAccFollowNode1" presStyleIdx="2" presStyleCnt="5">
        <dgm:presLayoutVars>
          <dgm:bulletEnabled val="1"/>
        </dgm:presLayoutVars>
      </dgm:prSet>
      <dgm:spPr/>
    </dgm:pt>
    <dgm:pt modelId="{78328238-E9D5-4F43-AC8F-3CCD4FF3346E}" type="pres">
      <dgm:prSet presAssocID="{F1150614-249E-43FB-8A29-CF4962B9E204}" presName="space" presStyleCnt="0"/>
      <dgm:spPr/>
    </dgm:pt>
    <dgm:pt modelId="{26513A7A-F049-431C-AAB8-DCFA16AC60BE}" type="pres">
      <dgm:prSet presAssocID="{32DDA829-7027-415A-B65F-C852CFC8E1B3}" presName="composite" presStyleCnt="0"/>
      <dgm:spPr/>
    </dgm:pt>
    <dgm:pt modelId="{6255FBFC-7F87-4605-899C-B63CCF2B47D7}" type="pres">
      <dgm:prSet presAssocID="{32DDA829-7027-415A-B65F-C852CFC8E1B3}" presName="parTx" presStyleLbl="alignNode1" presStyleIdx="3" presStyleCnt="5">
        <dgm:presLayoutVars>
          <dgm:chMax val="0"/>
          <dgm:chPref val="0"/>
          <dgm:bulletEnabled val="1"/>
        </dgm:presLayoutVars>
      </dgm:prSet>
      <dgm:spPr/>
    </dgm:pt>
    <dgm:pt modelId="{20D506ED-F344-4C84-BCFD-F00A21B11ECB}" type="pres">
      <dgm:prSet presAssocID="{32DDA829-7027-415A-B65F-C852CFC8E1B3}" presName="desTx" presStyleLbl="alignAccFollowNode1" presStyleIdx="3" presStyleCnt="5">
        <dgm:presLayoutVars>
          <dgm:bulletEnabled val="1"/>
        </dgm:presLayoutVars>
      </dgm:prSet>
      <dgm:spPr/>
    </dgm:pt>
    <dgm:pt modelId="{A16B6AFD-F469-4852-8736-ADD359EE1891}" type="pres">
      <dgm:prSet presAssocID="{121EFB60-F1A2-44AA-A143-89D6E99CB896}" presName="space" presStyleCnt="0"/>
      <dgm:spPr/>
    </dgm:pt>
    <dgm:pt modelId="{EF28947B-F7FD-4244-8A0B-FF29428B17AF}" type="pres">
      <dgm:prSet presAssocID="{1DDA01B7-2AC6-4202-B087-7F4350CA409A}" presName="composite" presStyleCnt="0"/>
      <dgm:spPr/>
    </dgm:pt>
    <dgm:pt modelId="{A56617AF-90F8-4325-A6A4-BC89B71E42EA}" type="pres">
      <dgm:prSet presAssocID="{1DDA01B7-2AC6-4202-B087-7F4350CA409A}" presName="parTx" presStyleLbl="alignNode1" presStyleIdx="4" presStyleCnt="5">
        <dgm:presLayoutVars>
          <dgm:chMax val="0"/>
          <dgm:chPref val="0"/>
          <dgm:bulletEnabled val="1"/>
        </dgm:presLayoutVars>
      </dgm:prSet>
      <dgm:spPr/>
    </dgm:pt>
    <dgm:pt modelId="{6263BBC8-2AE4-4243-9665-859E6BDA6B00}" type="pres">
      <dgm:prSet presAssocID="{1DDA01B7-2AC6-4202-B087-7F4350CA409A}" presName="desTx" presStyleLbl="alignAccFollowNode1" presStyleIdx="4" presStyleCnt="5">
        <dgm:presLayoutVars>
          <dgm:bulletEnabled val="1"/>
        </dgm:presLayoutVars>
      </dgm:prSet>
      <dgm:spPr/>
    </dgm:pt>
  </dgm:ptLst>
  <dgm:cxnLst>
    <dgm:cxn modelId="{6307D00C-14E5-4529-A799-D28D84868550}" srcId="{0E644BCF-BA81-457E-83A3-DDC132E6FE55}" destId="{F2F984D9-1F21-4A5F-B4E0-9E4E4A6081F4}" srcOrd="1" destOrd="0" parTransId="{6A9AD1F1-9345-4398-B521-AC959724B790}" sibTransId="{45422C82-FC4D-47A1-A1B6-7384BE09829E}"/>
    <dgm:cxn modelId="{35877C11-47EE-4B5F-871E-684D66D50382}" srcId="{3DCED5F8-4A86-4F09-AC79-143290C3FF4F}" destId="{94698467-0569-4169-A207-07E16B07CF84}" srcOrd="0" destOrd="0" parTransId="{F108FD9C-8BB5-4CB0-B2E0-E8B57C2FD699}" sibTransId="{6A3EFA8B-9358-46C2-96CF-3E0F41130020}"/>
    <dgm:cxn modelId="{9829BE17-5CD3-4668-A95A-B3C719DF5EBF}" type="presOf" srcId="{3BDCADC2-F92F-46C8-99FF-937F45B308FF}" destId="{20D506ED-F344-4C84-BCFD-F00A21B11ECB}" srcOrd="0" destOrd="1" presId="urn:microsoft.com/office/officeart/2005/8/layout/hList1"/>
    <dgm:cxn modelId="{2C1B5425-E7E6-424F-A545-283D12EE1433}" type="presOf" srcId="{0E644BCF-BA81-457E-83A3-DDC132E6FE55}" destId="{3E808FAD-05DC-4AFC-B6E1-50E3B3E1C26E}" srcOrd="0" destOrd="0" presId="urn:microsoft.com/office/officeart/2005/8/layout/hList1"/>
    <dgm:cxn modelId="{E43CD328-07EC-4FC1-8661-057A3A0A4F10}" type="presOf" srcId="{19AAB569-82F2-41C5-A8BF-A4BFAFF4B23E}" destId="{6263BBC8-2AE4-4243-9665-859E6BDA6B00}" srcOrd="0" destOrd="0" presId="urn:microsoft.com/office/officeart/2005/8/layout/hList1"/>
    <dgm:cxn modelId="{5B19D22F-5FB8-478B-A8DD-DDCC19354945}" srcId="{32DDA829-7027-415A-B65F-C852CFC8E1B3}" destId="{3BDCADC2-F92F-46C8-99FF-937F45B308FF}" srcOrd="1" destOrd="0" parTransId="{AFF0F4EF-5969-4E2F-96DD-14BCFCB8E9AE}" sibTransId="{36F4FDDC-396D-43F1-8206-1E98E69B04DC}"/>
    <dgm:cxn modelId="{BD2BC435-71A2-479B-8619-92FE61A3BB89}" srcId="{1DDA01B7-2AC6-4202-B087-7F4350CA409A}" destId="{1CA7465F-450E-4FB4-9D88-40F756D3A31A}" srcOrd="1" destOrd="0" parTransId="{915801D1-E951-4C02-A114-36B0F6530C7E}" sibTransId="{92475ACD-D849-4CDF-A431-E766B299D4B2}"/>
    <dgm:cxn modelId="{31B7065C-27FE-4004-9781-C64DEDC887BE}" srcId="{0E644BCF-BA81-457E-83A3-DDC132E6FE55}" destId="{354B1D93-8D04-486E-9B55-266C1F910001}" srcOrd="0" destOrd="0" parTransId="{24673B20-BEA8-439A-B9EB-4D95BD1A4192}" sibTransId="{6EA5D76D-5620-4461-90FB-261BC3DEECAE}"/>
    <dgm:cxn modelId="{E0C58261-7792-4077-AA85-AE6D538A834A}" type="presOf" srcId="{8ABD9FBD-9C1F-49ED-A3C0-B8CC95194733}" destId="{2E1617B9-1277-4486-A55E-C745742718AE}" srcOrd="0" destOrd="1" presId="urn:microsoft.com/office/officeart/2005/8/layout/hList1"/>
    <dgm:cxn modelId="{BE7AE841-2291-41FD-B70A-7F576A2849FF}" type="presOf" srcId="{651E4C2D-9BCB-4E4C-BFA7-8CE2FEDF0AAE}" destId="{6263BBC8-2AE4-4243-9665-859E6BDA6B00}" srcOrd="0" destOrd="2" presId="urn:microsoft.com/office/officeart/2005/8/layout/hList1"/>
    <dgm:cxn modelId="{1139CB42-B900-4CC5-AD34-106F38E65034}" type="presOf" srcId="{354B1D93-8D04-486E-9B55-266C1F910001}" destId="{9F021348-D98D-44BA-9174-F020A4D19892}" srcOrd="0" destOrd="0" presId="urn:microsoft.com/office/officeart/2005/8/layout/hList1"/>
    <dgm:cxn modelId="{79F5B34D-EA80-443F-97DC-F3BFEF75E096}" type="presOf" srcId="{73073505-6619-48EB-8F23-F92884EC01D6}" destId="{DDF47345-6E3D-4009-A20A-E6ACBD240BB9}" srcOrd="0" destOrd="0" presId="urn:microsoft.com/office/officeart/2005/8/layout/hList1"/>
    <dgm:cxn modelId="{F1E6C36E-CB93-4D07-A8DA-4D5FC2F9C4E4}" srcId="{2CC110E3-759E-4BEB-BC4D-BFB8385D5A72}" destId="{73073505-6619-48EB-8F23-F92884EC01D6}" srcOrd="0" destOrd="0" parTransId="{0FB51BC9-DB26-47FC-80E2-80E089E753A6}" sibTransId="{0381A588-8505-4079-8980-0454A75A91B6}"/>
    <dgm:cxn modelId="{B59BF574-50CE-4699-A649-37B13DFD5A02}" type="presOf" srcId="{73E481DA-77E1-446E-B1EA-87BE48A2D266}" destId="{20D506ED-F344-4C84-BCFD-F00A21B11ECB}" srcOrd="0" destOrd="2" presId="urn:microsoft.com/office/officeart/2005/8/layout/hList1"/>
    <dgm:cxn modelId="{1897747E-B7DC-4743-AFF7-570C9DB1C07A}" type="presOf" srcId="{A8056343-8808-4D93-A627-65579BEAEDBB}" destId="{A65C921B-8F42-45A9-97CA-15BC88F3CFE6}" srcOrd="0" destOrd="0" presId="urn:microsoft.com/office/officeart/2005/8/layout/hList1"/>
    <dgm:cxn modelId="{46656893-3958-4AA4-B693-203368C44AA7}" type="presOf" srcId="{1CA7465F-450E-4FB4-9D88-40F756D3A31A}" destId="{6263BBC8-2AE4-4243-9665-859E6BDA6B00}" srcOrd="0" destOrd="1" presId="urn:microsoft.com/office/officeart/2005/8/layout/hList1"/>
    <dgm:cxn modelId="{2870D59D-0407-4FAE-9599-42ECD49B9FD9}" type="presOf" srcId="{F2F984D9-1F21-4A5F-B4E0-9E4E4A6081F4}" destId="{9F021348-D98D-44BA-9174-F020A4D19892}" srcOrd="0" destOrd="1" presId="urn:microsoft.com/office/officeart/2005/8/layout/hList1"/>
    <dgm:cxn modelId="{CF3E9AA2-1E21-446C-8876-F042BEE7DB46}" type="presOf" srcId="{94698467-0569-4169-A207-07E16B07CF84}" destId="{2E1617B9-1277-4486-A55E-C745742718AE}" srcOrd="0" destOrd="0" presId="urn:microsoft.com/office/officeart/2005/8/layout/hList1"/>
    <dgm:cxn modelId="{419E67AF-FA35-43A1-8E34-B48C8921B778}" type="presOf" srcId="{2CC110E3-759E-4BEB-BC4D-BFB8385D5A72}" destId="{C9B4B67D-0EF9-4CB6-B849-6C6286A5FE0C}" srcOrd="0" destOrd="0" presId="urn:microsoft.com/office/officeart/2005/8/layout/hList1"/>
    <dgm:cxn modelId="{D3E197AF-C91F-4A53-A9B0-7C498D0E7E34}" srcId="{73073505-6619-48EB-8F23-F92884EC01D6}" destId="{A8056343-8808-4D93-A627-65579BEAEDBB}" srcOrd="0" destOrd="0" parTransId="{5C558B9D-6461-4FD6-9C4E-98856383BCD1}" sibTransId="{F9F648E5-91EE-493E-9DB8-3E54FF5702C2}"/>
    <dgm:cxn modelId="{745735D0-53FE-49BB-9709-606C052AA883}" type="presOf" srcId="{32DDA829-7027-415A-B65F-C852CFC8E1B3}" destId="{6255FBFC-7F87-4605-899C-B63CCF2B47D7}" srcOrd="0" destOrd="0" presId="urn:microsoft.com/office/officeart/2005/8/layout/hList1"/>
    <dgm:cxn modelId="{349053D0-A5D4-49B0-9BC7-A0F0912D328D}" type="presOf" srcId="{A0A506E7-857B-435B-8BE8-E359F27592EA}" destId="{20D506ED-F344-4C84-BCFD-F00A21B11ECB}" srcOrd="0" destOrd="0" presId="urn:microsoft.com/office/officeart/2005/8/layout/hList1"/>
    <dgm:cxn modelId="{FAE919D2-6110-4658-90EA-4F74DE17B88D}" type="presOf" srcId="{1DDA01B7-2AC6-4202-B087-7F4350CA409A}" destId="{A56617AF-90F8-4325-A6A4-BC89B71E42EA}" srcOrd="0" destOrd="0" presId="urn:microsoft.com/office/officeart/2005/8/layout/hList1"/>
    <dgm:cxn modelId="{44157AE2-9C44-4D29-8CA2-6A27720BB577}" srcId="{1DDA01B7-2AC6-4202-B087-7F4350CA409A}" destId="{651E4C2D-9BCB-4E4C-BFA7-8CE2FEDF0AAE}" srcOrd="2" destOrd="0" parTransId="{21A53C2E-54B9-4BA9-B4D4-9F507A59F97C}" sibTransId="{E8ECFAD4-0033-4199-AF71-4512AA2360A8}"/>
    <dgm:cxn modelId="{B00594E3-AED8-4122-9ED7-435DED283F03}" srcId="{32DDA829-7027-415A-B65F-C852CFC8E1B3}" destId="{73E481DA-77E1-446E-B1EA-87BE48A2D266}" srcOrd="2" destOrd="0" parTransId="{10AC4B31-A50D-4162-8B17-D6AED7A90B75}" sibTransId="{1F6A7E11-B220-438D-AB1A-D4175D2001B2}"/>
    <dgm:cxn modelId="{3974CAE8-43F6-4828-BAB9-7F2FB379BA6A}" srcId="{1DDA01B7-2AC6-4202-B087-7F4350CA409A}" destId="{19AAB569-82F2-41C5-A8BF-A4BFAFF4B23E}" srcOrd="0" destOrd="0" parTransId="{49BCC1F8-A134-4607-9CB4-C95D9A31B382}" sibTransId="{6F4DE326-7A31-4A47-8DFF-340A990B5788}"/>
    <dgm:cxn modelId="{EE095CEE-17B0-4F4A-A34C-FBB4F2F6B1F3}" srcId="{2CC110E3-759E-4BEB-BC4D-BFB8385D5A72}" destId="{32DDA829-7027-415A-B65F-C852CFC8E1B3}" srcOrd="3" destOrd="0" parTransId="{6EB36B6F-8713-403B-9E66-02C6E1ACC4AD}" sibTransId="{121EFB60-F1A2-44AA-A143-89D6E99CB896}"/>
    <dgm:cxn modelId="{01EE2DEF-65AF-4161-BCDE-F0A036A5363B}" srcId="{2CC110E3-759E-4BEB-BC4D-BFB8385D5A72}" destId="{1DDA01B7-2AC6-4202-B087-7F4350CA409A}" srcOrd="4" destOrd="0" parTransId="{EF0719C4-5558-42FE-BB8E-F73E07E7422F}" sibTransId="{BCCDD02C-A2A0-48F1-A13C-E441716848FA}"/>
    <dgm:cxn modelId="{52E598EF-CF24-47C9-A8ED-258F94521379}" srcId="{32DDA829-7027-415A-B65F-C852CFC8E1B3}" destId="{A0A506E7-857B-435B-8BE8-E359F27592EA}" srcOrd="0" destOrd="0" parTransId="{D3E4E658-CA3B-4B60-BED1-B84951BA786A}" sibTransId="{17F62723-EBB4-43F7-8EB8-2BC4B5A8A432}"/>
    <dgm:cxn modelId="{F9C5BCF0-1CA8-4A94-A572-3F5A96FD16DD}" type="presOf" srcId="{3DCED5F8-4A86-4F09-AC79-143290C3FF4F}" destId="{254AAC41-E2C6-4248-BEEE-919D8FAB347B}" srcOrd="0" destOrd="0" presId="urn:microsoft.com/office/officeart/2005/8/layout/hList1"/>
    <dgm:cxn modelId="{F7B159F3-2B12-4FA7-B994-3178F6D24F73}" srcId="{2CC110E3-759E-4BEB-BC4D-BFB8385D5A72}" destId="{0E644BCF-BA81-457E-83A3-DDC132E6FE55}" srcOrd="2" destOrd="0" parTransId="{F5A98022-75B4-4C36-92EF-AEC4333B0D95}" sibTransId="{F1150614-249E-43FB-8A29-CF4962B9E204}"/>
    <dgm:cxn modelId="{4B7CEAF8-912F-441D-B91E-26CFC199163A}" srcId="{0E644BCF-BA81-457E-83A3-DDC132E6FE55}" destId="{01C7B955-D251-4E45-8F0B-4BE14A3E1162}" srcOrd="2" destOrd="0" parTransId="{E16424BC-7CF0-41C0-B846-E3000EDF2AEF}" sibTransId="{B907DE42-AD9D-4B64-B421-ED16CC741A43}"/>
    <dgm:cxn modelId="{33EA99FA-6205-426E-804E-C2797991019A}" srcId="{2CC110E3-759E-4BEB-BC4D-BFB8385D5A72}" destId="{3DCED5F8-4A86-4F09-AC79-143290C3FF4F}" srcOrd="1" destOrd="0" parTransId="{D1BD1B65-0ECE-44EA-BAC3-94882BB080B1}" sibTransId="{7D128C14-1323-4C24-AEF6-BDD3EA2DE433}"/>
    <dgm:cxn modelId="{BD8821FC-9A99-4D8D-8E68-C3498115FC4E}" srcId="{3DCED5F8-4A86-4F09-AC79-143290C3FF4F}" destId="{8ABD9FBD-9C1F-49ED-A3C0-B8CC95194733}" srcOrd="1" destOrd="0" parTransId="{D9FDF838-CDB5-40B7-B082-ACF4000D0E27}" sibTransId="{21335579-2F7C-4F14-94B2-2EF1FAB2CD58}"/>
    <dgm:cxn modelId="{1E1F36FE-23D3-4A66-8624-A98D56EE5D21}" type="presOf" srcId="{01C7B955-D251-4E45-8F0B-4BE14A3E1162}" destId="{9F021348-D98D-44BA-9174-F020A4D19892}" srcOrd="0" destOrd="2" presId="urn:microsoft.com/office/officeart/2005/8/layout/hList1"/>
    <dgm:cxn modelId="{61455814-F8E6-4D23-B0EF-FB9F928737F3}" type="presParOf" srcId="{C9B4B67D-0EF9-4CB6-B849-6C6286A5FE0C}" destId="{FEF4D6DF-2F5A-4173-A9B5-836B9BE0E3CE}" srcOrd="0" destOrd="0" presId="urn:microsoft.com/office/officeart/2005/8/layout/hList1"/>
    <dgm:cxn modelId="{84B9036F-76D2-4986-A84E-6829714BF50C}" type="presParOf" srcId="{FEF4D6DF-2F5A-4173-A9B5-836B9BE0E3CE}" destId="{DDF47345-6E3D-4009-A20A-E6ACBD240BB9}" srcOrd="0" destOrd="0" presId="urn:microsoft.com/office/officeart/2005/8/layout/hList1"/>
    <dgm:cxn modelId="{32B8CCEA-534A-47E1-B6ED-09808B30D707}" type="presParOf" srcId="{FEF4D6DF-2F5A-4173-A9B5-836B9BE0E3CE}" destId="{A65C921B-8F42-45A9-97CA-15BC88F3CFE6}" srcOrd="1" destOrd="0" presId="urn:microsoft.com/office/officeart/2005/8/layout/hList1"/>
    <dgm:cxn modelId="{32409862-0424-4C53-848D-50688CEAEFB9}" type="presParOf" srcId="{C9B4B67D-0EF9-4CB6-B849-6C6286A5FE0C}" destId="{88911B48-51DD-4102-AD6E-9D5A7481D1FB}" srcOrd="1" destOrd="0" presId="urn:microsoft.com/office/officeart/2005/8/layout/hList1"/>
    <dgm:cxn modelId="{3F7CB4C4-53C5-491C-8A01-3010B0ADD5D4}" type="presParOf" srcId="{C9B4B67D-0EF9-4CB6-B849-6C6286A5FE0C}" destId="{62CEF54D-BECB-4E34-8565-D9A34DDCCAE3}" srcOrd="2" destOrd="0" presId="urn:microsoft.com/office/officeart/2005/8/layout/hList1"/>
    <dgm:cxn modelId="{66C562F6-6CA3-41BB-B9FC-49D2862E8C26}" type="presParOf" srcId="{62CEF54D-BECB-4E34-8565-D9A34DDCCAE3}" destId="{254AAC41-E2C6-4248-BEEE-919D8FAB347B}" srcOrd="0" destOrd="0" presId="urn:microsoft.com/office/officeart/2005/8/layout/hList1"/>
    <dgm:cxn modelId="{2DF9B987-FFD0-4645-9910-EB257CDD674B}" type="presParOf" srcId="{62CEF54D-BECB-4E34-8565-D9A34DDCCAE3}" destId="{2E1617B9-1277-4486-A55E-C745742718AE}" srcOrd="1" destOrd="0" presId="urn:microsoft.com/office/officeart/2005/8/layout/hList1"/>
    <dgm:cxn modelId="{E1FC5827-4122-4146-9EE9-2C1A4A335F48}" type="presParOf" srcId="{C9B4B67D-0EF9-4CB6-B849-6C6286A5FE0C}" destId="{F8BA7C97-566C-40A8-B824-2ACFD150D256}" srcOrd="3" destOrd="0" presId="urn:microsoft.com/office/officeart/2005/8/layout/hList1"/>
    <dgm:cxn modelId="{F2E28DF0-A9B5-46FA-8127-AAA8ED906BD8}" type="presParOf" srcId="{C9B4B67D-0EF9-4CB6-B849-6C6286A5FE0C}" destId="{93C7B7F8-9495-41F6-A188-7FAA24A8FA09}" srcOrd="4" destOrd="0" presId="urn:microsoft.com/office/officeart/2005/8/layout/hList1"/>
    <dgm:cxn modelId="{BA8B96F2-5A87-4258-B40D-1223FCF4B472}" type="presParOf" srcId="{93C7B7F8-9495-41F6-A188-7FAA24A8FA09}" destId="{3E808FAD-05DC-4AFC-B6E1-50E3B3E1C26E}" srcOrd="0" destOrd="0" presId="urn:microsoft.com/office/officeart/2005/8/layout/hList1"/>
    <dgm:cxn modelId="{5F716716-A097-4C48-9EE7-8EA3A66293C5}" type="presParOf" srcId="{93C7B7F8-9495-41F6-A188-7FAA24A8FA09}" destId="{9F021348-D98D-44BA-9174-F020A4D19892}" srcOrd="1" destOrd="0" presId="urn:microsoft.com/office/officeart/2005/8/layout/hList1"/>
    <dgm:cxn modelId="{22044157-1BE6-42D7-A52B-2BD1E8B24665}" type="presParOf" srcId="{C9B4B67D-0EF9-4CB6-B849-6C6286A5FE0C}" destId="{78328238-E9D5-4F43-AC8F-3CCD4FF3346E}" srcOrd="5" destOrd="0" presId="urn:microsoft.com/office/officeart/2005/8/layout/hList1"/>
    <dgm:cxn modelId="{529207C1-AB31-4F0C-9832-ED8055BC3563}" type="presParOf" srcId="{C9B4B67D-0EF9-4CB6-B849-6C6286A5FE0C}" destId="{26513A7A-F049-431C-AAB8-DCFA16AC60BE}" srcOrd="6" destOrd="0" presId="urn:microsoft.com/office/officeart/2005/8/layout/hList1"/>
    <dgm:cxn modelId="{45E8CCF8-E11F-4E0C-A199-25A749AAF4D5}" type="presParOf" srcId="{26513A7A-F049-431C-AAB8-DCFA16AC60BE}" destId="{6255FBFC-7F87-4605-899C-B63CCF2B47D7}" srcOrd="0" destOrd="0" presId="urn:microsoft.com/office/officeart/2005/8/layout/hList1"/>
    <dgm:cxn modelId="{798E480F-0F65-46BA-8F07-876C6C036D5D}" type="presParOf" srcId="{26513A7A-F049-431C-AAB8-DCFA16AC60BE}" destId="{20D506ED-F344-4C84-BCFD-F00A21B11ECB}" srcOrd="1" destOrd="0" presId="urn:microsoft.com/office/officeart/2005/8/layout/hList1"/>
    <dgm:cxn modelId="{E68AA785-2EAC-46E7-9906-D979A8BDDA4A}" type="presParOf" srcId="{C9B4B67D-0EF9-4CB6-B849-6C6286A5FE0C}" destId="{A16B6AFD-F469-4852-8736-ADD359EE1891}" srcOrd="7" destOrd="0" presId="urn:microsoft.com/office/officeart/2005/8/layout/hList1"/>
    <dgm:cxn modelId="{91873E03-ABF6-45F2-92B2-263AE4DAC85F}" type="presParOf" srcId="{C9B4B67D-0EF9-4CB6-B849-6C6286A5FE0C}" destId="{EF28947B-F7FD-4244-8A0B-FF29428B17AF}" srcOrd="8" destOrd="0" presId="urn:microsoft.com/office/officeart/2005/8/layout/hList1"/>
    <dgm:cxn modelId="{6B311100-4F6A-45C7-9C6E-98485EDE5A2C}" type="presParOf" srcId="{EF28947B-F7FD-4244-8A0B-FF29428B17AF}" destId="{A56617AF-90F8-4325-A6A4-BC89B71E42EA}" srcOrd="0" destOrd="0" presId="urn:microsoft.com/office/officeart/2005/8/layout/hList1"/>
    <dgm:cxn modelId="{78536288-8577-445E-ABB1-3D1AC8A77C66}" type="presParOf" srcId="{EF28947B-F7FD-4244-8A0B-FF29428B17AF}" destId="{6263BBC8-2AE4-4243-9665-859E6BDA6B0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ABAF6-D471-4AC1-8038-9C0CDD65DE5A}">
      <dsp:nvSpPr>
        <dsp:cNvPr id="0" name=""/>
        <dsp:cNvSpPr/>
      </dsp:nvSpPr>
      <dsp:spPr>
        <a:xfrm>
          <a:off x="0" y="681"/>
          <a:ext cx="6906491" cy="15955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8B8C4-BEAA-49BC-B9D9-BD68EB627104}">
      <dsp:nvSpPr>
        <dsp:cNvPr id="0" name=""/>
        <dsp:cNvSpPr/>
      </dsp:nvSpPr>
      <dsp:spPr>
        <a:xfrm>
          <a:off x="482639" y="359669"/>
          <a:ext cx="877525" cy="8775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DE069-A495-4EC9-A097-8EE0E8B96B19}">
      <dsp:nvSpPr>
        <dsp:cNvPr id="0" name=""/>
        <dsp:cNvSpPr/>
      </dsp:nvSpPr>
      <dsp:spPr>
        <a:xfrm>
          <a:off x="1842804" y="681"/>
          <a:ext cx="5063686" cy="1595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57" tIns="168857" rIns="168857" bIns="168857" numCol="1" spcCol="1270" anchor="ctr" anchorCtr="0">
          <a:noAutofit/>
        </a:bodyPr>
        <a:lstStyle/>
        <a:p>
          <a:pPr marL="0" lvl="0" indent="0" algn="l" defTabSz="1111250">
            <a:lnSpc>
              <a:spcPct val="100000"/>
            </a:lnSpc>
            <a:spcBef>
              <a:spcPct val="0"/>
            </a:spcBef>
            <a:spcAft>
              <a:spcPct val="35000"/>
            </a:spcAft>
            <a:buNone/>
          </a:pPr>
          <a:r>
            <a:rPr lang="en-US" sz="2500" b="1" u="none" kern="1200"/>
            <a:t>PROBLEM STATEMENT: </a:t>
          </a:r>
          <a:r>
            <a:rPr lang="en-US" sz="2500" kern="1200"/>
            <a:t>Printer Job Queue Management System</a:t>
          </a:r>
        </a:p>
      </dsp:txBody>
      <dsp:txXfrm>
        <a:off x="1842804" y="681"/>
        <a:ext cx="5063686" cy="1595501"/>
      </dsp:txXfrm>
    </dsp:sp>
    <dsp:sp modelId="{3810249A-E671-4DA4-8052-A9A278236745}">
      <dsp:nvSpPr>
        <dsp:cNvPr id="0" name=""/>
        <dsp:cNvSpPr/>
      </dsp:nvSpPr>
      <dsp:spPr>
        <a:xfrm>
          <a:off x="0" y="1995058"/>
          <a:ext cx="6906491" cy="15955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83FB2-FB5B-4D1D-9FDF-DF1C34522AB2}">
      <dsp:nvSpPr>
        <dsp:cNvPr id="0" name=""/>
        <dsp:cNvSpPr/>
      </dsp:nvSpPr>
      <dsp:spPr>
        <a:xfrm>
          <a:off x="482639" y="2354046"/>
          <a:ext cx="877525" cy="8775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DE6E2-FAD7-4A6C-8F0D-D1C45B65E314}">
      <dsp:nvSpPr>
        <dsp:cNvPr id="0" name=""/>
        <dsp:cNvSpPr/>
      </dsp:nvSpPr>
      <dsp:spPr>
        <a:xfrm>
          <a:off x="1842804" y="1995058"/>
          <a:ext cx="5063686" cy="1595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57" tIns="168857" rIns="168857" bIns="168857" numCol="1" spcCol="1270" anchor="ctr" anchorCtr="0">
          <a:noAutofit/>
        </a:bodyPr>
        <a:lstStyle/>
        <a:p>
          <a:pPr marL="0" lvl="0" indent="0" algn="l" defTabSz="1111250">
            <a:lnSpc>
              <a:spcPct val="100000"/>
            </a:lnSpc>
            <a:spcBef>
              <a:spcPct val="0"/>
            </a:spcBef>
            <a:spcAft>
              <a:spcPct val="35000"/>
            </a:spcAft>
            <a:buNone/>
          </a:pPr>
          <a:r>
            <a:rPr lang="en-US" sz="2500" b="1" u="none" kern="1200"/>
            <a:t>Objective</a:t>
          </a:r>
          <a:r>
            <a:rPr lang="en-US" sz="2500" kern="1200"/>
            <a:t>: Illustrate a simplified print job queue management system.</a:t>
          </a:r>
        </a:p>
      </dsp:txBody>
      <dsp:txXfrm>
        <a:off x="1842804" y="1995058"/>
        <a:ext cx="5063686" cy="1595501"/>
      </dsp:txXfrm>
    </dsp:sp>
    <dsp:sp modelId="{D7946659-A271-4D9A-9E6B-AA3ACFD4BBDA}">
      <dsp:nvSpPr>
        <dsp:cNvPr id="0" name=""/>
        <dsp:cNvSpPr/>
      </dsp:nvSpPr>
      <dsp:spPr>
        <a:xfrm>
          <a:off x="0" y="3989435"/>
          <a:ext cx="6906491" cy="15955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3ECAC-D253-4BA8-9417-52685184CA62}">
      <dsp:nvSpPr>
        <dsp:cNvPr id="0" name=""/>
        <dsp:cNvSpPr/>
      </dsp:nvSpPr>
      <dsp:spPr>
        <a:xfrm>
          <a:off x="482639" y="4348423"/>
          <a:ext cx="877525" cy="8775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FA4896-A5B5-4A2E-956E-66A89D9555C8}">
      <dsp:nvSpPr>
        <dsp:cNvPr id="0" name=""/>
        <dsp:cNvSpPr/>
      </dsp:nvSpPr>
      <dsp:spPr>
        <a:xfrm>
          <a:off x="1842804" y="3989435"/>
          <a:ext cx="5063686" cy="1595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57" tIns="168857" rIns="168857" bIns="168857" numCol="1" spcCol="1270" anchor="ctr" anchorCtr="0">
          <a:noAutofit/>
        </a:bodyPr>
        <a:lstStyle/>
        <a:p>
          <a:pPr marL="0" lvl="0" indent="0" algn="l" defTabSz="1111250">
            <a:lnSpc>
              <a:spcPct val="100000"/>
            </a:lnSpc>
            <a:spcBef>
              <a:spcPct val="0"/>
            </a:spcBef>
            <a:spcAft>
              <a:spcPct val="35000"/>
            </a:spcAft>
            <a:buNone/>
          </a:pPr>
          <a:r>
            <a:rPr lang="en-US" sz="2500" b="1" u="none" kern="1200"/>
            <a:t>Data Structures</a:t>
          </a:r>
          <a:r>
            <a:rPr lang="en-US" sz="2500" kern="1200"/>
            <a:t>: Use struct </a:t>
          </a:r>
          <a:r>
            <a:rPr lang="en-US" sz="2500" kern="1200" err="1"/>
            <a:t>PrintJob</a:t>
          </a:r>
          <a:r>
            <a:rPr lang="en-US" sz="2500" kern="1200"/>
            <a:t> for print jobs and struct </a:t>
          </a:r>
          <a:r>
            <a:rPr lang="en-US" sz="2500" kern="1200" err="1"/>
            <a:t>PrintQueue</a:t>
          </a:r>
          <a:r>
            <a:rPr lang="en-US" sz="2500" kern="1200"/>
            <a:t> for the queue.</a:t>
          </a:r>
        </a:p>
      </dsp:txBody>
      <dsp:txXfrm>
        <a:off x="1842804" y="3989435"/>
        <a:ext cx="5063686" cy="1595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60952-961B-4C6B-805E-074B74D43F19}">
      <dsp:nvSpPr>
        <dsp:cNvPr id="0" name=""/>
        <dsp:cNvSpPr/>
      </dsp:nvSpPr>
      <dsp:spPr>
        <a:xfrm>
          <a:off x="762194" y="468034"/>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7B676E-1A70-485B-AB85-DC54EBD4BE91}">
      <dsp:nvSpPr>
        <dsp:cNvPr id="0" name=""/>
        <dsp:cNvSpPr/>
      </dsp:nvSpPr>
      <dsp:spPr>
        <a:xfrm>
          <a:off x="8092" y="142700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Initialization</a:t>
          </a:r>
          <a:r>
            <a:rPr lang="en-US" sz="2200" kern="1200"/>
            <a:t>:</a:t>
          </a:r>
        </a:p>
      </dsp:txBody>
      <dsp:txXfrm>
        <a:off x="8092" y="1427000"/>
        <a:ext cx="2320312" cy="348046"/>
      </dsp:txXfrm>
    </dsp:sp>
    <dsp:sp modelId="{1E25FC4F-DB68-4289-8B52-E59A34849637}">
      <dsp:nvSpPr>
        <dsp:cNvPr id="0" name=""/>
        <dsp:cNvSpPr/>
      </dsp:nvSpPr>
      <dsp:spPr>
        <a:xfrm>
          <a:off x="8092" y="1843352"/>
          <a:ext cx="2320312" cy="203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Initialize </a:t>
          </a:r>
          <a:r>
            <a:rPr lang="en-US" sz="1700" b="1" kern="1200"/>
            <a:t>front</a:t>
          </a:r>
          <a:r>
            <a:rPr lang="en-US" sz="1700" kern="1200"/>
            <a:t> and </a:t>
          </a:r>
          <a:r>
            <a:rPr lang="en-US" sz="1700" b="1" kern="1200"/>
            <a:t>rear</a:t>
          </a:r>
          <a:r>
            <a:rPr lang="en-US" sz="1700" kern="1200"/>
            <a:t> pointers to -1.</a:t>
          </a:r>
        </a:p>
      </dsp:txBody>
      <dsp:txXfrm>
        <a:off x="8092" y="1843352"/>
        <a:ext cx="2320312" cy="2039950"/>
      </dsp:txXfrm>
    </dsp:sp>
    <dsp:sp modelId="{7C1953EA-87FA-4A91-8639-D7444D162DC6}">
      <dsp:nvSpPr>
        <dsp:cNvPr id="0" name=""/>
        <dsp:cNvSpPr/>
      </dsp:nvSpPr>
      <dsp:spPr>
        <a:xfrm>
          <a:off x="3488561" y="468034"/>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EA0615-B25C-4DE3-BB9E-FC948CC7C524}">
      <dsp:nvSpPr>
        <dsp:cNvPr id="0" name=""/>
        <dsp:cNvSpPr/>
      </dsp:nvSpPr>
      <dsp:spPr>
        <a:xfrm>
          <a:off x="2734460" y="142700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Queue Status</a:t>
          </a:r>
          <a:r>
            <a:rPr lang="en-US" sz="2200" kern="1200"/>
            <a:t>:</a:t>
          </a:r>
        </a:p>
      </dsp:txBody>
      <dsp:txXfrm>
        <a:off x="2734460" y="1427000"/>
        <a:ext cx="2320312" cy="348046"/>
      </dsp:txXfrm>
    </dsp:sp>
    <dsp:sp modelId="{11A70F7B-1C0C-476E-A9C7-93054DDDACC2}">
      <dsp:nvSpPr>
        <dsp:cNvPr id="0" name=""/>
        <dsp:cNvSpPr/>
      </dsp:nvSpPr>
      <dsp:spPr>
        <a:xfrm>
          <a:off x="2734460" y="1843352"/>
          <a:ext cx="2320312" cy="203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isEmpty</a:t>
          </a:r>
          <a:r>
            <a:rPr lang="en-US" sz="1700" kern="1200"/>
            <a:t>: Check if the queue is empty.</a:t>
          </a:r>
        </a:p>
        <a:p>
          <a:pPr marL="0" lvl="0" indent="0" algn="ctr" defTabSz="755650">
            <a:lnSpc>
              <a:spcPct val="100000"/>
            </a:lnSpc>
            <a:spcBef>
              <a:spcPct val="0"/>
            </a:spcBef>
            <a:spcAft>
              <a:spcPct val="35000"/>
            </a:spcAft>
            <a:buNone/>
          </a:pPr>
          <a:r>
            <a:rPr lang="en-US" sz="1700" b="1" kern="1200"/>
            <a:t>isFull</a:t>
          </a:r>
          <a:r>
            <a:rPr lang="en-US" sz="1700" kern="1200"/>
            <a:t>: Check if the queue is full (circular queue).</a:t>
          </a:r>
        </a:p>
      </dsp:txBody>
      <dsp:txXfrm>
        <a:off x="2734460" y="1843352"/>
        <a:ext cx="2320312" cy="2039950"/>
      </dsp:txXfrm>
    </dsp:sp>
    <dsp:sp modelId="{DDFC7D0C-1592-4851-BD53-092438CE990B}">
      <dsp:nvSpPr>
        <dsp:cNvPr id="0" name=""/>
        <dsp:cNvSpPr/>
      </dsp:nvSpPr>
      <dsp:spPr>
        <a:xfrm>
          <a:off x="6214928" y="468034"/>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946130-AA71-49BE-8B60-28BC035F6474}">
      <dsp:nvSpPr>
        <dsp:cNvPr id="0" name=""/>
        <dsp:cNvSpPr/>
      </dsp:nvSpPr>
      <dsp:spPr>
        <a:xfrm>
          <a:off x="5460827" y="142700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Enqueue</a:t>
          </a:r>
          <a:r>
            <a:rPr lang="en-US" sz="2200" kern="1200"/>
            <a:t>:</a:t>
          </a:r>
        </a:p>
      </dsp:txBody>
      <dsp:txXfrm>
        <a:off x="5460827" y="1427000"/>
        <a:ext cx="2320312" cy="348046"/>
      </dsp:txXfrm>
    </dsp:sp>
    <dsp:sp modelId="{CD66AEED-2F1A-4994-B54F-830AFB403053}">
      <dsp:nvSpPr>
        <dsp:cNvPr id="0" name=""/>
        <dsp:cNvSpPr/>
      </dsp:nvSpPr>
      <dsp:spPr>
        <a:xfrm>
          <a:off x="5460827" y="1843352"/>
          <a:ext cx="2320312" cy="203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Add a new print job to the queue.</a:t>
          </a:r>
        </a:p>
        <a:p>
          <a:pPr marL="0" lvl="0" indent="0" algn="ctr" defTabSz="755650">
            <a:lnSpc>
              <a:spcPct val="100000"/>
            </a:lnSpc>
            <a:spcBef>
              <a:spcPct val="0"/>
            </a:spcBef>
            <a:spcAft>
              <a:spcPct val="35000"/>
            </a:spcAft>
            <a:buNone/>
          </a:pPr>
          <a:r>
            <a:rPr lang="en-US" sz="1700" kern="1200"/>
            <a:t>Check for queue fullness.</a:t>
          </a:r>
        </a:p>
        <a:p>
          <a:pPr marL="0" lvl="0" indent="0" algn="ctr" defTabSz="755650">
            <a:lnSpc>
              <a:spcPct val="100000"/>
            </a:lnSpc>
            <a:spcBef>
              <a:spcPct val="0"/>
            </a:spcBef>
            <a:spcAft>
              <a:spcPct val="35000"/>
            </a:spcAft>
            <a:buNone/>
          </a:pPr>
          <a:r>
            <a:rPr lang="en-US" sz="1700" kern="1200"/>
            <a:t>Update </a:t>
          </a:r>
          <a:r>
            <a:rPr lang="en-US" sz="1700" b="1" kern="1200"/>
            <a:t>front</a:t>
          </a:r>
          <a:r>
            <a:rPr lang="en-US" sz="1700" kern="1200"/>
            <a:t> and </a:t>
          </a:r>
          <a:r>
            <a:rPr lang="en-US" sz="1700" b="1" kern="1200"/>
            <a:t>rear</a:t>
          </a:r>
          <a:r>
            <a:rPr lang="en-US" sz="1700" kern="1200"/>
            <a:t> pointers (considering circular wrapping).</a:t>
          </a:r>
        </a:p>
      </dsp:txBody>
      <dsp:txXfrm>
        <a:off x="5460827" y="1843352"/>
        <a:ext cx="2320312" cy="2039950"/>
      </dsp:txXfrm>
    </dsp:sp>
    <dsp:sp modelId="{BF95A1E5-96C4-42FE-8B83-BD5D3C717666}">
      <dsp:nvSpPr>
        <dsp:cNvPr id="0" name=""/>
        <dsp:cNvSpPr/>
      </dsp:nvSpPr>
      <dsp:spPr>
        <a:xfrm>
          <a:off x="8941296" y="468034"/>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623253-CD5D-4878-9266-CAF6E8C33FAD}">
      <dsp:nvSpPr>
        <dsp:cNvPr id="0" name=""/>
        <dsp:cNvSpPr/>
      </dsp:nvSpPr>
      <dsp:spPr>
        <a:xfrm>
          <a:off x="8187194" y="142700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Dequeue</a:t>
          </a:r>
          <a:r>
            <a:rPr lang="en-US" sz="2200" kern="1200"/>
            <a:t>:</a:t>
          </a:r>
        </a:p>
      </dsp:txBody>
      <dsp:txXfrm>
        <a:off x="8187194" y="1427000"/>
        <a:ext cx="2320312" cy="348046"/>
      </dsp:txXfrm>
    </dsp:sp>
    <dsp:sp modelId="{376A71E3-FD94-4383-9FFD-CAD293B58164}">
      <dsp:nvSpPr>
        <dsp:cNvPr id="0" name=""/>
        <dsp:cNvSpPr/>
      </dsp:nvSpPr>
      <dsp:spPr>
        <a:xfrm>
          <a:off x="8187194" y="1843352"/>
          <a:ext cx="2320312" cy="203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Remove the next print job from the queue.</a:t>
          </a:r>
        </a:p>
        <a:p>
          <a:pPr marL="0" lvl="0" indent="0" algn="ctr" defTabSz="755650">
            <a:lnSpc>
              <a:spcPct val="100000"/>
            </a:lnSpc>
            <a:spcBef>
              <a:spcPct val="0"/>
            </a:spcBef>
            <a:spcAft>
              <a:spcPct val="35000"/>
            </a:spcAft>
            <a:buNone/>
          </a:pPr>
          <a:r>
            <a:rPr lang="en-US" sz="1700" kern="1200"/>
            <a:t>Check for an empty queue.</a:t>
          </a:r>
        </a:p>
        <a:p>
          <a:pPr marL="0" lvl="0" indent="0" algn="ctr" defTabSz="755650">
            <a:lnSpc>
              <a:spcPct val="100000"/>
            </a:lnSpc>
            <a:spcBef>
              <a:spcPct val="0"/>
            </a:spcBef>
            <a:spcAft>
              <a:spcPct val="35000"/>
            </a:spcAft>
            <a:buNone/>
          </a:pPr>
          <a:r>
            <a:rPr lang="en-US" sz="1700" kern="1200"/>
            <a:t>Update </a:t>
          </a:r>
          <a:r>
            <a:rPr lang="en-US" sz="1700" b="1" kern="1200"/>
            <a:t>front</a:t>
          </a:r>
          <a:r>
            <a:rPr lang="en-US" sz="1700" kern="1200"/>
            <a:t> and </a:t>
          </a:r>
          <a:r>
            <a:rPr lang="en-US" sz="1700" b="1" kern="1200"/>
            <a:t>rear</a:t>
          </a:r>
          <a:r>
            <a:rPr lang="en-US" sz="1700" kern="1200"/>
            <a:t> pointers (considering the circular nature).</a:t>
          </a:r>
        </a:p>
      </dsp:txBody>
      <dsp:txXfrm>
        <a:off x="8187194" y="1843352"/>
        <a:ext cx="2320312" cy="2039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47345-6E3D-4009-A20A-E6ACBD240BB9}">
      <dsp:nvSpPr>
        <dsp:cNvPr id="0" name=""/>
        <dsp:cNvSpPr/>
      </dsp:nvSpPr>
      <dsp:spPr>
        <a:xfrm>
          <a:off x="4929" y="155053"/>
          <a:ext cx="1889521" cy="6519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Initialization</a:t>
          </a:r>
          <a:r>
            <a:rPr lang="en-US" sz="1800" kern="1200"/>
            <a:t>:</a:t>
          </a:r>
        </a:p>
      </dsp:txBody>
      <dsp:txXfrm>
        <a:off x="4929" y="155053"/>
        <a:ext cx="1889521" cy="651942"/>
      </dsp:txXfrm>
    </dsp:sp>
    <dsp:sp modelId="{A65C921B-8F42-45A9-97CA-15BC88F3CFE6}">
      <dsp:nvSpPr>
        <dsp:cNvPr id="0" name=""/>
        <dsp:cNvSpPr/>
      </dsp:nvSpPr>
      <dsp:spPr>
        <a:xfrm>
          <a:off x="4929" y="806995"/>
          <a:ext cx="1889521" cy="338928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Initialize the print queue with front and rear pointers set to -1.</a:t>
          </a:r>
        </a:p>
      </dsp:txBody>
      <dsp:txXfrm>
        <a:off x="4929" y="806995"/>
        <a:ext cx="1889521" cy="3389289"/>
      </dsp:txXfrm>
    </dsp:sp>
    <dsp:sp modelId="{254AAC41-E2C6-4248-BEEE-919D8FAB347B}">
      <dsp:nvSpPr>
        <dsp:cNvPr id="0" name=""/>
        <dsp:cNvSpPr/>
      </dsp:nvSpPr>
      <dsp:spPr>
        <a:xfrm>
          <a:off x="2158984" y="155053"/>
          <a:ext cx="1889521" cy="65194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Queue Status</a:t>
          </a:r>
          <a:r>
            <a:rPr lang="en-US" sz="1800" kern="1200"/>
            <a:t>:</a:t>
          </a:r>
        </a:p>
      </dsp:txBody>
      <dsp:txXfrm>
        <a:off x="2158984" y="155053"/>
        <a:ext cx="1889521" cy="651942"/>
      </dsp:txXfrm>
    </dsp:sp>
    <dsp:sp modelId="{2E1617B9-1277-4486-A55E-C745742718AE}">
      <dsp:nvSpPr>
        <dsp:cNvPr id="0" name=""/>
        <dsp:cNvSpPr/>
      </dsp:nvSpPr>
      <dsp:spPr>
        <a:xfrm>
          <a:off x="2158984" y="806995"/>
          <a:ext cx="1889521" cy="338928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isEmpty</a:t>
          </a:r>
          <a:r>
            <a:rPr lang="en-US" sz="1800" kern="1200"/>
            <a:t> checks if the queue is empty.</a:t>
          </a:r>
        </a:p>
        <a:p>
          <a:pPr marL="171450" lvl="1" indent="-171450" algn="l" defTabSz="800100">
            <a:lnSpc>
              <a:spcPct val="90000"/>
            </a:lnSpc>
            <a:spcBef>
              <a:spcPct val="0"/>
            </a:spcBef>
            <a:spcAft>
              <a:spcPct val="15000"/>
            </a:spcAft>
            <a:buChar char="•"/>
          </a:pPr>
          <a:r>
            <a:rPr lang="en-US" sz="1800" b="1" kern="1200"/>
            <a:t>isFull</a:t>
          </a:r>
          <a:r>
            <a:rPr lang="en-US" sz="1800" kern="1200"/>
            <a:t> checks if the queue is full (using a circular queue concept).</a:t>
          </a:r>
        </a:p>
      </dsp:txBody>
      <dsp:txXfrm>
        <a:off x="2158984" y="806995"/>
        <a:ext cx="1889521" cy="3389289"/>
      </dsp:txXfrm>
    </dsp:sp>
    <dsp:sp modelId="{3E808FAD-05DC-4AFC-B6E1-50E3B3E1C26E}">
      <dsp:nvSpPr>
        <dsp:cNvPr id="0" name=""/>
        <dsp:cNvSpPr/>
      </dsp:nvSpPr>
      <dsp:spPr>
        <a:xfrm>
          <a:off x="4313039" y="155053"/>
          <a:ext cx="1889521" cy="65194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Enqueue a Print Job</a:t>
          </a:r>
          <a:r>
            <a:rPr lang="en-US" sz="1800" kern="1200"/>
            <a:t>:</a:t>
          </a:r>
        </a:p>
      </dsp:txBody>
      <dsp:txXfrm>
        <a:off x="4313039" y="155053"/>
        <a:ext cx="1889521" cy="651942"/>
      </dsp:txXfrm>
    </dsp:sp>
    <dsp:sp modelId="{9F021348-D98D-44BA-9174-F020A4D19892}">
      <dsp:nvSpPr>
        <dsp:cNvPr id="0" name=""/>
        <dsp:cNvSpPr/>
      </dsp:nvSpPr>
      <dsp:spPr>
        <a:xfrm>
          <a:off x="4313039" y="806995"/>
          <a:ext cx="1889521" cy="338928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The </a:t>
          </a:r>
          <a:r>
            <a:rPr lang="en-US" sz="1800" b="1" kern="1200"/>
            <a:t>enqueue</a:t>
          </a:r>
          <a:r>
            <a:rPr lang="en-US" sz="1800" kern="1200"/>
            <a:t> function adds jobs to the queue.</a:t>
          </a:r>
        </a:p>
        <a:p>
          <a:pPr marL="171450" lvl="1" indent="-171450" algn="l" defTabSz="800100">
            <a:lnSpc>
              <a:spcPct val="90000"/>
            </a:lnSpc>
            <a:spcBef>
              <a:spcPct val="0"/>
            </a:spcBef>
            <a:spcAft>
              <a:spcPct val="15000"/>
            </a:spcAft>
            <a:buChar char="•"/>
          </a:pPr>
          <a:r>
            <a:rPr lang="en-US" sz="1800" kern="1200"/>
            <a:t>Checks for queue fullness.</a:t>
          </a:r>
        </a:p>
        <a:p>
          <a:pPr marL="171450" lvl="1" indent="-171450" algn="l" defTabSz="800100">
            <a:lnSpc>
              <a:spcPct val="90000"/>
            </a:lnSpc>
            <a:spcBef>
              <a:spcPct val="0"/>
            </a:spcBef>
            <a:spcAft>
              <a:spcPct val="15000"/>
            </a:spcAft>
            <a:buChar char="•"/>
          </a:pPr>
          <a:r>
            <a:rPr lang="en-US" sz="1800" kern="1200"/>
            <a:t>Updates front and rear pointers, considering circular wrapping.</a:t>
          </a:r>
        </a:p>
      </dsp:txBody>
      <dsp:txXfrm>
        <a:off x="4313039" y="806995"/>
        <a:ext cx="1889521" cy="3389289"/>
      </dsp:txXfrm>
    </dsp:sp>
    <dsp:sp modelId="{6255FBFC-7F87-4605-899C-B63CCF2B47D7}">
      <dsp:nvSpPr>
        <dsp:cNvPr id="0" name=""/>
        <dsp:cNvSpPr/>
      </dsp:nvSpPr>
      <dsp:spPr>
        <a:xfrm>
          <a:off x="6467094" y="155053"/>
          <a:ext cx="1889521" cy="65194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Dequeue a Print Job</a:t>
          </a:r>
          <a:r>
            <a:rPr lang="en-US" sz="1800" kern="1200"/>
            <a:t>:</a:t>
          </a:r>
        </a:p>
      </dsp:txBody>
      <dsp:txXfrm>
        <a:off x="6467094" y="155053"/>
        <a:ext cx="1889521" cy="651942"/>
      </dsp:txXfrm>
    </dsp:sp>
    <dsp:sp modelId="{20D506ED-F344-4C84-BCFD-F00A21B11ECB}">
      <dsp:nvSpPr>
        <dsp:cNvPr id="0" name=""/>
        <dsp:cNvSpPr/>
      </dsp:nvSpPr>
      <dsp:spPr>
        <a:xfrm>
          <a:off x="6467094" y="806995"/>
          <a:ext cx="1889521" cy="338928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The </a:t>
          </a:r>
          <a:r>
            <a:rPr lang="en-US" sz="1800" b="1" kern="1200"/>
            <a:t>dequeue</a:t>
          </a:r>
          <a:r>
            <a:rPr lang="en-US" sz="1800" kern="1200"/>
            <a:t> function removes jobs from the queue.</a:t>
          </a:r>
        </a:p>
        <a:p>
          <a:pPr marL="171450" lvl="1" indent="-171450" algn="l" defTabSz="800100">
            <a:lnSpc>
              <a:spcPct val="90000"/>
            </a:lnSpc>
            <a:spcBef>
              <a:spcPct val="0"/>
            </a:spcBef>
            <a:spcAft>
              <a:spcPct val="15000"/>
            </a:spcAft>
            <a:buChar char="•"/>
          </a:pPr>
          <a:r>
            <a:rPr lang="en-US" sz="1800" kern="1200"/>
            <a:t>Checks for an empty queue.</a:t>
          </a:r>
        </a:p>
        <a:p>
          <a:pPr marL="171450" lvl="1" indent="-171450" algn="l" defTabSz="800100">
            <a:lnSpc>
              <a:spcPct val="90000"/>
            </a:lnSpc>
            <a:spcBef>
              <a:spcPct val="0"/>
            </a:spcBef>
            <a:spcAft>
              <a:spcPct val="15000"/>
            </a:spcAft>
            <a:buChar char="•"/>
          </a:pPr>
          <a:r>
            <a:rPr lang="en-US" sz="1800" kern="1200"/>
            <a:t>Updates front and rear pointers, considering the circular nature.</a:t>
          </a:r>
        </a:p>
      </dsp:txBody>
      <dsp:txXfrm>
        <a:off x="6467094" y="806995"/>
        <a:ext cx="1889521" cy="3389289"/>
      </dsp:txXfrm>
    </dsp:sp>
    <dsp:sp modelId="{A56617AF-90F8-4325-A6A4-BC89B71E42EA}">
      <dsp:nvSpPr>
        <dsp:cNvPr id="0" name=""/>
        <dsp:cNvSpPr/>
      </dsp:nvSpPr>
      <dsp:spPr>
        <a:xfrm>
          <a:off x="8621148" y="155053"/>
          <a:ext cx="1889521" cy="65194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Main Function</a:t>
          </a:r>
          <a:r>
            <a:rPr lang="en-US" sz="1800" kern="1200"/>
            <a:t>:</a:t>
          </a:r>
        </a:p>
      </dsp:txBody>
      <dsp:txXfrm>
        <a:off x="8621148" y="155053"/>
        <a:ext cx="1889521" cy="651942"/>
      </dsp:txXfrm>
    </dsp:sp>
    <dsp:sp modelId="{6263BBC8-2AE4-4243-9665-859E6BDA6B00}">
      <dsp:nvSpPr>
        <dsp:cNvPr id="0" name=""/>
        <dsp:cNvSpPr/>
      </dsp:nvSpPr>
      <dsp:spPr>
        <a:xfrm>
          <a:off x="8621148" y="806995"/>
          <a:ext cx="1889521" cy="338928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Creates a print queue, initializes it.</a:t>
          </a:r>
        </a:p>
        <a:p>
          <a:pPr marL="171450" lvl="1" indent="-171450" algn="l" defTabSz="800100">
            <a:lnSpc>
              <a:spcPct val="90000"/>
            </a:lnSpc>
            <a:spcBef>
              <a:spcPct val="0"/>
            </a:spcBef>
            <a:spcAft>
              <a:spcPct val="15000"/>
            </a:spcAft>
            <a:buChar char="•"/>
          </a:pPr>
          <a:r>
            <a:rPr lang="en-US" sz="1800" kern="1200"/>
            <a:t>Adds jobs to the queue.</a:t>
          </a:r>
        </a:p>
        <a:p>
          <a:pPr marL="171450" lvl="1" indent="-171450" algn="l" defTabSz="800100">
            <a:lnSpc>
              <a:spcPct val="90000"/>
            </a:lnSpc>
            <a:spcBef>
              <a:spcPct val="0"/>
            </a:spcBef>
            <a:spcAft>
              <a:spcPct val="15000"/>
            </a:spcAft>
            <a:buChar char="•"/>
          </a:pPr>
          <a:r>
            <a:rPr lang="en-US" sz="1800" kern="1200"/>
            <a:t>Simulates printing by dequeuing jobs.</a:t>
          </a:r>
        </a:p>
      </dsp:txBody>
      <dsp:txXfrm>
        <a:off x="8621148" y="806995"/>
        <a:ext cx="1889521" cy="33892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4023-38E6-4769-6E89-AE8E5D85D9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8AB51C-4736-9187-B86B-198672C25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2AB0C5-1E24-1225-F6B3-10E239C26538}"/>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5" name="Footer Placeholder 4">
            <a:extLst>
              <a:ext uri="{FF2B5EF4-FFF2-40B4-BE49-F238E27FC236}">
                <a16:creationId xmlns:a16="http://schemas.microsoft.com/office/drawing/2014/main" id="{AA14191D-0C19-82AA-407F-8A536E7C7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E8E44-F287-D05A-F805-672EAA1511D2}"/>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13458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3138-148A-1BBE-D4C7-7CC76B6387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F0187-4BC0-B367-F32B-13406F6F8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61E31-F596-519D-0ED2-B11D30669FE5}"/>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5" name="Footer Placeholder 4">
            <a:extLst>
              <a:ext uri="{FF2B5EF4-FFF2-40B4-BE49-F238E27FC236}">
                <a16:creationId xmlns:a16="http://schemas.microsoft.com/office/drawing/2014/main" id="{23C6BC0B-53C1-AF65-3248-FBEEC97221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376CC-48C7-E780-0FAD-AF3D24A50E26}"/>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71529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2FCAA-5E6A-398E-E9A3-F1BA1FE9B4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FE6F0F-28F6-FCBA-3013-1C5A3CDF9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9C023-725D-AA4E-96C1-657D8CF12C9C}"/>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5" name="Footer Placeholder 4">
            <a:extLst>
              <a:ext uri="{FF2B5EF4-FFF2-40B4-BE49-F238E27FC236}">
                <a16:creationId xmlns:a16="http://schemas.microsoft.com/office/drawing/2014/main" id="{CED497EC-16C8-8C76-680F-E59D83B70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6BDEF-D012-E971-458C-E56FB836A003}"/>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306135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0677-6AF7-A6FD-AFE5-71E472017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5BBDCE-299A-38C1-C194-A5097B6151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407CF-A0CF-881E-CB58-09003AA9F0ED}"/>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5" name="Footer Placeholder 4">
            <a:extLst>
              <a:ext uri="{FF2B5EF4-FFF2-40B4-BE49-F238E27FC236}">
                <a16:creationId xmlns:a16="http://schemas.microsoft.com/office/drawing/2014/main" id="{25B3D158-574C-C6BC-6AE0-41955AF295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5F805-C795-DE6A-EFEA-43B01DB2A65F}"/>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301926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873E-EE9D-B4C7-810F-B7B020CE0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F3B4E3-E885-2139-2E2B-5E1341509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31519-4E7F-803E-EE98-112B995642A6}"/>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5" name="Footer Placeholder 4">
            <a:extLst>
              <a:ext uri="{FF2B5EF4-FFF2-40B4-BE49-F238E27FC236}">
                <a16:creationId xmlns:a16="http://schemas.microsoft.com/office/drawing/2014/main" id="{27AC62CA-2726-6000-58D0-CC08464439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028FE-6146-C91C-F168-735543A36CA8}"/>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327797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5D73-67D0-EDE5-8ACA-F43D2743B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BD093D-08D1-524E-4FD8-0368D7E9A2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4BEB96-E3F3-2714-EF06-F865422A2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AC2048-B353-155C-FC1C-C68F06AC98B7}"/>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6" name="Footer Placeholder 5">
            <a:extLst>
              <a:ext uri="{FF2B5EF4-FFF2-40B4-BE49-F238E27FC236}">
                <a16:creationId xmlns:a16="http://schemas.microsoft.com/office/drawing/2014/main" id="{CEBA9E5E-7E38-C3FD-E229-C4E686F02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AF4E8-9599-61F8-F1CC-3D3247296373}"/>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22866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98FC-A27B-CDE1-C4AA-717AF94692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ACE035-5B39-938E-B55E-F03A4BAEE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DF882-0B05-8022-2619-5E7352A9D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DD7514-353A-90D8-3007-370AD5132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E65FA-2FB4-AF00-A8DC-10E1BAAD0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BCEB9B-742C-BC3E-0600-C3FD30F92CAA}"/>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8" name="Footer Placeholder 7">
            <a:extLst>
              <a:ext uri="{FF2B5EF4-FFF2-40B4-BE49-F238E27FC236}">
                <a16:creationId xmlns:a16="http://schemas.microsoft.com/office/drawing/2014/main" id="{0122B627-F089-E1DD-23C0-F7BF1C4ECA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206B44-E6E4-B239-A4B8-9C0C7C152840}"/>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361555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9F72-8E97-85DC-5448-3B3AA0E29E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2C8AB0-745C-76BE-6507-92E78A16E395}"/>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4" name="Footer Placeholder 3">
            <a:extLst>
              <a:ext uri="{FF2B5EF4-FFF2-40B4-BE49-F238E27FC236}">
                <a16:creationId xmlns:a16="http://schemas.microsoft.com/office/drawing/2014/main" id="{7C8B4EF1-764D-4DD6-3DC2-C7CBD4D8B9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43EE16-831C-0EB9-B19D-DD35642B0963}"/>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332346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4B0EE-4B77-2A9F-3C58-C0910D8CA131}"/>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3" name="Footer Placeholder 2">
            <a:extLst>
              <a:ext uri="{FF2B5EF4-FFF2-40B4-BE49-F238E27FC236}">
                <a16:creationId xmlns:a16="http://schemas.microsoft.com/office/drawing/2014/main" id="{FED1F571-58D8-D5CD-0264-D38E18B0EB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B9AFD9-C1DC-E330-32DE-094EF3A7DB3D}"/>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387544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934D-CB19-16DB-62EE-3438496B6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6A245C-86B1-B8FC-7F1F-B18BC2C4F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33600C-2B19-1982-8FBF-CC3C0D741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152DF-581F-2830-C7F9-8E50026B03A6}"/>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6" name="Footer Placeholder 5">
            <a:extLst>
              <a:ext uri="{FF2B5EF4-FFF2-40B4-BE49-F238E27FC236}">
                <a16:creationId xmlns:a16="http://schemas.microsoft.com/office/drawing/2014/main" id="{C5F7B633-3D8C-182F-BB5F-4CF0AA4E3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88169-BB56-2E24-D1D0-C4E7DD28FDC6}"/>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255861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88F3-1C36-934A-8CC4-983E9D44E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0F9EC7-E127-60E7-9DC6-4169B1EDD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048118-6707-D116-EC46-D584958F5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C6A63-E346-23CF-B2C0-81F7CDA5A734}"/>
              </a:ext>
            </a:extLst>
          </p:cNvPr>
          <p:cNvSpPr>
            <a:spLocks noGrp="1"/>
          </p:cNvSpPr>
          <p:nvPr>
            <p:ph type="dt" sz="half" idx="10"/>
          </p:nvPr>
        </p:nvSpPr>
        <p:spPr/>
        <p:txBody>
          <a:bodyPr/>
          <a:lstStyle/>
          <a:p>
            <a:fld id="{EF5F0811-FA19-45D5-80AB-221ACA0CF1F0}" type="datetimeFigureOut">
              <a:rPr lang="en-IN" smtClean="0"/>
              <a:t>15-11-2023</a:t>
            </a:fld>
            <a:endParaRPr lang="en-IN"/>
          </a:p>
        </p:txBody>
      </p:sp>
      <p:sp>
        <p:nvSpPr>
          <p:cNvPr id="6" name="Footer Placeholder 5">
            <a:extLst>
              <a:ext uri="{FF2B5EF4-FFF2-40B4-BE49-F238E27FC236}">
                <a16:creationId xmlns:a16="http://schemas.microsoft.com/office/drawing/2014/main" id="{0CB2C069-859B-D4B9-BB8E-8209B46AB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4CAF77-20F2-17D8-87FC-75CB882700CF}"/>
              </a:ext>
            </a:extLst>
          </p:cNvPr>
          <p:cNvSpPr>
            <a:spLocks noGrp="1"/>
          </p:cNvSpPr>
          <p:nvPr>
            <p:ph type="sldNum" sz="quarter" idx="12"/>
          </p:nvPr>
        </p:nvSpPr>
        <p:spPr/>
        <p:txBody>
          <a:bodyPr/>
          <a:lstStyle/>
          <a:p>
            <a:fld id="{498D5312-1462-47D7-A6A3-0ADD7A7EB719}" type="slidenum">
              <a:rPr lang="en-IN" smtClean="0"/>
              <a:t>‹#›</a:t>
            </a:fld>
            <a:endParaRPr lang="en-IN"/>
          </a:p>
        </p:txBody>
      </p:sp>
    </p:spTree>
    <p:extLst>
      <p:ext uri="{BB962C8B-B14F-4D97-AF65-F5344CB8AC3E}">
        <p14:creationId xmlns:p14="http://schemas.microsoft.com/office/powerpoint/2010/main" val="256340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61578-87F4-CA02-7E76-6054E3874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F278E4-83AA-9E00-618F-C2E742FF4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2AC9D-40C6-29D7-A009-FE9A11DC9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F0811-FA19-45D5-80AB-221ACA0CF1F0}" type="datetimeFigureOut">
              <a:rPr lang="en-IN" smtClean="0"/>
              <a:t>15-11-2023</a:t>
            </a:fld>
            <a:endParaRPr lang="en-IN"/>
          </a:p>
        </p:txBody>
      </p:sp>
      <p:sp>
        <p:nvSpPr>
          <p:cNvPr id="5" name="Footer Placeholder 4">
            <a:extLst>
              <a:ext uri="{FF2B5EF4-FFF2-40B4-BE49-F238E27FC236}">
                <a16:creationId xmlns:a16="http://schemas.microsoft.com/office/drawing/2014/main" id="{6FF0F42F-3D59-5C22-E1E9-79DB6EE1B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AFA4FA-DAA7-5CED-BD6D-EFD1B9818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D5312-1462-47D7-A6A3-0ADD7A7EB719}" type="slidenum">
              <a:rPr lang="en-IN" smtClean="0"/>
              <a:t>‹#›</a:t>
            </a:fld>
            <a:endParaRPr lang="en-IN"/>
          </a:p>
        </p:txBody>
      </p:sp>
    </p:spTree>
    <p:extLst>
      <p:ext uri="{BB962C8B-B14F-4D97-AF65-F5344CB8AC3E}">
        <p14:creationId xmlns:p14="http://schemas.microsoft.com/office/powerpoint/2010/main" val="1316445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cilab.in/hackatho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printer with a paper in it&#10;&#10;Description automatically generated">
            <a:extLst>
              <a:ext uri="{FF2B5EF4-FFF2-40B4-BE49-F238E27FC236}">
                <a16:creationId xmlns:a16="http://schemas.microsoft.com/office/drawing/2014/main" id="{07121602-C35B-9AD3-C3F1-64EEFF6D8BFA}"/>
              </a:ext>
            </a:extLst>
          </p:cNvPr>
          <p:cNvPicPr>
            <a:picLocks noChangeAspect="1"/>
          </p:cNvPicPr>
          <p:nvPr/>
        </p:nvPicPr>
        <p:blipFill>
          <a:blip r:embed="rId2"/>
          <a:stretch>
            <a:fillRect/>
          </a:stretch>
        </p:blipFill>
        <p:spPr>
          <a:xfrm>
            <a:off x="6262553" y="177755"/>
            <a:ext cx="4588859" cy="6412807"/>
          </a:xfrm>
          <a:prstGeom prst="rect">
            <a:avLst/>
          </a:prstGeom>
        </p:spPr>
      </p:pic>
      <p:pic>
        <p:nvPicPr>
          <p:cNvPr id="5" name="Picture 4">
            <a:extLst>
              <a:ext uri="{FF2B5EF4-FFF2-40B4-BE49-F238E27FC236}">
                <a16:creationId xmlns:a16="http://schemas.microsoft.com/office/drawing/2014/main" id="{24289B82-0BF2-FD17-64F2-270C90B7624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65" y="58983"/>
            <a:ext cx="1530127" cy="550170"/>
          </a:xfrm>
          <a:prstGeom prst="rect">
            <a:avLst/>
          </a:prstGeom>
        </p:spPr>
      </p:pic>
      <p:sp>
        <p:nvSpPr>
          <p:cNvPr id="2" name="Title 1">
            <a:extLst>
              <a:ext uri="{FF2B5EF4-FFF2-40B4-BE49-F238E27FC236}">
                <a16:creationId xmlns:a16="http://schemas.microsoft.com/office/drawing/2014/main" id="{1D7754DF-6904-380E-899C-D9EC6CBBA0E1}"/>
              </a:ext>
            </a:extLst>
          </p:cNvPr>
          <p:cNvSpPr>
            <a:spLocks noGrp="1"/>
          </p:cNvSpPr>
          <p:nvPr>
            <p:ph type="ctrTitle"/>
          </p:nvPr>
        </p:nvSpPr>
        <p:spPr>
          <a:xfrm>
            <a:off x="165107" y="1614796"/>
            <a:ext cx="5593569" cy="1249425"/>
          </a:xfrm>
        </p:spPr>
        <p:txBody>
          <a:bodyPr vert="horz" lIns="91440" tIns="45720" rIns="91440" bIns="45720" rtlCol="0" anchor="b">
            <a:noAutofit/>
          </a:bodyPr>
          <a:lstStyle/>
          <a:p>
            <a:br>
              <a:rPr lang="en-IN" sz="2400" b="1" dirty="0">
                <a:latin typeface="Baskerville Old Face"/>
              </a:rPr>
            </a:br>
            <a:r>
              <a:rPr lang="en-IN" sz="2400" b="1" dirty="0">
                <a:latin typeface="Baskerville Old Face"/>
              </a:rPr>
              <a:t>DATA STRUCTURES AND ALGORITHM</a:t>
            </a:r>
            <a:br>
              <a:rPr lang="en-IN" sz="2400" b="1" dirty="0">
                <a:latin typeface="Baskerville Old Face"/>
              </a:rPr>
            </a:br>
            <a:br>
              <a:rPr lang="en-IN" sz="2400" b="1" dirty="0">
                <a:latin typeface="Baskerville Old Face" panose="02020602080505020303" pitchFamily="18" charset="0"/>
              </a:rPr>
            </a:br>
            <a:br>
              <a:rPr lang="en-IN" sz="2400" b="1" dirty="0">
                <a:latin typeface="Baskerville Old Face" panose="02020602080505020303" pitchFamily="18" charset="0"/>
              </a:rPr>
            </a:br>
            <a:r>
              <a:rPr lang="en-IN" sz="2400" b="1" dirty="0">
                <a:latin typeface="Times New Roman"/>
                <a:cs typeface="Times New Roman"/>
              </a:rPr>
              <a:t> PRINTER JOB</a:t>
            </a:r>
            <a:endParaRPr lang="en-IN" sz="2400" b="1">
              <a:latin typeface="Baskerville Old Face" panose="02020602080505020303" pitchFamily="18" charset="0"/>
            </a:endParaRPr>
          </a:p>
          <a:p>
            <a:pPr algn="l"/>
            <a:endParaRPr lang="en-IN" sz="1700" b="1">
              <a:latin typeface="Baskerville Old Face" panose="02020602080505020303" pitchFamily="18" charset="0"/>
            </a:endParaRPr>
          </a:p>
        </p:txBody>
      </p:sp>
      <p:sp>
        <p:nvSpPr>
          <p:cNvPr id="3" name="Subtitle 2">
            <a:extLst>
              <a:ext uri="{FF2B5EF4-FFF2-40B4-BE49-F238E27FC236}">
                <a16:creationId xmlns:a16="http://schemas.microsoft.com/office/drawing/2014/main" id="{11A4CFBD-0F5D-C3FC-2BFE-36EA124E4A07}"/>
              </a:ext>
            </a:extLst>
          </p:cNvPr>
          <p:cNvSpPr>
            <a:spLocks noGrp="1"/>
          </p:cNvSpPr>
          <p:nvPr>
            <p:ph type="subTitle" idx="1"/>
          </p:nvPr>
        </p:nvSpPr>
        <p:spPr>
          <a:xfrm>
            <a:off x="841248" y="4624330"/>
            <a:ext cx="6151654" cy="1680208"/>
          </a:xfrm>
        </p:spPr>
        <p:txBody>
          <a:bodyPr vert="horz" lIns="91440" tIns="45720" rIns="91440" bIns="45720" rtlCol="0">
            <a:normAutofit/>
          </a:bodyPr>
          <a:lstStyle/>
          <a:p>
            <a:pPr algn="l"/>
            <a:endParaRPr lang="en-IN" sz="1500"/>
          </a:p>
          <a:p>
            <a:pPr algn="l"/>
            <a:r>
              <a:rPr lang="en-IN" sz="1500" b="1"/>
              <a:t>PRESENTED BY</a:t>
            </a:r>
            <a:endParaRPr lang="en-IN" sz="1500" b="1">
              <a:ea typeface="Calibri"/>
              <a:cs typeface="Calibri"/>
            </a:endParaRPr>
          </a:p>
          <a:p>
            <a:pPr algn="l"/>
            <a:r>
              <a:rPr lang="en-IN" sz="1500" b="1">
                <a:latin typeface="Times New Roman"/>
                <a:cs typeface="Times New Roman"/>
              </a:rPr>
              <a:t>JEEVAN BAABU MURUGAN (RA2211026010548) </a:t>
            </a:r>
            <a:endParaRPr lang="en-IN" sz="1500">
              <a:latin typeface="Calibri" panose="020F0502020204030204"/>
              <a:ea typeface="Calibri" panose="020F0502020204030204"/>
              <a:cs typeface="Calibri" panose="020F0502020204030204"/>
            </a:endParaRPr>
          </a:p>
          <a:p>
            <a:pPr algn="l"/>
            <a:r>
              <a:rPr lang="en-IN" sz="1500" b="1">
                <a:latin typeface="Times New Roman"/>
                <a:cs typeface="Times New Roman"/>
              </a:rPr>
              <a:t>JACK WAGHAN (RA2211026010546) </a:t>
            </a:r>
            <a:endParaRPr lang="en-IN" sz="1500"/>
          </a:p>
          <a:p>
            <a:pPr algn="l"/>
            <a:r>
              <a:rPr lang="en-IN" sz="1500" b="1">
                <a:latin typeface="Times New Roman"/>
                <a:cs typeface="Times New Roman"/>
              </a:rPr>
              <a:t>ASHIK JOEL(RA2211026010563)</a:t>
            </a:r>
          </a:p>
          <a:p>
            <a:pPr algn="l"/>
            <a:endParaRPr lang="en-IN" sz="1500">
              <a:ea typeface="Calibri" panose="020F0502020204030204"/>
              <a:cs typeface="Calibri" panose="020F0502020204030204"/>
            </a:endParaRPr>
          </a:p>
        </p:txBody>
      </p:sp>
    </p:spTree>
    <p:extLst>
      <p:ext uri="{BB962C8B-B14F-4D97-AF65-F5344CB8AC3E}">
        <p14:creationId xmlns:p14="http://schemas.microsoft.com/office/powerpoint/2010/main" val="194222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78BD6-1B67-126D-67B3-3278064FF7E8}"/>
              </a:ext>
            </a:extLst>
          </p:cNvPr>
          <p:cNvSpPr>
            <a:spLocks noGrp="1"/>
          </p:cNvSpPr>
          <p:nvPr>
            <p:ph type="title"/>
          </p:nvPr>
        </p:nvSpPr>
        <p:spPr>
          <a:xfrm>
            <a:off x="283793" y="1103192"/>
            <a:ext cx="3463536" cy="4461163"/>
          </a:xfrm>
        </p:spPr>
        <p:txBody>
          <a:bodyPr>
            <a:normAutofit/>
          </a:bodyPr>
          <a:lstStyle/>
          <a:p>
            <a:r>
              <a:rPr lang="en-US" sz="3700" b="1" dirty="0">
                <a:solidFill>
                  <a:srgbClr val="FFFFFF"/>
                </a:solidFill>
                <a:ea typeface="Calibri Light"/>
                <a:cs typeface="Calibri Light"/>
              </a:rPr>
              <a:t>Queue Implementation</a:t>
            </a:r>
            <a:br>
              <a:rPr lang="en-US" sz="3700" b="1" dirty="0">
                <a:ea typeface="Calibri Light"/>
                <a:cs typeface="Calibri Light"/>
              </a:rPr>
            </a:br>
            <a:br>
              <a:rPr lang="en-US" sz="3700" b="1" dirty="0">
                <a:ea typeface="Calibri Light"/>
                <a:cs typeface="Calibri Light"/>
              </a:rPr>
            </a:br>
            <a:endParaRPr lang="en-US" sz="2000" b="1">
              <a:solidFill>
                <a:srgbClr val="FFFFFF"/>
              </a:solidFill>
              <a:latin typeface="Arial Nova"/>
              <a:ea typeface="Calibri Light"/>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F94DF8C9-320B-EF04-CA64-6DF5BA50D91E}"/>
              </a:ext>
            </a:extLst>
          </p:cNvPr>
          <p:cNvGraphicFramePr>
            <a:graphicFrameLocks noGrp="1"/>
          </p:cNvGraphicFramePr>
          <p:nvPr>
            <p:ph idx="1"/>
            <p:extLst>
              <p:ext uri="{D42A27DB-BD31-4B8C-83A1-F6EECF244321}">
                <p14:modId xmlns:p14="http://schemas.microsoft.com/office/powerpoint/2010/main" val="3343377123"/>
              </p:ext>
            </p:extLst>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4250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2B4B2-12BC-3209-4EF2-459CC92B7B85}"/>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ea typeface="+mj-lt"/>
                <a:cs typeface="+mj-lt"/>
              </a:rPr>
              <a:t>Algorithm for Print Job Queue Management</a:t>
            </a:r>
            <a:endParaRPr lang="en-US" b="1">
              <a:solidFill>
                <a:srgbClr val="FFFFFF"/>
              </a:solidFill>
              <a:ea typeface="Calibri Light"/>
              <a:cs typeface="Calibri Light"/>
            </a:endParaRPr>
          </a:p>
        </p:txBody>
      </p:sp>
      <p:sp>
        <p:nvSpPr>
          <p:cNvPr id="22" name="Rectangle: Rounded Corners 2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D5F4F41D-7BB9-C8AC-2297-83F93A6FB5A0}"/>
              </a:ext>
            </a:extLst>
          </p:cNvPr>
          <p:cNvGraphicFramePr>
            <a:graphicFrameLocks noGrp="1"/>
          </p:cNvGraphicFramePr>
          <p:nvPr>
            <p:ph idx="1"/>
            <p:extLst>
              <p:ext uri="{D42A27DB-BD31-4B8C-83A1-F6EECF244321}">
                <p14:modId xmlns:p14="http://schemas.microsoft.com/office/powerpoint/2010/main" val="278332148"/>
              </p:ext>
            </p:extLst>
          </p:nvPr>
        </p:nvGraphicFramePr>
        <p:xfrm>
          <a:off x="720144"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73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1C826-5F66-F51F-FA96-78E7BFCD33FD}"/>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ea typeface="+mj-lt"/>
                <a:cs typeface="+mj-lt"/>
              </a:rPr>
              <a:t>Working of the System</a:t>
            </a:r>
            <a:endParaRPr lang="en-US" b="1">
              <a:solidFill>
                <a:srgbClr val="FFFFFF"/>
              </a:solidFill>
              <a:ea typeface="Calibri Light" panose="020F0302020204030204"/>
              <a:cs typeface="Calibri Light" panose="020F0302020204030204"/>
            </a:endParaRP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F30E74C3-1563-DD5A-0EC6-92E800E6AE71}"/>
              </a:ext>
            </a:extLst>
          </p:cNvPr>
          <p:cNvGraphicFramePr>
            <a:graphicFrameLocks noGrp="1"/>
          </p:cNvGraphicFramePr>
          <p:nvPr>
            <p:ph idx="1"/>
            <p:extLst>
              <p:ext uri="{D42A27DB-BD31-4B8C-83A1-F6EECF244321}">
                <p14:modId xmlns:p14="http://schemas.microsoft.com/office/powerpoint/2010/main" val="959099839"/>
              </p:ext>
            </p:extLst>
          </p:nvPr>
        </p:nvGraphicFramePr>
        <p:xfrm>
          <a:off x="88113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12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iagram of a print job&#10;&#10;Description automatically generated">
            <a:extLst>
              <a:ext uri="{FF2B5EF4-FFF2-40B4-BE49-F238E27FC236}">
                <a16:creationId xmlns:a16="http://schemas.microsoft.com/office/drawing/2014/main" id="{E066B237-9392-DA9F-CCBA-D75056E67CC0}"/>
              </a:ext>
            </a:extLst>
          </p:cNvPr>
          <p:cNvPicPr>
            <a:picLocks noChangeAspect="1"/>
          </p:cNvPicPr>
          <p:nvPr/>
        </p:nvPicPr>
        <p:blipFill>
          <a:blip r:embed="rId2"/>
          <a:stretch>
            <a:fillRect/>
          </a:stretch>
        </p:blipFill>
        <p:spPr>
          <a:xfrm>
            <a:off x="703182" y="1982574"/>
            <a:ext cx="4777381" cy="27231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F3236AEE-DEFE-3A2D-E685-5FE090F13A78}"/>
              </a:ext>
            </a:extLst>
          </p:cNvPr>
          <p:cNvSpPr txBox="1"/>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dirty="0"/>
              <a:t>Printer Job , utilizing Queue works. In modern workplaces,  reliance on networked printers for document processing is ubiquitous. However, the management of print jobs within these systems often poses significant challenges, impacting the overall efficiency, security, and cost- effectiveness of printing operations . the current state of printer job queue management systems falls short in addressing critical aspects of efficiency, security, and resource optimization. These challenges underline the necessity for a comprehensive solution that intelligently prioritizes print jobs, optimizes resource allocation, implements robust security measures, and provides administrators with the tools to track, analyze, and improve printing operations within an organization.</a:t>
            </a:r>
            <a:endParaRPr lang="en-US" sz="1600">
              <a:ea typeface="Calibri"/>
              <a:cs typeface="Calibri"/>
            </a:endParaRPr>
          </a:p>
          <a:p>
            <a:pPr>
              <a:lnSpc>
                <a:spcPct val="90000"/>
              </a:lnSpc>
              <a:spcAft>
                <a:spcPts val="600"/>
              </a:spcAft>
            </a:pPr>
            <a:br>
              <a:rPr lang="en-US" sz="1500" dirty="0"/>
            </a:br>
            <a:endParaRPr lang="en-US" sz="160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318089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E4C221-8723-4A80-6FE6-1E984527ECF4}"/>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b="1" kern="1200">
                <a:solidFill>
                  <a:srgbClr val="FFFFFF"/>
                </a:solidFill>
                <a:latin typeface="+mj-lt"/>
                <a:ea typeface="+mj-ea"/>
                <a:cs typeface="+mj-cs"/>
              </a:rPr>
              <a:t>CODE</a:t>
            </a:r>
          </a:p>
        </p:txBody>
      </p:sp>
      <p:sp>
        <p:nvSpPr>
          <p:cNvPr id="3" name="Content Placeholder 2">
            <a:extLst>
              <a:ext uri="{FF2B5EF4-FFF2-40B4-BE49-F238E27FC236}">
                <a16:creationId xmlns:a16="http://schemas.microsoft.com/office/drawing/2014/main" id="{836751D2-F237-0056-8FF1-967D68AF9F52}"/>
              </a:ext>
            </a:extLst>
          </p:cNvPr>
          <p:cNvSpPr>
            <a:spLocks noGrp="1"/>
          </p:cNvSpPr>
          <p:nvPr>
            <p:ph idx="1"/>
          </p:nvPr>
        </p:nvSpPr>
        <p:spPr>
          <a:xfrm>
            <a:off x="4380855" y="457200"/>
            <a:ext cx="3427283" cy="6063343"/>
          </a:xfrm>
        </p:spPr>
        <p:txBody>
          <a:bodyPr vert="horz" lIns="91440" tIns="45720" rIns="91440" bIns="45720" rtlCol="0">
            <a:normAutofit/>
          </a:bodyPr>
          <a:lstStyle/>
          <a:p>
            <a:pPr marL="0" indent="0">
              <a:buNone/>
            </a:pPr>
            <a:r>
              <a:rPr lang="en-US" sz="700"/>
              <a:t>#include &lt;</a:t>
            </a:r>
            <a:r>
              <a:rPr lang="en-US" sz="700" err="1"/>
              <a:t>stdio.h</a:t>
            </a:r>
            <a:r>
              <a:rPr lang="en-US" sz="700"/>
              <a:t>&gt;</a:t>
            </a:r>
          </a:p>
          <a:p>
            <a:pPr marL="0" indent="0">
              <a:buNone/>
            </a:pPr>
            <a:r>
              <a:rPr lang="en-US" sz="700"/>
              <a:t>#include &lt;</a:t>
            </a:r>
            <a:r>
              <a:rPr lang="en-US" sz="700" err="1"/>
              <a:t>stdlib.h</a:t>
            </a:r>
            <a:r>
              <a:rPr lang="en-US" sz="700"/>
              <a:t>&gt;</a:t>
            </a:r>
          </a:p>
          <a:p>
            <a:pPr marL="0" indent="0">
              <a:buNone/>
            </a:pPr>
            <a:r>
              <a:rPr lang="en-US" sz="700"/>
              <a:t>#include &lt;</a:t>
            </a:r>
            <a:r>
              <a:rPr lang="en-US" sz="700" err="1"/>
              <a:t>stdbool.h</a:t>
            </a:r>
            <a:r>
              <a:rPr lang="en-US" sz="700"/>
              <a:t>&gt;</a:t>
            </a:r>
          </a:p>
          <a:p>
            <a:pPr marL="0" indent="0">
              <a:buNone/>
            </a:pPr>
            <a:r>
              <a:rPr lang="en-US" sz="700"/>
              <a:t>#define MAX_QUEUE_SIZE 100</a:t>
            </a:r>
          </a:p>
          <a:p>
            <a:pPr marL="0" indent="0">
              <a:buNone/>
            </a:pPr>
            <a:r>
              <a:rPr lang="en-US" sz="700"/>
              <a:t>// Define a structure for a print job</a:t>
            </a:r>
          </a:p>
          <a:p>
            <a:pPr marL="0" indent="0">
              <a:buNone/>
            </a:pPr>
            <a:r>
              <a:rPr lang="en-US" sz="700"/>
              <a:t>struct </a:t>
            </a:r>
            <a:r>
              <a:rPr lang="en-US" sz="700" err="1"/>
              <a:t>PrintJob</a:t>
            </a:r>
            <a:r>
              <a:rPr lang="en-US" sz="700"/>
              <a:t> {</a:t>
            </a:r>
          </a:p>
          <a:p>
            <a:pPr marL="0" indent="0">
              <a:buNone/>
            </a:pPr>
            <a:r>
              <a:rPr lang="en-US" sz="700"/>
              <a:t>    int </a:t>
            </a:r>
            <a:r>
              <a:rPr lang="en-US" sz="700" err="1"/>
              <a:t>jobNumber</a:t>
            </a:r>
            <a:r>
              <a:rPr lang="en-US" sz="700"/>
              <a:t>;</a:t>
            </a:r>
          </a:p>
          <a:p>
            <a:pPr marL="0" indent="0">
              <a:buNone/>
            </a:pPr>
            <a:r>
              <a:rPr lang="en-US" sz="700"/>
              <a:t>    char document[50]; // Assuming document names are less than 50 characters};</a:t>
            </a:r>
          </a:p>
          <a:p>
            <a:pPr marL="0" indent="0">
              <a:buNone/>
            </a:pPr>
            <a:r>
              <a:rPr lang="en-US" sz="700"/>
              <a:t>// Define a structure for a print job queue</a:t>
            </a:r>
          </a:p>
          <a:p>
            <a:pPr marL="0" indent="0">
              <a:buNone/>
            </a:pPr>
            <a:r>
              <a:rPr lang="en-US" sz="700"/>
              <a:t>struct </a:t>
            </a:r>
            <a:r>
              <a:rPr lang="en-US" sz="700" err="1"/>
              <a:t>PrintQueue</a:t>
            </a:r>
            <a:r>
              <a:rPr lang="en-US" sz="700"/>
              <a:t> {</a:t>
            </a:r>
          </a:p>
          <a:p>
            <a:pPr marL="0" indent="0">
              <a:buNone/>
            </a:pPr>
            <a:r>
              <a:rPr lang="en-US" sz="700"/>
              <a:t>    struct </a:t>
            </a:r>
            <a:r>
              <a:rPr lang="en-US" sz="700" err="1"/>
              <a:t>PrintJob</a:t>
            </a:r>
            <a:r>
              <a:rPr lang="en-US" sz="700"/>
              <a:t> jobs[MAX_QUEUE_SIZE];</a:t>
            </a:r>
          </a:p>
          <a:p>
            <a:pPr marL="0" indent="0">
              <a:buNone/>
            </a:pPr>
            <a:r>
              <a:rPr lang="en-US" sz="700"/>
              <a:t>    int front, rear;};</a:t>
            </a:r>
          </a:p>
          <a:p>
            <a:pPr marL="0" indent="0">
              <a:buNone/>
            </a:pPr>
            <a:r>
              <a:rPr lang="en-US" sz="700"/>
              <a:t>// Initialize the print job queue</a:t>
            </a:r>
          </a:p>
          <a:p>
            <a:pPr marL="0" indent="0">
              <a:buNone/>
            </a:pPr>
            <a:r>
              <a:rPr lang="en-US" sz="700"/>
              <a:t>void initialize(struct </a:t>
            </a:r>
            <a:r>
              <a:rPr lang="en-US" sz="700" err="1"/>
              <a:t>PrintQueue</a:t>
            </a:r>
            <a:r>
              <a:rPr lang="en-US" sz="700"/>
              <a:t>* queue) {</a:t>
            </a:r>
          </a:p>
          <a:p>
            <a:pPr marL="0" indent="0">
              <a:buNone/>
            </a:pPr>
            <a:r>
              <a:rPr lang="en-US" sz="700"/>
              <a:t>    queue-&gt;front = queue-&gt;rear = -1;}</a:t>
            </a:r>
          </a:p>
          <a:p>
            <a:pPr marL="0" indent="0">
              <a:buNone/>
            </a:pPr>
            <a:r>
              <a:rPr lang="en-US" sz="700"/>
              <a:t>// Check if the print job queue is empty</a:t>
            </a:r>
          </a:p>
          <a:p>
            <a:pPr marL="0" indent="0">
              <a:buNone/>
            </a:pPr>
            <a:r>
              <a:rPr lang="en-US" sz="700"/>
              <a:t>bool </a:t>
            </a:r>
            <a:r>
              <a:rPr lang="en-US" sz="700" err="1"/>
              <a:t>isEmpty</a:t>
            </a:r>
            <a:r>
              <a:rPr lang="en-US" sz="700"/>
              <a:t>(struct </a:t>
            </a:r>
            <a:r>
              <a:rPr lang="en-US" sz="700" err="1"/>
              <a:t>PrintQueue</a:t>
            </a:r>
            <a:r>
              <a:rPr lang="en-US" sz="700"/>
              <a:t>* queue) {</a:t>
            </a:r>
          </a:p>
          <a:p>
            <a:pPr marL="0" indent="0">
              <a:buNone/>
            </a:pPr>
            <a:r>
              <a:rPr lang="en-US" sz="700"/>
              <a:t>    return (queue-&gt;front == -1);}</a:t>
            </a:r>
          </a:p>
          <a:p>
            <a:pPr marL="0" indent="0">
              <a:buNone/>
            </a:pPr>
            <a:r>
              <a:rPr lang="en-US" sz="700"/>
              <a:t>// Check if the print job queue is full</a:t>
            </a:r>
          </a:p>
          <a:p>
            <a:pPr marL="0" indent="0">
              <a:buNone/>
            </a:pPr>
            <a:r>
              <a:rPr lang="en-US" sz="700"/>
              <a:t>bool </a:t>
            </a:r>
            <a:r>
              <a:rPr lang="en-US" sz="700" err="1"/>
              <a:t>isFull</a:t>
            </a:r>
            <a:r>
              <a:rPr lang="en-US" sz="700"/>
              <a:t>(struct </a:t>
            </a:r>
            <a:r>
              <a:rPr lang="en-US" sz="700" err="1"/>
              <a:t>PrintQueue</a:t>
            </a:r>
            <a:r>
              <a:rPr lang="en-US" sz="700"/>
              <a:t>* queue) {</a:t>
            </a:r>
          </a:p>
          <a:p>
            <a:pPr marL="0" indent="0">
              <a:buNone/>
            </a:pPr>
            <a:r>
              <a:rPr lang="en-US" sz="700"/>
              <a:t>    return ((queue-&gt;front == 0 &amp;&amp; queue-&gt;rear == MAX_QUEUE_SIZE - 1) || (queue-&gt;front == queue-&gt;rear + 1));}</a:t>
            </a:r>
          </a:p>
          <a:p>
            <a:pPr marL="0" indent="0">
              <a:buNone/>
            </a:pPr>
            <a:r>
              <a:rPr lang="en-US" sz="700"/>
              <a:t>// Enqueue a print job into the print job queue</a:t>
            </a:r>
          </a:p>
          <a:p>
            <a:pPr marL="0" indent="0">
              <a:buNone/>
            </a:pPr>
            <a:endParaRPr lang="en-US" sz="7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8ECF9CD-B06F-E84C-09CE-1D62ABED3D7E}"/>
              </a:ext>
            </a:extLst>
          </p:cNvPr>
          <p:cNvSpPr txBox="1"/>
          <p:nvPr/>
        </p:nvSpPr>
        <p:spPr>
          <a:xfrm>
            <a:off x="8451604" y="457200"/>
            <a:ext cx="3197701" cy="6063343"/>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800"/>
              <a:t> void enqueue(struct </a:t>
            </a:r>
            <a:r>
              <a:rPr lang="en-US" sz="800" err="1"/>
              <a:t>PrintQueue</a:t>
            </a:r>
            <a:r>
              <a:rPr lang="en-US" sz="800"/>
              <a:t>* queue, struct </a:t>
            </a:r>
            <a:r>
              <a:rPr lang="en-US" sz="800" err="1"/>
              <a:t>PrintJob</a:t>
            </a:r>
            <a:r>
              <a:rPr lang="en-US" sz="800"/>
              <a:t> job) {</a:t>
            </a:r>
          </a:p>
          <a:p>
            <a:pPr>
              <a:lnSpc>
                <a:spcPct val="90000"/>
              </a:lnSpc>
              <a:spcAft>
                <a:spcPts val="600"/>
              </a:spcAft>
            </a:pPr>
            <a:r>
              <a:rPr lang="en-US" sz="800"/>
              <a:t>    if (</a:t>
            </a:r>
            <a:r>
              <a:rPr lang="en-US" sz="800" err="1"/>
              <a:t>isFull</a:t>
            </a:r>
            <a:r>
              <a:rPr lang="en-US" sz="800"/>
              <a:t>(queue)) {</a:t>
            </a:r>
          </a:p>
          <a:p>
            <a:pPr>
              <a:lnSpc>
                <a:spcPct val="90000"/>
              </a:lnSpc>
              <a:spcAft>
                <a:spcPts val="600"/>
              </a:spcAft>
            </a:pPr>
            <a:r>
              <a:rPr lang="en-US" sz="800"/>
              <a:t>        </a:t>
            </a:r>
            <a:r>
              <a:rPr lang="en-US" sz="800" err="1"/>
              <a:t>printf</a:t>
            </a:r>
            <a:r>
              <a:rPr lang="en-US" sz="800"/>
              <a:t>("Print queue is full. Cannot add job #%d: %s\n", </a:t>
            </a:r>
            <a:r>
              <a:rPr lang="en-US" sz="800" err="1"/>
              <a:t>job.jobNumber</a:t>
            </a:r>
            <a:r>
              <a:rPr lang="en-US" sz="800"/>
              <a:t>, </a:t>
            </a:r>
            <a:r>
              <a:rPr lang="en-US" sz="800" err="1"/>
              <a:t>job.document</a:t>
            </a:r>
            <a:r>
              <a:rPr lang="en-US" sz="800"/>
              <a:t>);</a:t>
            </a:r>
          </a:p>
          <a:p>
            <a:pPr>
              <a:lnSpc>
                <a:spcPct val="90000"/>
              </a:lnSpc>
              <a:spcAft>
                <a:spcPts val="600"/>
              </a:spcAft>
            </a:pPr>
            <a:r>
              <a:rPr lang="en-US" sz="800"/>
              <a:t>    } else {</a:t>
            </a:r>
          </a:p>
          <a:p>
            <a:pPr>
              <a:lnSpc>
                <a:spcPct val="90000"/>
              </a:lnSpc>
              <a:spcAft>
                <a:spcPts val="600"/>
              </a:spcAft>
            </a:pPr>
            <a:r>
              <a:rPr lang="en-US" sz="800"/>
              <a:t>        if (</a:t>
            </a:r>
            <a:r>
              <a:rPr lang="en-US" sz="800" err="1"/>
              <a:t>isEmpty</a:t>
            </a:r>
            <a:r>
              <a:rPr lang="en-US" sz="800"/>
              <a:t>(queue)) {</a:t>
            </a:r>
          </a:p>
          <a:p>
            <a:pPr>
              <a:lnSpc>
                <a:spcPct val="90000"/>
              </a:lnSpc>
              <a:spcAft>
                <a:spcPts val="600"/>
              </a:spcAft>
            </a:pPr>
            <a:r>
              <a:rPr lang="en-US" sz="800"/>
              <a:t>            queue-&gt;front = queue-&gt;rear = 0;</a:t>
            </a:r>
          </a:p>
          <a:p>
            <a:pPr>
              <a:lnSpc>
                <a:spcPct val="90000"/>
              </a:lnSpc>
              <a:spcAft>
                <a:spcPts val="600"/>
              </a:spcAft>
            </a:pPr>
            <a:r>
              <a:rPr lang="en-US" sz="800"/>
              <a:t>        } else {</a:t>
            </a:r>
          </a:p>
          <a:p>
            <a:pPr>
              <a:lnSpc>
                <a:spcPct val="90000"/>
              </a:lnSpc>
              <a:spcAft>
                <a:spcPts val="600"/>
              </a:spcAft>
            </a:pPr>
            <a:r>
              <a:rPr lang="en-US" sz="800"/>
              <a:t>            queue-&gt;rear = (queue-&gt;rear + 1) % MAX_QUEUE_SIZE;</a:t>
            </a:r>
          </a:p>
          <a:p>
            <a:pPr>
              <a:lnSpc>
                <a:spcPct val="90000"/>
              </a:lnSpc>
              <a:spcAft>
                <a:spcPts val="600"/>
              </a:spcAft>
            </a:pPr>
            <a:r>
              <a:rPr lang="en-US" sz="800"/>
              <a:t>        }</a:t>
            </a:r>
          </a:p>
          <a:p>
            <a:pPr>
              <a:lnSpc>
                <a:spcPct val="90000"/>
              </a:lnSpc>
              <a:spcAft>
                <a:spcPts val="600"/>
              </a:spcAft>
            </a:pPr>
            <a:r>
              <a:rPr lang="en-US" sz="800"/>
              <a:t>        queue-&gt;jobs[queue-&gt;rear] = job;</a:t>
            </a:r>
          </a:p>
          <a:p>
            <a:pPr>
              <a:lnSpc>
                <a:spcPct val="90000"/>
              </a:lnSpc>
              <a:spcAft>
                <a:spcPts val="600"/>
              </a:spcAft>
            </a:pPr>
            <a:r>
              <a:rPr lang="en-US" sz="800"/>
              <a:t>        </a:t>
            </a:r>
            <a:r>
              <a:rPr lang="en-US" sz="800" err="1"/>
              <a:t>printf</a:t>
            </a:r>
            <a:r>
              <a:rPr lang="en-US" sz="800"/>
              <a:t>("Job #%d: %s added to the print queue\n", </a:t>
            </a:r>
            <a:r>
              <a:rPr lang="en-US" sz="800" err="1"/>
              <a:t>job.jobNumber</a:t>
            </a:r>
            <a:r>
              <a:rPr lang="en-US" sz="800"/>
              <a:t>, </a:t>
            </a:r>
            <a:r>
              <a:rPr lang="en-US" sz="800" err="1"/>
              <a:t>job.document</a:t>
            </a:r>
            <a:r>
              <a:rPr lang="en-US" sz="800"/>
              <a:t>);}}</a:t>
            </a:r>
          </a:p>
          <a:p>
            <a:pPr>
              <a:lnSpc>
                <a:spcPct val="90000"/>
              </a:lnSpc>
              <a:spcAft>
                <a:spcPts val="600"/>
              </a:spcAft>
            </a:pPr>
            <a:r>
              <a:rPr lang="en-US" sz="800"/>
              <a:t>// Dequeue a print job from the print job queue</a:t>
            </a:r>
          </a:p>
          <a:p>
            <a:pPr>
              <a:lnSpc>
                <a:spcPct val="90000"/>
              </a:lnSpc>
              <a:spcAft>
                <a:spcPts val="600"/>
              </a:spcAft>
            </a:pPr>
            <a:r>
              <a:rPr lang="en-US" sz="800"/>
              <a:t>void dequeue(struct </a:t>
            </a:r>
            <a:r>
              <a:rPr lang="en-US" sz="800" err="1"/>
              <a:t>PrintQueue</a:t>
            </a:r>
            <a:r>
              <a:rPr lang="en-US" sz="800"/>
              <a:t>* queue) {</a:t>
            </a:r>
          </a:p>
          <a:p>
            <a:pPr>
              <a:lnSpc>
                <a:spcPct val="90000"/>
              </a:lnSpc>
              <a:spcAft>
                <a:spcPts val="600"/>
              </a:spcAft>
            </a:pPr>
            <a:r>
              <a:rPr lang="en-US" sz="800"/>
              <a:t>    if (</a:t>
            </a:r>
            <a:r>
              <a:rPr lang="en-US" sz="800" err="1"/>
              <a:t>isEmpty</a:t>
            </a:r>
            <a:r>
              <a:rPr lang="en-US" sz="800"/>
              <a:t>(queue)) {</a:t>
            </a:r>
          </a:p>
          <a:p>
            <a:pPr>
              <a:lnSpc>
                <a:spcPct val="90000"/>
              </a:lnSpc>
              <a:spcAft>
                <a:spcPts val="600"/>
              </a:spcAft>
            </a:pPr>
            <a:r>
              <a:rPr lang="en-US" sz="800"/>
              <a:t>        </a:t>
            </a:r>
            <a:r>
              <a:rPr lang="en-US" sz="800" err="1"/>
              <a:t>printf</a:t>
            </a:r>
            <a:r>
              <a:rPr lang="en-US" sz="800"/>
              <a:t>("Print queue is empty. No jobs to dequeue.\n");</a:t>
            </a:r>
          </a:p>
          <a:p>
            <a:pPr>
              <a:lnSpc>
                <a:spcPct val="90000"/>
              </a:lnSpc>
              <a:spcAft>
                <a:spcPts val="600"/>
              </a:spcAft>
            </a:pPr>
            <a:r>
              <a:rPr lang="en-US" sz="800"/>
              <a:t>    } else {</a:t>
            </a:r>
          </a:p>
          <a:p>
            <a:pPr>
              <a:lnSpc>
                <a:spcPct val="90000"/>
              </a:lnSpc>
              <a:spcAft>
                <a:spcPts val="600"/>
              </a:spcAft>
            </a:pPr>
            <a:r>
              <a:rPr lang="en-US" sz="800"/>
              <a:t>        </a:t>
            </a:r>
            <a:r>
              <a:rPr lang="en-US" sz="800" err="1"/>
              <a:t>printf</a:t>
            </a:r>
            <a:r>
              <a:rPr lang="en-US" sz="800"/>
              <a:t>("Job #%d: %s has been printed and removed from the queue\n", queue-&gt;jobs[queue-&gt;front].</a:t>
            </a:r>
            <a:r>
              <a:rPr lang="en-US" sz="800" err="1"/>
              <a:t>jobNumber</a:t>
            </a:r>
            <a:r>
              <a:rPr lang="en-US" sz="800"/>
              <a:t>, queue-&gt;jobs[queue-&gt;front].document);</a:t>
            </a:r>
          </a:p>
          <a:p>
            <a:pPr>
              <a:lnSpc>
                <a:spcPct val="90000"/>
              </a:lnSpc>
              <a:spcAft>
                <a:spcPts val="600"/>
              </a:spcAft>
            </a:pPr>
            <a:r>
              <a:rPr lang="en-US" sz="800"/>
              <a:t>        if (queue-&gt;front == queue-&gt;rear) {</a:t>
            </a:r>
          </a:p>
          <a:p>
            <a:pPr>
              <a:lnSpc>
                <a:spcPct val="90000"/>
              </a:lnSpc>
              <a:spcAft>
                <a:spcPts val="600"/>
              </a:spcAft>
            </a:pPr>
            <a:r>
              <a:rPr lang="en-US" sz="800"/>
              <a:t>            // Last job in the queue</a:t>
            </a:r>
          </a:p>
          <a:p>
            <a:pPr>
              <a:lnSpc>
                <a:spcPct val="90000"/>
              </a:lnSpc>
              <a:spcAft>
                <a:spcPts val="600"/>
              </a:spcAft>
            </a:pPr>
            <a:r>
              <a:rPr lang="en-US" sz="800"/>
              <a:t>            queue-&gt;front = queue-&gt;rear = -1;</a:t>
            </a:r>
          </a:p>
          <a:p>
            <a:pPr>
              <a:lnSpc>
                <a:spcPct val="90000"/>
              </a:lnSpc>
              <a:spcAft>
                <a:spcPts val="600"/>
              </a:spcAft>
            </a:pPr>
            <a:r>
              <a:rPr lang="en-US" sz="800"/>
              <a:t>        } else {</a:t>
            </a:r>
          </a:p>
          <a:p>
            <a:pPr>
              <a:lnSpc>
                <a:spcPct val="90000"/>
              </a:lnSpc>
              <a:spcAft>
                <a:spcPts val="600"/>
              </a:spcAft>
            </a:pPr>
            <a:r>
              <a:rPr lang="en-US" sz="800"/>
              <a:t>            queue-&gt;front = (queue-&gt;front + 1) % MAX_QUEUE_SIZE;}}}</a:t>
            </a:r>
          </a:p>
          <a:p>
            <a:pPr>
              <a:lnSpc>
                <a:spcPct val="90000"/>
              </a:lnSpc>
              <a:spcAft>
                <a:spcPts val="600"/>
              </a:spcAft>
            </a:pPr>
            <a:r>
              <a:rPr lang="en-US" sz="800"/>
              <a:t>int main() {</a:t>
            </a:r>
          </a:p>
          <a:p>
            <a:pPr>
              <a:lnSpc>
                <a:spcPct val="90000"/>
              </a:lnSpc>
              <a:spcAft>
                <a:spcPts val="600"/>
              </a:spcAft>
            </a:pPr>
            <a:r>
              <a:rPr lang="en-US" sz="800"/>
              <a:t>    struct </a:t>
            </a:r>
            <a:r>
              <a:rPr lang="en-US" sz="800" err="1"/>
              <a:t>PrintQueue</a:t>
            </a:r>
            <a:r>
              <a:rPr lang="en-US" sz="800"/>
              <a:t> </a:t>
            </a:r>
            <a:r>
              <a:rPr lang="en-US" sz="800" err="1"/>
              <a:t>printQueue</a:t>
            </a:r>
            <a:r>
              <a:rPr lang="en-US" sz="800"/>
              <a:t>;</a:t>
            </a:r>
          </a:p>
          <a:p>
            <a:pPr>
              <a:lnSpc>
                <a:spcPct val="90000"/>
              </a:lnSpc>
              <a:spcAft>
                <a:spcPts val="600"/>
              </a:spcAft>
            </a:pPr>
            <a:r>
              <a:rPr lang="en-US" sz="800"/>
              <a:t>    initialize(&amp;</a:t>
            </a:r>
            <a:r>
              <a:rPr lang="en-US" sz="800" err="1"/>
              <a:t>printQueue</a:t>
            </a:r>
            <a:r>
              <a:rPr lang="en-US" sz="800"/>
              <a:t>);</a:t>
            </a:r>
          </a:p>
          <a:p>
            <a:pPr>
              <a:lnSpc>
                <a:spcPct val="90000"/>
              </a:lnSpc>
              <a:spcAft>
                <a:spcPts val="600"/>
              </a:spcAft>
            </a:pPr>
            <a:r>
              <a:rPr lang="en-US" sz="800"/>
              <a:t>    struct </a:t>
            </a:r>
            <a:r>
              <a:rPr lang="en-US" sz="800" err="1"/>
              <a:t>PrintJob</a:t>
            </a:r>
            <a:r>
              <a:rPr lang="en-US" sz="800"/>
              <a:t> job1 = {1, "Document1.txt"};</a:t>
            </a:r>
          </a:p>
          <a:p>
            <a:pPr>
              <a:lnSpc>
                <a:spcPct val="90000"/>
              </a:lnSpc>
              <a:spcAft>
                <a:spcPts val="600"/>
              </a:spcAft>
            </a:pPr>
            <a:r>
              <a:rPr lang="en-US" sz="800"/>
              <a:t>    struct </a:t>
            </a:r>
            <a:r>
              <a:rPr lang="en-US" sz="800" err="1"/>
              <a:t>PrintJob</a:t>
            </a:r>
            <a:r>
              <a:rPr lang="en-US" sz="800"/>
              <a:t> job2 = {2, "Document2.pdf"};</a:t>
            </a:r>
          </a:p>
          <a:p>
            <a:pPr>
              <a:lnSpc>
                <a:spcPct val="90000"/>
              </a:lnSpc>
              <a:spcAft>
                <a:spcPts val="600"/>
              </a:spcAft>
            </a:pPr>
            <a:r>
              <a:rPr lang="en-US" sz="800"/>
              <a:t>    struct </a:t>
            </a:r>
            <a:r>
              <a:rPr lang="en-US" sz="800" err="1"/>
              <a:t>PrintJob</a:t>
            </a:r>
            <a:r>
              <a:rPr lang="en-US" sz="800"/>
              <a:t> job3 = {3, "Document3.doc"};</a:t>
            </a:r>
          </a:p>
          <a:p>
            <a:pPr>
              <a:lnSpc>
                <a:spcPct val="90000"/>
              </a:lnSpc>
              <a:spcAft>
                <a:spcPts val="600"/>
              </a:spcAft>
            </a:pPr>
            <a:r>
              <a:rPr lang="en-US" sz="800"/>
              <a:t>    enqueue(&amp;</a:t>
            </a:r>
            <a:r>
              <a:rPr lang="en-US" sz="800" err="1"/>
              <a:t>printQueue</a:t>
            </a:r>
            <a:r>
              <a:rPr lang="en-US" sz="800"/>
              <a:t>, job1);</a:t>
            </a:r>
          </a:p>
          <a:p>
            <a:pPr>
              <a:lnSpc>
                <a:spcPct val="90000"/>
              </a:lnSpc>
              <a:spcAft>
                <a:spcPts val="600"/>
              </a:spcAft>
            </a:pPr>
            <a:r>
              <a:rPr lang="en-US" sz="800"/>
              <a:t>    enqueue(&amp;</a:t>
            </a:r>
            <a:r>
              <a:rPr lang="en-US" sz="800" err="1"/>
              <a:t>printQueue</a:t>
            </a:r>
            <a:r>
              <a:rPr lang="en-US" sz="800"/>
              <a:t>, job2);</a:t>
            </a:r>
          </a:p>
          <a:p>
            <a:pPr>
              <a:lnSpc>
                <a:spcPct val="90000"/>
              </a:lnSpc>
              <a:spcAft>
                <a:spcPts val="600"/>
              </a:spcAft>
            </a:pPr>
            <a:r>
              <a:rPr lang="en-US" sz="800"/>
              <a:t>    enqueue(&amp;</a:t>
            </a:r>
            <a:r>
              <a:rPr lang="en-US" sz="800" err="1"/>
              <a:t>printQueue</a:t>
            </a:r>
            <a:r>
              <a:rPr lang="en-US" sz="800"/>
              <a:t>, job3);</a:t>
            </a:r>
          </a:p>
          <a:p>
            <a:pPr>
              <a:lnSpc>
                <a:spcPct val="90000"/>
              </a:lnSpc>
              <a:spcAft>
                <a:spcPts val="600"/>
              </a:spcAft>
            </a:pPr>
            <a:r>
              <a:rPr lang="en-US" sz="800"/>
              <a:t>    dequeue(&amp;</a:t>
            </a:r>
            <a:r>
              <a:rPr lang="en-US" sz="800" err="1"/>
              <a:t>printQueue</a:t>
            </a:r>
            <a:r>
              <a:rPr lang="en-US" sz="800"/>
              <a:t>);</a:t>
            </a:r>
          </a:p>
          <a:p>
            <a:pPr>
              <a:lnSpc>
                <a:spcPct val="90000"/>
              </a:lnSpc>
              <a:spcAft>
                <a:spcPts val="600"/>
              </a:spcAft>
            </a:pPr>
            <a:r>
              <a:rPr lang="en-US" sz="800"/>
              <a:t>    dequeue(&amp;</a:t>
            </a:r>
            <a:r>
              <a:rPr lang="en-US" sz="800" err="1"/>
              <a:t>printQueue</a:t>
            </a:r>
            <a:r>
              <a:rPr lang="en-US" sz="800"/>
              <a:t>);</a:t>
            </a:r>
          </a:p>
          <a:p>
            <a:pPr>
              <a:lnSpc>
                <a:spcPct val="90000"/>
              </a:lnSpc>
              <a:spcAft>
                <a:spcPts val="600"/>
              </a:spcAft>
            </a:pPr>
            <a:r>
              <a:rPr lang="en-US" sz="800"/>
              <a:t>    return 0;</a:t>
            </a:r>
          </a:p>
          <a:p>
            <a:pPr>
              <a:lnSpc>
                <a:spcPct val="90000"/>
              </a:lnSpc>
              <a:spcAft>
                <a:spcPts val="600"/>
              </a:spcAft>
            </a:pPr>
            <a:r>
              <a:rPr lang="en-US" sz="800"/>
              <a:t>}</a:t>
            </a:r>
          </a:p>
          <a:p>
            <a:pPr>
              <a:lnSpc>
                <a:spcPct val="90000"/>
              </a:lnSpc>
              <a:spcAft>
                <a:spcPts val="600"/>
              </a:spcAft>
            </a:pPr>
            <a:endParaRPr lang="en-US" sz="800"/>
          </a:p>
        </p:txBody>
      </p:sp>
    </p:spTree>
    <p:extLst>
      <p:ext uri="{BB962C8B-B14F-4D97-AF65-F5344CB8AC3E}">
        <p14:creationId xmlns:p14="http://schemas.microsoft.com/office/powerpoint/2010/main" val="250933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black screen with text on it&#10;&#10;Description automatically generated">
            <a:extLst>
              <a:ext uri="{FF2B5EF4-FFF2-40B4-BE49-F238E27FC236}">
                <a16:creationId xmlns:a16="http://schemas.microsoft.com/office/drawing/2014/main" id="{41304C12-4A42-2AA7-B22B-7AA7D08DC381}"/>
              </a:ext>
            </a:extLst>
          </p:cNvPr>
          <p:cNvPicPr>
            <a:picLocks noChangeAspect="1"/>
          </p:cNvPicPr>
          <p:nvPr/>
        </p:nvPicPr>
        <p:blipFill>
          <a:blip r:embed="rId2"/>
          <a:stretch>
            <a:fillRect/>
          </a:stretch>
        </p:blipFill>
        <p:spPr>
          <a:xfrm>
            <a:off x="1504682" y="2084808"/>
            <a:ext cx="9858777" cy="4276779"/>
          </a:xfrm>
          <a:prstGeom prst="rect">
            <a:avLst/>
          </a:prstGeom>
        </p:spPr>
      </p:pic>
      <p:sp>
        <p:nvSpPr>
          <p:cNvPr id="29" name="TextBox 28">
            <a:extLst>
              <a:ext uri="{FF2B5EF4-FFF2-40B4-BE49-F238E27FC236}">
                <a16:creationId xmlns:a16="http://schemas.microsoft.com/office/drawing/2014/main" id="{4973FE10-B88D-8667-93FD-40792EB99803}"/>
              </a:ext>
            </a:extLst>
          </p:cNvPr>
          <p:cNvSpPr txBox="1"/>
          <p:nvPr/>
        </p:nvSpPr>
        <p:spPr>
          <a:xfrm>
            <a:off x="3488028" y="778098"/>
            <a:ext cx="41319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OUTPUT</a:t>
            </a:r>
            <a:endParaRPr lang="en-US" dirty="0"/>
          </a:p>
        </p:txBody>
      </p:sp>
    </p:spTree>
    <p:extLst>
      <p:ext uri="{BB962C8B-B14F-4D97-AF65-F5344CB8AC3E}">
        <p14:creationId xmlns:p14="http://schemas.microsoft.com/office/powerpoint/2010/main" val="2419848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DATA STRUCTURES AND ALGORITHM    PRINTER JOB </vt:lpstr>
      <vt:lpstr>Queue Implementation  </vt:lpstr>
      <vt:lpstr>Algorithm for Print Job Queue Management</vt:lpstr>
      <vt:lpstr>Working of the System</vt:lpstr>
      <vt:lpstr>PowerPoint Presentation</vt:lpstr>
      <vt:lpstr>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Ananya Singh</dc:creator>
  <cp:revision>46</cp:revision>
  <dcterms:created xsi:type="dcterms:W3CDTF">2023-10-15T17:25:29Z</dcterms:created>
  <dcterms:modified xsi:type="dcterms:W3CDTF">2023-11-15T17:16:02Z</dcterms:modified>
</cp:coreProperties>
</file>