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6747E-EBFB-4B86-80D8-F6E8E66D31A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702F6-B0B2-41E8-B79A-C655B4C93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D7470F-4DD9-4A7A-8004-BD71369DC585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B05BF2-3059-4AFD-9293-CE4F1F167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tqbexamcertification.com/what-is-a-software-test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457200" y="58655"/>
            <a:ext cx="8229600" cy="7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3350" rIns="0" bIns="0" anchor="t" anchorCtr="0">
            <a:sp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4. Spiral Model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691388" y="1143000"/>
            <a:ext cx="7998459" cy="4875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spiral	model	is	intended	for	</a:t>
            </a:r>
            <a:r>
              <a:rPr lang="en-US" sz="29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large,	expensive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complicated projects.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5080" lvl="0" indent="-320040" algn="just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  spiral   model   focuses   </a:t>
            </a:r>
            <a:r>
              <a:rPr lang="en-US" sz="29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 identifying   and eliminating  high-risk  problems 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 careful  process design.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Boehm	defines	risk	management	as	a	</a:t>
            </a:r>
            <a:r>
              <a:rPr lang="en-US" sz="2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discipline whose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are to-</a:t>
            </a:r>
            <a:endParaRPr sz="2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27100" marR="5080" lvl="1" indent="-228600" algn="just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DD7F46"/>
              </a:buClr>
              <a:buSzPts val="1700"/>
              <a:buFont typeface="Noto Sans Symbols"/>
              <a:buChar char="■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identify,  address,  and  eliminate  software  risk  items  before they become either threats to successful software operation or a major source of expensive software rework.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Spiral Model</a:t>
            </a:r>
            <a:endParaRPr/>
          </a:p>
        </p:txBody>
      </p:sp>
      <p:pic>
        <p:nvPicPr>
          <p:cNvPr id="371" name="Google Shape;371;p36" descr="C:\Users\richa singh\Desktop\software-engineering-process-models-38-638.jpg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857250" y="1828800"/>
            <a:ext cx="7143750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6"/>
          <p:cNvSpPr txBox="1"/>
          <p:nvPr/>
        </p:nvSpPr>
        <p:spPr>
          <a:xfrm>
            <a:off x="1600200" y="4876800"/>
            <a:ext cx="19994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&amp; Plan for Next phase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Each phase in this model is split into four sectors (or quadrants)</a:t>
            </a:r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sz="quarter" idx="1"/>
          </p:nvPr>
        </p:nvSpPr>
        <p:spPr>
          <a:xfrm>
            <a:off x="457200" y="1935480"/>
            <a:ext cx="8229600" cy="289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2130" marR="193675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086"/>
              <a:buFont typeface="Noto Sans Symbols"/>
              <a:buChar char="◻"/>
            </a:pPr>
            <a:r>
              <a:rPr lang="en-US"/>
              <a:t>The </a:t>
            </a:r>
            <a:r>
              <a:rPr lang="en-US" b="1"/>
              <a:t>first quadrant </a:t>
            </a:r>
            <a:r>
              <a:rPr lang="en-US"/>
              <a:t>identifies the objectives of the phase and the alternative solutions possible for the phase under consideration.</a:t>
            </a:r>
            <a:endParaRPr/>
          </a:p>
          <a:p>
            <a:pPr marL="532130" marR="5080" lvl="0" indent="-32004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086"/>
              <a:buFont typeface="Noto Sans Symbols"/>
              <a:buChar char="◻"/>
            </a:pPr>
            <a:r>
              <a:rPr lang="en-US"/>
              <a:t>In the </a:t>
            </a:r>
            <a:r>
              <a:rPr lang="en-US" b="1"/>
              <a:t>second quadrant </a:t>
            </a:r>
            <a:r>
              <a:rPr lang="en-US"/>
              <a:t>we evaluate different alternatives based on the objectives and constraints. The evaluation is based on the risk perceptions for the project.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Each phase in this model is split into four sectors (or quadrants)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691388" y="1708645"/>
            <a:ext cx="7974330" cy="410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32740" marR="508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quadrant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next step that emphasizes development of strategies that resolve the uncertainties and risks. This may involve activities, such as benchmarking, simulation, and prototyping.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2740" marR="340360" lvl="0" indent="-32004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DD7F46"/>
              </a:buClr>
              <a:buSzPts val="1750"/>
              <a:buFont typeface="Noto Sans Symbols"/>
              <a:buChar char="◻"/>
            </a:pP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last or </a:t>
            </a:r>
            <a:r>
              <a:rPr lang="en-US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quadrant </a:t>
            </a:r>
            <a:r>
              <a:rPr lang="en-US" sz="2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determine the objective that should be fulfilled in the next cycle of our software development in order to build the complete system.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90;p39" descr="Image result for spiral model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52400" y="609600"/>
            <a:ext cx="86868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381000" y="381000"/>
            <a:ext cx="8534400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Planning Phase: 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 are gathered during the planning phase. Requirements like ‘BRS’ that is ‘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Bussiness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Requirement Specifications’ and ‘SRS’ that is ‘System Requirement specifications’.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Risk Analysis: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 the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risk analysis phase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 process is undertaken to identify risk and alternate solutions.  A prototype is produced at the end of the risk analysis phase. If any risk is found during the risk analysis then alternate solutions are suggested and implemented.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Phase: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In this phase software is 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developed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along with </a:t>
            </a:r>
            <a:r>
              <a:rPr lang="en-US" sz="2000" b="1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testing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at the end of the phase. Hence in this phase the development and testing is done.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phase: 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phase allows the customer to evaluate the output of the project to date before the project continues to the next spiral.</a:t>
            </a:r>
            <a:endParaRPr sz="2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</a:t>
            </a:r>
            <a:endParaRPr/>
          </a:p>
        </p:txBody>
      </p:sp>
      <p:pic>
        <p:nvPicPr>
          <p:cNvPr id="396" name="Google Shape;396;p40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00063" y="2143125"/>
            <a:ext cx="7715250" cy="4357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Disadvantages</a:t>
            </a:r>
            <a:endParaRPr/>
          </a:p>
        </p:txBody>
      </p:sp>
      <p:pic>
        <p:nvPicPr>
          <p:cNvPr id="402" name="Google Shape;402;p41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79119" y="1524000"/>
            <a:ext cx="7358062" cy="42148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620001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When to Use Spiral Model….</a:t>
            </a:r>
            <a:endParaRPr dirty="0"/>
          </a:p>
        </p:txBody>
      </p:sp>
      <p:sp>
        <p:nvSpPr>
          <p:cNvPr id="408" name="Google Shape;408;p42"/>
          <p:cNvSpPr txBox="1">
            <a:spLocks noGrp="1"/>
          </p:cNvSpPr>
          <p:nvPr>
            <p:ph sz="quarter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costs and risk evaluation is important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medium to high-risk projects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Long-term project commitment unwise because of potential changes to economic priorities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Users are unsure of their needs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Requirements are complex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New product line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Significant changes are expected (research and exploration)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205</Words>
  <Application>Microsoft Office PowerPoint</Application>
  <PresentationFormat>On-screen Show (4:3)</PresentationFormat>
  <Paragraphs>31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4. Spiral Model</vt:lpstr>
      <vt:lpstr>Spiral Model</vt:lpstr>
      <vt:lpstr>Each phase in this model is split into four sectors (or quadrants)</vt:lpstr>
      <vt:lpstr>Each phase in this model is split into four sectors (or quadrants)</vt:lpstr>
      <vt:lpstr>Slide 5</vt:lpstr>
      <vt:lpstr>Slide 6</vt:lpstr>
      <vt:lpstr>Advantages</vt:lpstr>
      <vt:lpstr>Disadvantages</vt:lpstr>
      <vt:lpstr>When to Use Spiral Model….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Spiral Model</dc:title>
  <dc:creator>hp</dc:creator>
  <cp:lastModifiedBy>DELL</cp:lastModifiedBy>
  <cp:revision>4</cp:revision>
  <dcterms:created xsi:type="dcterms:W3CDTF">2023-02-14T08:30:11Z</dcterms:created>
  <dcterms:modified xsi:type="dcterms:W3CDTF">2023-03-01T09:27:27Z</dcterms:modified>
</cp:coreProperties>
</file>