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8951-6D24-41E4-B240-C7B6108967E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FB499-3E8B-4684-8998-3551E15AD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B48C46-15ED-48DE-A07C-F46FFD4BDB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5E641F-41A9-4DCE-A605-58F94F791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2. Prototype Model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381000" y="1828800"/>
            <a:ext cx="8505840" cy="3124200"/>
          </a:xfrm>
          <a:prstGeom prst="rect">
            <a:avLst/>
          </a:prstGeom>
          <a:blipFill rotWithShape="1">
            <a:blip r:embed="rId3" cstate="print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381000" y="4876800"/>
            <a:ext cx="8505840" cy="1000125"/>
          </a:xfrm>
          <a:prstGeom prst="rect">
            <a:avLst/>
          </a:prstGeom>
          <a:blipFill rotWithShape="1">
            <a:blip r:embed="rId4" cstate="print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1" descr="Iterative model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33400" y="1600200"/>
            <a:ext cx="7147659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/>
          <p:nvPr/>
        </p:nvSpPr>
        <p:spPr>
          <a:xfrm>
            <a:off x="704850" y="1447800"/>
            <a:ext cx="7981950" cy="5410200"/>
          </a:xfrm>
          <a:prstGeom prst="rect">
            <a:avLst/>
          </a:prstGeom>
          <a:blipFill rotWithShape="1">
            <a:blip r:embed="rId3" cstate="print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231140" y="531547"/>
            <a:ext cx="8326120" cy="43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Iterative</a:t>
            </a:r>
            <a:r>
              <a:rPr lang="en-US" sz="32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Enhancement</a:t>
            </a:r>
            <a:r>
              <a:rPr lang="en-US" sz="32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Model(Incremental</a:t>
            </a:r>
            <a:r>
              <a:rPr lang="en-US" sz="32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Model)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/>
        </p:nvSpPr>
        <p:spPr>
          <a:xfrm>
            <a:off x="78740" y="531547"/>
            <a:ext cx="8326120" cy="43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Iterative</a:t>
            </a:r>
            <a:r>
              <a:rPr lang="en-US" sz="32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Enhancement</a:t>
            </a:r>
            <a:r>
              <a:rPr lang="en-US" sz="32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Model(Incremental</a:t>
            </a:r>
            <a:r>
              <a:rPr lang="en-US" sz="32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Model)</a:t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609600" y="1219200"/>
            <a:ext cx="7315200" cy="3352800"/>
          </a:xfrm>
          <a:prstGeom prst="rect">
            <a:avLst/>
          </a:prstGeom>
          <a:blipFill rotWithShape="1">
            <a:blip r:embed="rId3" cstate="print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2" name="Google Shape;352;p33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914400" y="4267200"/>
            <a:ext cx="6858000" cy="2200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914400" y="4863405"/>
            <a:ext cx="7620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6C911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phase of an iteration is rigid with no overlaps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Costly system architecture or design issues may arise because not all requirements are gathered up front for the entire lifecycle</a:t>
            </a:r>
            <a:endParaRPr/>
          </a:p>
        </p:txBody>
      </p:sp>
      <p:pic>
        <p:nvPicPr>
          <p:cNvPr id="358" name="Google Shape;358;p3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33400" y="1143000"/>
            <a:ext cx="7715250" cy="3733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</p:spPr>
      </p:pic>
      <p:sp>
        <p:nvSpPr>
          <p:cNvPr id="359" name="Google Shape;359;p34"/>
          <p:cNvSpPr txBox="1"/>
          <p:nvPr/>
        </p:nvSpPr>
        <p:spPr>
          <a:xfrm>
            <a:off x="914400" y="685800"/>
            <a:ext cx="43400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A3A3A"/>
                </a:solidFill>
                <a:latin typeface="Trebuchet MS"/>
                <a:ea typeface="Trebuchet MS"/>
                <a:cs typeface="Trebuchet MS"/>
                <a:sym typeface="Trebuchet MS"/>
              </a:rPr>
              <a:t>Demerits of Iterative model:</a:t>
            </a:r>
            <a:r>
              <a:rPr lang="en-US" sz="1800" b="1">
                <a:solidFill>
                  <a:srgbClr val="3A3A3A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0625" rIns="0" bIns="0" anchor="t" anchorCtr="0">
            <a:spAutoFit/>
          </a:bodyPr>
          <a:lstStyle/>
          <a:p>
            <a:pPr marL="469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wentieth Century"/>
              <a:buNone/>
            </a:pPr>
            <a:r>
              <a:rPr lang="en-US" sz="4400" b="1">
                <a:latin typeface="Twentieth Century"/>
                <a:ea typeface="Twentieth Century"/>
                <a:cs typeface="Twentieth Century"/>
                <a:sym typeface="Twentieth Century"/>
              </a:rPr>
              <a:t>Prototype</a:t>
            </a: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>
                <a:latin typeface="Twentieth Century"/>
                <a:ea typeface="Twentieth Century"/>
                <a:cs typeface="Twentieth Century"/>
                <a:sym typeface="Twentieth Century"/>
              </a:rPr>
              <a:t>Model</a:t>
            </a:r>
            <a:endParaRPr sz="4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1219200" y="1909815"/>
            <a:ext cx="5867400" cy="4262385"/>
          </a:xfrm>
          <a:prstGeom prst="rect">
            <a:avLst/>
          </a:prstGeom>
          <a:blipFill rotWithShape="1">
            <a:blip r:embed="rId3" cstate="print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4" descr="C:\Users\richa singh\Desktop\se-sdlc-models-160203-11-638.jp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33400" y="990600"/>
            <a:ext cx="8127428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/>
          <p:nvPr/>
        </p:nvSpPr>
        <p:spPr>
          <a:xfrm>
            <a:off x="533400" y="6096000"/>
            <a:ext cx="8153400" cy="228600"/>
          </a:xfrm>
          <a:prstGeom prst="rect">
            <a:avLst/>
          </a:prstGeom>
          <a:solidFill>
            <a:srgbClr val="FFC00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Advantages </a:t>
            </a:r>
            <a:endParaRPr/>
          </a:p>
        </p:txBody>
      </p:sp>
      <p:pic>
        <p:nvPicPr>
          <p:cNvPr id="303" name="Google Shape;303;p25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71500" y="2000250"/>
            <a:ext cx="7572375" cy="4429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Disadvantages</a:t>
            </a:r>
            <a:endParaRPr/>
          </a:p>
        </p:txBody>
      </p:sp>
      <p:pic>
        <p:nvPicPr>
          <p:cNvPr id="309" name="Google Shape;309;p26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00063" y="1928813"/>
            <a:ext cx="7929562" cy="46434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When to Use…..</a:t>
            </a: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sz="quarter" idx="1"/>
          </p:nvPr>
        </p:nvSpPr>
        <p:spPr>
          <a:xfrm>
            <a:off x="457200" y="16764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Requirements are unstable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Short lived demonstration required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the desired system needs to have a lot of interaction with the end users.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Typically, online systems, web interfaces have a very high amount of interaction with end users, are best suited for Prototype model. It might take a while for a system to be built that allows ease of use and needs minimal training for the end user.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Prototyping ensures that the end users constantly work with the system and provide a feedback which is incorporated in the prototype to result in a useable system. They are excellent for designing good human computer interface systems.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82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2850" rIns="0" bIns="0" anchor="t" anchorCtr="0">
            <a:sp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911C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rgbClr val="6C91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Iterative Enhancement Model</a:t>
            </a:r>
            <a:endParaRPr sz="4000">
              <a:solidFill>
                <a:srgbClr val="6C91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691388" y="1704315"/>
            <a:ext cx="7874000" cy="365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has the 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phases as the waterfall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with 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fewer restrictions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20320" lvl="0" indent="-32004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 the phases occur in the same order as in the waterfall model, but they may be 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 in several cycles.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Useable product 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lang="en-US" sz="2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released at the end of the each cycle</a:t>
            </a:r>
            <a:r>
              <a:rPr lang="en-US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release providing additional functionality.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3350" rIns="0" bIns="0" anchor="t" anchorCtr="0">
            <a:sp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Iterative Enhancement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219075" y="1600199"/>
            <a:ext cx="8620140" cy="5257800"/>
          </a:xfrm>
          <a:prstGeom prst="rect">
            <a:avLst/>
          </a:prstGeom>
          <a:blipFill rotWithShape="1">
            <a:blip r:embed="rId3" cstate="print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/>
        </p:nvSpPr>
        <p:spPr>
          <a:xfrm>
            <a:off x="383540" y="234442"/>
            <a:ext cx="7905750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Iterative</a:t>
            </a:r>
            <a:r>
              <a:rPr lang="en-US" sz="36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Enhancement</a:t>
            </a:r>
            <a:r>
              <a:rPr lang="en-US" sz="36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Model(Incremental</a:t>
            </a:r>
            <a:r>
              <a:rPr lang="en-US" sz="3600" b="1">
                <a:solidFill>
                  <a:srgbClr val="775F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>
                <a:solidFill>
                  <a:srgbClr val="775F5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Model)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609600" y="1933575"/>
            <a:ext cx="7543800" cy="1495425"/>
          </a:xfrm>
          <a:prstGeom prst="rect">
            <a:avLst/>
          </a:prstGeom>
          <a:blipFill rotWithShape="1">
            <a:blip r:embed="rId3" cstate="print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645999" y="3524250"/>
            <a:ext cx="7583545" cy="2724150"/>
          </a:xfrm>
          <a:prstGeom prst="rect">
            <a:avLst/>
          </a:prstGeom>
          <a:blipFill rotWithShape="1">
            <a:blip r:embed="rId4" cstate="print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</TotalTime>
  <Words>242</Words>
  <Application>Microsoft Office PowerPoint</Application>
  <PresentationFormat>On-screen Show (4:3)</PresentationFormat>
  <Paragraphs>23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2. Prototype Model</vt:lpstr>
      <vt:lpstr>Prototype Model</vt:lpstr>
      <vt:lpstr>Slide 3</vt:lpstr>
      <vt:lpstr>Advantages </vt:lpstr>
      <vt:lpstr>Disadvantages</vt:lpstr>
      <vt:lpstr>When to Use…..</vt:lpstr>
      <vt:lpstr>3. Iterative Enhancement Model</vt:lpstr>
      <vt:lpstr>Iterative Enhancement Model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Prototype Model</dc:title>
  <dc:creator>hp</dc:creator>
  <cp:lastModifiedBy>hp</cp:lastModifiedBy>
  <cp:revision>2</cp:revision>
  <dcterms:created xsi:type="dcterms:W3CDTF">2023-02-14T08:29:12Z</dcterms:created>
  <dcterms:modified xsi:type="dcterms:W3CDTF">2023-02-14T08:33:41Z</dcterms:modified>
</cp:coreProperties>
</file>