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8" r:id="rId10"/>
    <p:sldId id="263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8A89-BCD5-4155-BEA1-A66270A14A4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5BD22E-BBBD-4D70-9DFF-614B7CFF7CE8}">
      <dgm:prSet/>
      <dgm:spPr/>
      <dgm:t>
        <a:bodyPr/>
        <a:lstStyle/>
        <a:p>
          <a:r>
            <a:rPr lang="en-US"/>
            <a:t>The response body is the result you get from the API when it is invoked</a:t>
          </a:r>
        </a:p>
      </dgm:t>
    </dgm:pt>
    <dgm:pt modelId="{7AB91F49-A70E-4F4D-9FC0-8A3E824CC452}" type="parTrans" cxnId="{120E243F-C61B-433D-B187-65507808BB79}">
      <dgm:prSet/>
      <dgm:spPr/>
      <dgm:t>
        <a:bodyPr/>
        <a:lstStyle/>
        <a:p>
          <a:endParaRPr lang="en-US"/>
        </a:p>
      </dgm:t>
    </dgm:pt>
    <dgm:pt modelId="{FBEA6E79-9C11-4DDB-BE9D-872F65060DE9}" type="sibTrans" cxnId="{120E243F-C61B-433D-B187-65507808BB79}">
      <dgm:prSet/>
      <dgm:spPr/>
      <dgm:t>
        <a:bodyPr/>
        <a:lstStyle/>
        <a:p>
          <a:endParaRPr lang="en-US"/>
        </a:p>
      </dgm:t>
    </dgm:pt>
    <dgm:pt modelId="{72B0A8F6-8328-4333-B460-8E5049486DA7}">
      <dgm:prSet/>
      <dgm:spPr/>
      <dgm:t>
        <a:bodyPr/>
        <a:lstStyle/>
        <a:p>
          <a:r>
            <a:rPr lang="en-US"/>
            <a:t>This contains key value pairs</a:t>
          </a:r>
        </a:p>
      </dgm:t>
    </dgm:pt>
    <dgm:pt modelId="{392107A3-E149-48C9-843F-61E023A9869E}" type="parTrans" cxnId="{5C19693B-1D2F-4FEE-A28C-A2628D876AE4}">
      <dgm:prSet/>
      <dgm:spPr/>
      <dgm:t>
        <a:bodyPr/>
        <a:lstStyle/>
        <a:p>
          <a:endParaRPr lang="en-US"/>
        </a:p>
      </dgm:t>
    </dgm:pt>
    <dgm:pt modelId="{76D5541B-422A-4D44-81FB-028C01883154}" type="sibTrans" cxnId="{5C19693B-1D2F-4FEE-A28C-A2628D876AE4}">
      <dgm:prSet/>
      <dgm:spPr/>
      <dgm:t>
        <a:bodyPr/>
        <a:lstStyle/>
        <a:p>
          <a:endParaRPr lang="en-US"/>
        </a:p>
      </dgm:t>
    </dgm:pt>
    <dgm:pt modelId="{85BEE6FD-BECA-434F-9C5F-59B8CF127751}">
      <dgm:prSet/>
      <dgm:spPr/>
      <dgm:t>
        <a:bodyPr/>
        <a:lstStyle/>
        <a:p>
          <a:r>
            <a:rPr lang="en-US"/>
            <a:t>These details allow you to make decisions with your application based on the result</a:t>
          </a:r>
        </a:p>
      </dgm:t>
    </dgm:pt>
    <dgm:pt modelId="{2805E3C3-8A58-4EC5-A9D0-C3A9D7100C0A}" type="parTrans" cxnId="{691FAEF7-48C2-46CD-8B25-1B306D792FF8}">
      <dgm:prSet/>
      <dgm:spPr/>
      <dgm:t>
        <a:bodyPr/>
        <a:lstStyle/>
        <a:p>
          <a:endParaRPr lang="en-US"/>
        </a:p>
      </dgm:t>
    </dgm:pt>
    <dgm:pt modelId="{3D2DB9CF-4637-4F29-BA95-8C6E6AC0A2FF}" type="sibTrans" cxnId="{691FAEF7-48C2-46CD-8B25-1B306D792FF8}">
      <dgm:prSet/>
      <dgm:spPr/>
      <dgm:t>
        <a:bodyPr/>
        <a:lstStyle/>
        <a:p>
          <a:endParaRPr lang="en-US"/>
        </a:p>
      </dgm:t>
    </dgm:pt>
    <dgm:pt modelId="{621B6822-5982-A84C-9582-4F3626F57EB8}" type="pres">
      <dgm:prSet presAssocID="{D6D58A89-BCD5-4155-BEA1-A66270A14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75C83-6ACC-F843-9818-43B0A1533DEF}" type="pres">
      <dgm:prSet presAssocID="{3A5BD22E-BBBD-4D70-9DFF-614B7CFF7CE8}" presName="hierRoot1" presStyleCnt="0"/>
      <dgm:spPr/>
    </dgm:pt>
    <dgm:pt modelId="{BF0E5856-3C25-794F-A1B2-7FFAFCD8E431}" type="pres">
      <dgm:prSet presAssocID="{3A5BD22E-BBBD-4D70-9DFF-614B7CFF7CE8}" presName="composite" presStyleCnt="0"/>
      <dgm:spPr/>
    </dgm:pt>
    <dgm:pt modelId="{F221E54C-5509-5849-8CEE-54B817326A1F}" type="pres">
      <dgm:prSet presAssocID="{3A5BD22E-BBBD-4D70-9DFF-614B7CFF7CE8}" presName="background" presStyleLbl="node0" presStyleIdx="0" presStyleCnt="3"/>
      <dgm:spPr/>
    </dgm:pt>
    <dgm:pt modelId="{94AAEB40-B31F-A143-B894-DEAAA43DAF1D}" type="pres">
      <dgm:prSet presAssocID="{3A5BD22E-BBBD-4D70-9DFF-614B7CFF7CE8}" presName="text" presStyleLbl="fgAcc0" presStyleIdx="0" presStyleCnt="3">
        <dgm:presLayoutVars>
          <dgm:chPref val="3"/>
        </dgm:presLayoutVars>
      </dgm:prSet>
      <dgm:spPr/>
    </dgm:pt>
    <dgm:pt modelId="{06801C14-432A-004B-BD6C-68284C5F225A}" type="pres">
      <dgm:prSet presAssocID="{3A5BD22E-BBBD-4D70-9DFF-614B7CFF7CE8}" presName="hierChild2" presStyleCnt="0"/>
      <dgm:spPr/>
    </dgm:pt>
    <dgm:pt modelId="{055D0723-10C7-8A42-BBCA-A6C1DB24DE24}" type="pres">
      <dgm:prSet presAssocID="{72B0A8F6-8328-4333-B460-8E5049486DA7}" presName="hierRoot1" presStyleCnt="0"/>
      <dgm:spPr/>
    </dgm:pt>
    <dgm:pt modelId="{2FB29142-0371-3645-A954-D1EBC0AD1F6F}" type="pres">
      <dgm:prSet presAssocID="{72B0A8F6-8328-4333-B460-8E5049486DA7}" presName="composite" presStyleCnt="0"/>
      <dgm:spPr/>
    </dgm:pt>
    <dgm:pt modelId="{CFB39AAE-8AD1-3640-AAB2-BAE2CB2437D3}" type="pres">
      <dgm:prSet presAssocID="{72B0A8F6-8328-4333-B460-8E5049486DA7}" presName="background" presStyleLbl="node0" presStyleIdx="1" presStyleCnt="3"/>
      <dgm:spPr/>
    </dgm:pt>
    <dgm:pt modelId="{748C98BB-C8B7-D042-91B3-B7AD43629ED3}" type="pres">
      <dgm:prSet presAssocID="{72B0A8F6-8328-4333-B460-8E5049486DA7}" presName="text" presStyleLbl="fgAcc0" presStyleIdx="1" presStyleCnt="3">
        <dgm:presLayoutVars>
          <dgm:chPref val="3"/>
        </dgm:presLayoutVars>
      </dgm:prSet>
      <dgm:spPr/>
    </dgm:pt>
    <dgm:pt modelId="{1B4BB794-6099-2844-97C5-A65F3BBAFB51}" type="pres">
      <dgm:prSet presAssocID="{72B0A8F6-8328-4333-B460-8E5049486DA7}" presName="hierChild2" presStyleCnt="0"/>
      <dgm:spPr/>
    </dgm:pt>
    <dgm:pt modelId="{0C5C0D28-9910-0240-A7A1-A0450ADBD10D}" type="pres">
      <dgm:prSet presAssocID="{85BEE6FD-BECA-434F-9C5F-59B8CF127751}" presName="hierRoot1" presStyleCnt="0"/>
      <dgm:spPr/>
    </dgm:pt>
    <dgm:pt modelId="{F9A4630F-D876-A540-886A-41350DC31920}" type="pres">
      <dgm:prSet presAssocID="{85BEE6FD-BECA-434F-9C5F-59B8CF127751}" presName="composite" presStyleCnt="0"/>
      <dgm:spPr/>
    </dgm:pt>
    <dgm:pt modelId="{02B38D35-3800-084D-ACAE-430F5F2AEE20}" type="pres">
      <dgm:prSet presAssocID="{85BEE6FD-BECA-434F-9C5F-59B8CF127751}" presName="background" presStyleLbl="node0" presStyleIdx="2" presStyleCnt="3"/>
      <dgm:spPr/>
    </dgm:pt>
    <dgm:pt modelId="{B3213D9C-4565-F748-B1F8-59D0C8931098}" type="pres">
      <dgm:prSet presAssocID="{85BEE6FD-BECA-434F-9C5F-59B8CF127751}" presName="text" presStyleLbl="fgAcc0" presStyleIdx="2" presStyleCnt="3">
        <dgm:presLayoutVars>
          <dgm:chPref val="3"/>
        </dgm:presLayoutVars>
      </dgm:prSet>
      <dgm:spPr/>
    </dgm:pt>
    <dgm:pt modelId="{8574885F-3620-1845-885A-824A600D8536}" type="pres">
      <dgm:prSet presAssocID="{85BEE6FD-BECA-434F-9C5F-59B8CF127751}" presName="hierChild2" presStyleCnt="0"/>
      <dgm:spPr/>
    </dgm:pt>
  </dgm:ptLst>
  <dgm:cxnLst>
    <dgm:cxn modelId="{32B7CF3A-67D9-EF47-9C7B-EB39978BF8CA}" type="presOf" srcId="{72B0A8F6-8328-4333-B460-8E5049486DA7}" destId="{748C98BB-C8B7-D042-91B3-B7AD43629ED3}" srcOrd="0" destOrd="0" presId="urn:microsoft.com/office/officeart/2005/8/layout/hierarchy1"/>
    <dgm:cxn modelId="{5C19693B-1D2F-4FEE-A28C-A2628D876AE4}" srcId="{D6D58A89-BCD5-4155-BEA1-A66270A14A4E}" destId="{72B0A8F6-8328-4333-B460-8E5049486DA7}" srcOrd="1" destOrd="0" parTransId="{392107A3-E149-48C9-843F-61E023A9869E}" sibTransId="{76D5541B-422A-4D44-81FB-028C01883154}"/>
    <dgm:cxn modelId="{120E243F-C61B-433D-B187-65507808BB79}" srcId="{D6D58A89-BCD5-4155-BEA1-A66270A14A4E}" destId="{3A5BD22E-BBBD-4D70-9DFF-614B7CFF7CE8}" srcOrd="0" destOrd="0" parTransId="{7AB91F49-A70E-4F4D-9FC0-8A3E824CC452}" sibTransId="{FBEA6E79-9C11-4DDB-BE9D-872F65060DE9}"/>
    <dgm:cxn modelId="{F8B68490-BD9B-B84E-AEAB-4C3002537EFD}" type="presOf" srcId="{3A5BD22E-BBBD-4D70-9DFF-614B7CFF7CE8}" destId="{94AAEB40-B31F-A143-B894-DEAAA43DAF1D}" srcOrd="0" destOrd="0" presId="urn:microsoft.com/office/officeart/2005/8/layout/hierarchy1"/>
    <dgm:cxn modelId="{036CC69F-C0B2-D647-8C79-0DCE168F2493}" type="presOf" srcId="{D6D58A89-BCD5-4155-BEA1-A66270A14A4E}" destId="{621B6822-5982-A84C-9582-4F3626F57EB8}" srcOrd="0" destOrd="0" presId="urn:microsoft.com/office/officeart/2005/8/layout/hierarchy1"/>
    <dgm:cxn modelId="{7BF11DC1-439A-9C46-A648-3A7191354CCE}" type="presOf" srcId="{85BEE6FD-BECA-434F-9C5F-59B8CF127751}" destId="{B3213D9C-4565-F748-B1F8-59D0C8931098}" srcOrd="0" destOrd="0" presId="urn:microsoft.com/office/officeart/2005/8/layout/hierarchy1"/>
    <dgm:cxn modelId="{691FAEF7-48C2-46CD-8B25-1B306D792FF8}" srcId="{D6D58A89-BCD5-4155-BEA1-A66270A14A4E}" destId="{85BEE6FD-BECA-434F-9C5F-59B8CF127751}" srcOrd="2" destOrd="0" parTransId="{2805E3C3-8A58-4EC5-A9D0-C3A9D7100C0A}" sibTransId="{3D2DB9CF-4637-4F29-BA95-8C6E6AC0A2FF}"/>
    <dgm:cxn modelId="{C25F1A6D-563F-214B-AC04-D45908AC657A}" type="presParOf" srcId="{621B6822-5982-A84C-9582-4F3626F57EB8}" destId="{FCA75C83-6ACC-F843-9818-43B0A1533DEF}" srcOrd="0" destOrd="0" presId="urn:microsoft.com/office/officeart/2005/8/layout/hierarchy1"/>
    <dgm:cxn modelId="{8F758717-1400-3142-A10E-12D3E561E89C}" type="presParOf" srcId="{FCA75C83-6ACC-F843-9818-43B0A1533DEF}" destId="{BF0E5856-3C25-794F-A1B2-7FFAFCD8E431}" srcOrd="0" destOrd="0" presId="urn:microsoft.com/office/officeart/2005/8/layout/hierarchy1"/>
    <dgm:cxn modelId="{3F54B1A2-199B-2E4E-BDA0-485B38661FA6}" type="presParOf" srcId="{BF0E5856-3C25-794F-A1B2-7FFAFCD8E431}" destId="{F221E54C-5509-5849-8CEE-54B817326A1F}" srcOrd="0" destOrd="0" presId="urn:microsoft.com/office/officeart/2005/8/layout/hierarchy1"/>
    <dgm:cxn modelId="{04F96FC2-C95B-784C-8A26-B66109BBE27E}" type="presParOf" srcId="{BF0E5856-3C25-794F-A1B2-7FFAFCD8E431}" destId="{94AAEB40-B31F-A143-B894-DEAAA43DAF1D}" srcOrd="1" destOrd="0" presId="urn:microsoft.com/office/officeart/2005/8/layout/hierarchy1"/>
    <dgm:cxn modelId="{D93900BE-24CC-3D4F-8F32-1790F42CC9AF}" type="presParOf" srcId="{FCA75C83-6ACC-F843-9818-43B0A1533DEF}" destId="{06801C14-432A-004B-BD6C-68284C5F225A}" srcOrd="1" destOrd="0" presId="urn:microsoft.com/office/officeart/2005/8/layout/hierarchy1"/>
    <dgm:cxn modelId="{358472FF-89F9-A944-89EC-A23C1E8C4350}" type="presParOf" srcId="{621B6822-5982-A84C-9582-4F3626F57EB8}" destId="{055D0723-10C7-8A42-BBCA-A6C1DB24DE24}" srcOrd="1" destOrd="0" presId="urn:microsoft.com/office/officeart/2005/8/layout/hierarchy1"/>
    <dgm:cxn modelId="{7EDBE0C0-9DC3-CD4A-80D9-6A1769293DA5}" type="presParOf" srcId="{055D0723-10C7-8A42-BBCA-A6C1DB24DE24}" destId="{2FB29142-0371-3645-A954-D1EBC0AD1F6F}" srcOrd="0" destOrd="0" presId="urn:microsoft.com/office/officeart/2005/8/layout/hierarchy1"/>
    <dgm:cxn modelId="{2741884C-B0E0-8943-866F-92E55CABFD5D}" type="presParOf" srcId="{2FB29142-0371-3645-A954-D1EBC0AD1F6F}" destId="{CFB39AAE-8AD1-3640-AAB2-BAE2CB2437D3}" srcOrd="0" destOrd="0" presId="urn:microsoft.com/office/officeart/2005/8/layout/hierarchy1"/>
    <dgm:cxn modelId="{7A17BB89-94D9-5843-B417-3F6AC3233269}" type="presParOf" srcId="{2FB29142-0371-3645-A954-D1EBC0AD1F6F}" destId="{748C98BB-C8B7-D042-91B3-B7AD43629ED3}" srcOrd="1" destOrd="0" presId="urn:microsoft.com/office/officeart/2005/8/layout/hierarchy1"/>
    <dgm:cxn modelId="{AC04645A-C8CC-ED40-B984-2115EC2493DA}" type="presParOf" srcId="{055D0723-10C7-8A42-BBCA-A6C1DB24DE24}" destId="{1B4BB794-6099-2844-97C5-A65F3BBAFB51}" srcOrd="1" destOrd="0" presId="urn:microsoft.com/office/officeart/2005/8/layout/hierarchy1"/>
    <dgm:cxn modelId="{A0252ADA-BD55-EB41-A776-63F735982DCC}" type="presParOf" srcId="{621B6822-5982-A84C-9582-4F3626F57EB8}" destId="{0C5C0D28-9910-0240-A7A1-A0450ADBD10D}" srcOrd="2" destOrd="0" presId="urn:microsoft.com/office/officeart/2005/8/layout/hierarchy1"/>
    <dgm:cxn modelId="{7DBC3FF5-F4C9-DE44-949A-EC80C8E13853}" type="presParOf" srcId="{0C5C0D28-9910-0240-A7A1-A0450ADBD10D}" destId="{F9A4630F-D876-A540-886A-41350DC31920}" srcOrd="0" destOrd="0" presId="urn:microsoft.com/office/officeart/2005/8/layout/hierarchy1"/>
    <dgm:cxn modelId="{9C663FD3-4090-614E-9668-28C25F5A6E10}" type="presParOf" srcId="{F9A4630F-D876-A540-886A-41350DC31920}" destId="{02B38D35-3800-084D-ACAE-430F5F2AEE20}" srcOrd="0" destOrd="0" presId="urn:microsoft.com/office/officeart/2005/8/layout/hierarchy1"/>
    <dgm:cxn modelId="{8A2BFEE6-856C-0846-AE9E-8D59FFFADBEC}" type="presParOf" srcId="{F9A4630F-D876-A540-886A-41350DC31920}" destId="{B3213D9C-4565-F748-B1F8-59D0C8931098}" srcOrd="1" destOrd="0" presId="urn:microsoft.com/office/officeart/2005/8/layout/hierarchy1"/>
    <dgm:cxn modelId="{D6A450FE-2D37-0C47-B9CF-403015CBDFBE}" type="presParOf" srcId="{0C5C0D28-9910-0240-A7A1-A0450ADBD10D}" destId="{8574885F-3620-1845-885A-824A600D85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1E54C-5509-5849-8CEE-54B817326A1F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AAEB40-B31F-A143-B894-DEAAA43DAF1D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response body is the result you get from the API when it is invoked</a:t>
          </a:r>
        </a:p>
      </dsp:txBody>
      <dsp:txXfrm>
        <a:off x="385841" y="1355600"/>
        <a:ext cx="2864008" cy="1778259"/>
      </dsp:txXfrm>
    </dsp:sp>
    <dsp:sp modelId="{CFB39AAE-8AD1-3640-AAB2-BAE2CB2437D3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8C98BB-C8B7-D042-91B3-B7AD43629ED3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contains key value pairs</a:t>
          </a:r>
        </a:p>
      </dsp:txBody>
      <dsp:txXfrm>
        <a:off x="4021533" y="1355600"/>
        <a:ext cx="2864008" cy="1778259"/>
      </dsp:txXfrm>
    </dsp:sp>
    <dsp:sp modelId="{02B38D35-3800-084D-ACAE-430F5F2AEE20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213D9C-4565-F748-B1F8-59D0C8931098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These details allow you to make decisions with your application based on the result</a:t>
          </a:r>
        </a:p>
      </dsp:txBody>
      <dsp:txXfrm>
        <a:off x="7657225" y="1355600"/>
        <a:ext cx="2864008" cy="177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7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EE4C7D-0DA5-674C-A75E-CAF69D22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tx1"/>
                </a:solidFill>
              </a:rPr>
              <a:t>JSON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74E18-13B2-A94E-81B3-B5F7F99CF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By James Brown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05/24/2020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9ABBB-7BEA-A24F-9CC7-7B7374CB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JSON Response Body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3BE634-2E40-4BF7-8C94-FB998A91A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77454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09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9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0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36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38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9ABBB-7BEA-A24F-9CC7-7B7374CB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JSON Response Body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A59ED9-0E47-2948-8A56-9B92CBA8F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947193"/>
            <a:ext cx="6120318" cy="497275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0282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46BD7-DFA8-D948-A30C-593B100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145962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048C-0014-694E-987B-F9BD14DE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 fontScale="85000" lnSpcReduction="10000"/>
          </a:bodyPr>
          <a:lstStyle/>
          <a:p>
            <a:r>
              <a:rPr lang="en-US" dirty="0"/>
              <a:t>“Calling Third-Party HTTP-Based RESTful APIs from the MEAN Stack.” </a:t>
            </a:r>
            <a:r>
              <a:rPr lang="en-US" i="1" dirty="0"/>
              <a:t>Programmatic Ponderings</a:t>
            </a:r>
            <a:r>
              <a:rPr lang="en-US" dirty="0"/>
              <a:t>, 13 Jan. 2015, </a:t>
            </a:r>
            <a:r>
              <a:rPr lang="en-US" dirty="0" err="1"/>
              <a:t>programmaticponderings.com</a:t>
            </a:r>
            <a:r>
              <a:rPr lang="en-US" dirty="0"/>
              <a:t>/2015/01/06/calling-third-party-web-</a:t>
            </a:r>
            <a:r>
              <a:rPr lang="en-US" dirty="0" err="1"/>
              <a:t>apis</a:t>
            </a:r>
            <a:r>
              <a:rPr lang="en-US" dirty="0"/>
              <a:t>-from-the-mean-stack/.</a:t>
            </a:r>
          </a:p>
          <a:p>
            <a:r>
              <a:rPr lang="en-US" dirty="0"/>
              <a:t>“REST.” </a:t>
            </a:r>
            <a:r>
              <a:rPr lang="en-US" i="1" dirty="0"/>
              <a:t>– REST API Tutorial</a:t>
            </a:r>
            <a:r>
              <a:rPr lang="en-US" dirty="0"/>
              <a:t>, </a:t>
            </a:r>
            <a:r>
              <a:rPr lang="en-US" dirty="0" err="1"/>
              <a:t>restfulapi.net</a:t>
            </a:r>
            <a:r>
              <a:rPr lang="en-US" dirty="0"/>
              <a:t>/json-syntax/.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131CA-913E-1E41-8C87-3E4A95B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1A71-14B5-E443-9306-C3E15732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US" dirty="0"/>
              <a:t>What are JSON APIs? </a:t>
            </a:r>
          </a:p>
          <a:p>
            <a:r>
              <a:rPr lang="en-US" dirty="0"/>
              <a:t>JSON API vs SOAP API</a:t>
            </a:r>
          </a:p>
          <a:p>
            <a:r>
              <a:rPr lang="en-US" dirty="0"/>
              <a:t>JSON Request Headers</a:t>
            </a:r>
          </a:p>
          <a:p>
            <a:r>
              <a:rPr lang="en-US" dirty="0"/>
              <a:t>JSON Request Body</a:t>
            </a:r>
          </a:p>
          <a:p>
            <a:r>
              <a:rPr lang="en-US" dirty="0"/>
              <a:t>JSON Response Body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5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</a:rPr>
              <a:t>What are JSON APIs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6ED9-EE1E-A14E-B4ED-1E3005BC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dirty="0"/>
              <a:t>Application Program interfaces that sends data in JavaScript Object Notation.</a:t>
            </a:r>
          </a:p>
          <a:p>
            <a:r>
              <a:rPr lang="en-US" dirty="0"/>
              <a:t>Use RESTful architecture</a:t>
            </a:r>
          </a:p>
          <a:p>
            <a:r>
              <a:rPr lang="en-US" dirty="0"/>
              <a:t>A collection of key/value pairs</a:t>
            </a:r>
          </a:p>
          <a:p>
            <a:r>
              <a:rPr lang="en-US" dirty="0"/>
              <a:t>These key/value pairs can be strings, objects, arrays, </a:t>
            </a:r>
            <a:r>
              <a:rPr lang="en-US" dirty="0" err="1"/>
              <a:t>booleans</a:t>
            </a:r>
            <a:r>
              <a:rPr lang="en-US" dirty="0"/>
              <a:t>, and more.</a:t>
            </a:r>
          </a:p>
          <a:p>
            <a:r>
              <a:rPr lang="en-US" dirty="0"/>
              <a:t>These are replacing SOAP APIs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78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8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948E9-E5B7-0A48-9552-AFA20ADB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700"/>
              <a:t>JSON APIs </a:t>
            </a:r>
            <a:br>
              <a:rPr lang="en-US" sz="3700"/>
            </a:br>
            <a:r>
              <a:rPr lang="en-US" sz="3700"/>
              <a:t>vs </a:t>
            </a:r>
            <a:br>
              <a:rPr lang="en-US" sz="3700"/>
            </a:br>
            <a:r>
              <a:rPr lang="en-US" sz="3700"/>
              <a:t>SOAP APIs</a:t>
            </a:r>
            <a:br>
              <a:rPr lang="en-US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781-E1B5-AA4B-8836-670A15A0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SOAP is a protocol, whereas JSON is an object</a:t>
            </a:r>
          </a:p>
          <a:p>
            <a:r>
              <a:rPr lang="en-US" dirty="0"/>
              <a:t>JSON uses </a:t>
            </a:r>
            <a:r>
              <a:rPr lang="en-US" dirty="0" err="1"/>
              <a:t>javascript</a:t>
            </a:r>
            <a:r>
              <a:rPr lang="en-US" dirty="0"/>
              <a:t> object notation whereas SOAP uses XML</a:t>
            </a:r>
          </a:p>
          <a:p>
            <a:r>
              <a:rPr lang="en-US" dirty="0"/>
              <a:t>JSON is lighter on bandwidth in comparison to SOAP</a:t>
            </a:r>
          </a:p>
          <a:p>
            <a:r>
              <a:rPr lang="en-US" dirty="0"/>
              <a:t>Since JSON is the lighter solution, processing speeds are quicker than SOAP APIs</a:t>
            </a:r>
          </a:p>
          <a:p>
            <a:r>
              <a:rPr lang="en-US" dirty="0"/>
              <a:t>JSON </a:t>
            </a:r>
            <a:r>
              <a:rPr lang="en-US" dirty="0" err="1"/>
              <a:t>apis</a:t>
            </a:r>
            <a:r>
              <a:rPr lang="en-US" dirty="0"/>
              <a:t> use a RESTFUL architecture, whereas SOAP is it’s own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3870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0D19F-B89B-7348-A9AD-F62D97B7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End to End Data 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AEEA-7CEB-4045-BA9D-88F8FEB2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81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98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A7DD7-089C-4846-A405-959789EA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/>
              <a:t>JSON Request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5C67-D72F-D144-BD2F-52E4B790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you specify: </a:t>
            </a:r>
          </a:p>
          <a:p>
            <a:r>
              <a:rPr lang="en-US" dirty="0"/>
              <a:t>API end-point</a:t>
            </a:r>
          </a:p>
          <a:p>
            <a:r>
              <a:rPr lang="en-US" dirty="0"/>
              <a:t>content type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Custom key value pairs (an example of this would be to pass a value to specify a particular mode of an application)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A7DD7-089C-4846-A405-959789EA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JSON Request Header Example</a:t>
            </a:r>
          </a:p>
        </p:txBody>
      </p:sp>
      <p:sp>
        <p:nvSpPr>
          <p:cNvPr id="86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A430BFB-2CD2-D24D-B69F-8B06D20C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4752"/>
            <a:ext cx="10914060" cy="36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JSON Request Body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6ED9-EE1E-A14E-B4ED-1E3005BC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This is where you declare your key/key value pairs.</a:t>
            </a:r>
          </a:p>
          <a:p>
            <a:r>
              <a:rPr lang="en-US" dirty="0"/>
              <a:t>Can contain: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And more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D8A41-05EE-1C45-93DC-7E99465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JSON Request Body Example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A54DE-F617-E341-8FD4-C7BC9F614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306762"/>
            <a:ext cx="6120318" cy="425362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162011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JSON APIs</vt:lpstr>
      <vt:lpstr>TOPICS</vt:lpstr>
      <vt:lpstr>What are JSON APIs </vt:lpstr>
      <vt:lpstr>JSON APIs  vs  SOAP APIs </vt:lpstr>
      <vt:lpstr>End to End Data Flow</vt:lpstr>
      <vt:lpstr>JSON Request Header</vt:lpstr>
      <vt:lpstr>JSON Request Header Example</vt:lpstr>
      <vt:lpstr>JSON Request Body</vt:lpstr>
      <vt:lpstr>JSON Request Body Example</vt:lpstr>
      <vt:lpstr>JSON Response Body</vt:lpstr>
      <vt:lpstr>JSON Response Body Example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APIs</dc:title>
  <dc:creator>Brown, James</dc:creator>
  <cp:lastModifiedBy>Brown, James</cp:lastModifiedBy>
  <cp:revision>1</cp:revision>
  <dcterms:created xsi:type="dcterms:W3CDTF">2020-05-25T01:09:28Z</dcterms:created>
  <dcterms:modified xsi:type="dcterms:W3CDTF">2020-05-25T01:10:27Z</dcterms:modified>
</cp:coreProperties>
</file>