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5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2" r:id="rId9"/>
    <p:sldId id="268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81590-CABF-491B-9C3E-17960852B21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B3427E2-C3F3-4D2F-85E0-1F90F010DD34}">
      <dgm:prSet/>
      <dgm:spPr/>
      <dgm:t>
        <a:bodyPr/>
        <a:lstStyle/>
        <a:p>
          <a:pPr>
            <a:defRPr cap="all"/>
          </a:pPr>
          <a:r>
            <a:rPr lang="en-US"/>
            <a:t>Observations</a:t>
          </a:r>
        </a:p>
      </dgm:t>
    </dgm:pt>
    <dgm:pt modelId="{4D359CF6-2479-4D23-81D2-545621F1381C}" type="parTrans" cxnId="{3144D11F-72FB-4880-8F24-83140E38FA86}">
      <dgm:prSet/>
      <dgm:spPr/>
      <dgm:t>
        <a:bodyPr/>
        <a:lstStyle/>
        <a:p>
          <a:endParaRPr lang="en-US"/>
        </a:p>
      </dgm:t>
    </dgm:pt>
    <dgm:pt modelId="{1DAA9D16-6AAE-47E1-A37D-A1E11DA214FB}" type="sibTrans" cxnId="{3144D11F-72FB-4880-8F24-83140E38FA86}">
      <dgm:prSet/>
      <dgm:spPr/>
      <dgm:t>
        <a:bodyPr/>
        <a:lstStyle/>
        <a:p>
          <a:endParaRPr lang="en-US"/>
        </a:p>
      </dgm:t>
    </dgm:pt>
    <dgm:pt modelId="{850EB451-254E-419E-9D1C-DA09E9C94793}">
      <dgm:prSet/>
      <dgm:spPr/>
      <dgm:t>
        <a:bodyPr/>
        <a:lstStyle/>
        <a:p>
          <a:pPr>
            <a:defRPr cap="all"/>
          </a:pPr>
          <a:r>
            <a:rPr lang="en-US"/>
            <a:t>Solution</a:t>
          </a:r>
        </a:p>
      </dgm:t>
    </dgm:pt>
    <dgm:pt modelId="{A6AC5F95-4796-45B3-8354-7F867C1AF9AD}" type="parTrans" cxnId="{AC4BCA97-DE21-4DC5-BCF5-555821DECE0A}">
      <dgm:prSet/>
      <dgm:spPr/>
      <dgm:t>
        <a:bodyPr/>
        <a:lstStyle/>
        <a:p>
          <a:endParaRPr lang="en-US"/>
        </a:p>
      </dgm:t>
    </dgm:pt>
    <dgm:pt modelId="{827C6871-2FC4-4B70-9D95-D4CCEE4EFF42}" type="sibTrans" cxnId="{AC4BCA97-DE21-4DC5-BCF5-555821DECE0A}">
      <dgm:prSet/>
      <dgm:spPr/>
      <dgm:t>
        <a:bodyPr/>
        <a:lstStyle/>
        <a:p>
          <a:endParaRPr lang="en-US"/>
        </a:p>
      </dgm:t>
    </dgm:pt>
    <dgm:pt modelId="{1FF960FB-F73D-4D69-AFD2-056DB0FB02B8}">
      <dgm:prSet/>
      <dgm:spPr/>
      <dgm:t>
        <a:bodyPr/>
        <a:lstStyle/>
        <a:p>
          <a:pPr>
            <a:defRPr cap="all"/>
          </a:pPr>
          <a:r>
            <a:rPr lang="en-US"/>
            <a:t>Semantic Descriptors</a:t>
          </a:r>
        </a:p>
      </dgm:t>
    </dgm:pt>
    <dgm:pt modelId="{644677B1-4C49-4121-837F-1B6844D37A8B}" type="parTrans" cxnId="{56E186CA-E3E5-49D6-8B70-EAE00A38E233}">
      <dgm:prSet/>
      <dgm:spPr/>
      <dgm:t>
        <a:bodyPr/>
        <a:lstStyle/>
        <a:p>
          <a:endParaRPr lang="en-US"/>
        </a:p>
      </dgm:t>
    </dgm:pt>
    <dgm:pt modelId="{4F44C623-41CB-4E56-A71E-B428CEEF0279}" type="sibTrans" cxnId="{56E186CA-E3E5-49D6-8B70-EAE00A38E233}">
      <dgm:prSet/>
      <dgm:spPr/>
      <dgm:t>
        <a:bodyPr/>
        <a:lstStyle/>
        <a:p>
          <a:endParaRPr lang="en-US"/>
        </a:p>
      </dgm:t>
    </dgm:pt>
    <dgm:pt modelId="{75B05B23-312A-463F-8DAB-A7CF952935FD}">
      <dgm:prSet/>
      <dgm:spPr/>
      <dgm:t>
        <a:bodyPr/>
        <a:lstStyle/>
        <a:p>
          <a:pPr>
            <a:defRPr cap="all"/>
          </a:pPr>
          <a:r>
            <a:rPr lang="en-US"/>
            <a:t>State Diagram</a:t>
          </a:r>
        </a:p>
      </dgm:t>
    </dgm:pt>
    <dgm:pt modelId="{060C5B8D-6767-4D72-9667-A998E9FF550E}" type="parTrans" cxnId="{643763D6-11DE-4BD2-B9B3-05ABF0238044}">
      <dgm:prSet/>
      <dgm:spPr/>
      <dgm:t>
        <a:bodyPr/>
        <a:lstStyle/>
        <a:p>
          <a:endParaRPr lang="en-US"/>
        </a:p>
      </dgm:t>
    </dgm:pt>
    <dgm:pt modelId="{29DE23D5-6FD1-4236-BFB3-5106C141D120}" type="sibTrans" cxnId="{643763D6-11DE-4BD2-B9B3-05ABF0238044}">
      <dgm:prSet/>
      <dgm:spPr/>
      <dgm:t>
        <a:bodyPr/>
        <a:lstStyle/>
        <a:p>
          <a:endParaRPr lang="en-US"/>
        </a:p>
      </dgm:t>
    </dgm:pt>
    <dgm:pt modelId="{CCB4B67B-6047-487D-B8CC-68749B21D1BD}">
      <dgm:prSet/>
      <dgm:spPr/>
      <dgm:t>
        <a:bodyPr/>
        <a:lstStyle/>
        <a:p>
          <a:pPr>
            <a:defRPr cap="all"/>
          </a:pPr>
          <a:r>
            <a:rPr lang="en-US"/>
            <a:t>Media Type</a:t>
          </a:r>
        </a:p>
      </dgm:t>
    </dgm:pt>
    <dgm:pt modelId="{8EC2F93A-B017-40F2-BFEF-4A6B753352EC}" type="parTrans" cxnId="{4609ADFE-C013-4B8C-86C4-CC914F60047F}">
      <dgm:prSet/>
      <dgm:spPr/>
      <dgm:t>
        <a:bodyPr/>
        <a:lstStyle/>
        <a:p>
          <a:endParaRPr lang="en-US"/>
        </a:p>
      </dgm:t>
    </dgm:pt>
    <dgm:pt modelId="{F9D8A277-27FD-403F-9686-F3ECB67CECDE}" type="sibTrans" cxnId="{4609ADFE-C013-4B8C-86C4-CC914F60047F}">
      <dgm:prSet/>
      <dgm:spPr/>
      <dgm:t>
        <a:bodyPr/>
        <a:lstStyle/>
        <a:p>
          <a:endParaRPr lang="en-US"/>
        </a:p>
      </dgm:t>
    </dgm:pt>
    <dgm:pt modelId="{D8C4FE91-FE5F-4FFB-8185-14F9250BEB9E}">
      <dgm:prSet/>
      <dgm:spPr/>
      <dgm:t>
        <a:bodyPr/>
        <a:lstStyle/>
        <a:p>
          <a:pPr>
            <a:defRPr cap="all"/>
          </a:pPr>
          <a:r>
            <a:rPr lang="en-US"/>
            <a:t>JSON Response Body</a:t>
          </a:r>
        </a:p>
      </dgm:t>
    </dgm:pt>
    <dgm:pt modelId="{7522B4A3-DBD4-4456-BA6A-4EB7A328727F}" type="parTrans" cxnId="{A374F8F8-B86C-46B5-B4B2-9F9D6997E6F7}">
      <dgm:prSet/>
      <dgm:spPr/>
      <dgm:t>
        <a:bodyPr/>
        <a:lstStyle/>
        <a:p>
          <a:endParaRPr lang="en-US"/>
        </a:p>
      </dgm:t>
    </dgm:pt>
    <dgm:pt modelId="{AA439DBF-401F-4CEB-86F5-C017EC2874EB}" type="sibTrans" cxnId="{A374F8F8-B86C-46B5-B4B2-9F9D6997E6F7}">
      <dgm:prSet/>
      <dgm:spPr/>
      <dgm:t>
        <a:bodyPr/>
        <a:lstStyle/>
        <a:p>
          <a:endParaRPr lang="en-US"/>
        </a:p>
      </dgm:t>
    </dgm:pt>
    <dgm:pt modelId="{C7E20337-58A0-4E9F-9E7B-E06D0053E3F3}">
      <dgm:prSet/>
      <dgm:spPr/>
      <dgm:t>
        <a:bodyPr/>
        <a:lstStyle/>
        <a:p>
          <a:pPr>
            <a:defRPr cap="all"/>
          </a:pPr>
          <a:r>
            <a:rPr lang="en-US"/>
            <a:t>Source</a:t>
          </a:r>
        </a:p>
      </dgm:t>
    </dgm:pt>
    <dgm:pt modelId="{8B10BD48-0982-48E5-94B5-003301BD7AEB}" type="parTrans" cxnId="{42910911-CC2F-40C1-AF30-665076AB7439}">
      <dgm:prSet/>
      <dgm:spPr/>
      <dgm:t>
        <a:bodyPr/>
        <a:lstStyle/>
        <a:p>
          <a:endParaRPr lang="en-US"/>
        </a:p>
      </dgm:t>
    </dgm:pt>
    <dgm:pt modelId="{14226E5B-A86C-44C5-92C0-1DE1C18D702F}" type="sibTrans" cxnId="{42910911-CC2F-40C1-AF30-665076AB7439}">
      <dgm:prSet/>
      <dgm:spPr/>
      <dgm:t>
        <a:bodyPr/>
        <a:lstStyle/>
        <a:p>
          <a:endParaRPr lang="en-US"/>
        </a:p>
      </dgm:t>
    </dgm:pt>
    <dgm:pt modelId="{50DE72A6-6AAC-4C32-9753-9983E9575189}" type="pres">
      <dgm:prSet presAssocID="{5FC81590-CABF-491B-9C3E-17960852B210}" presName="root" presStyleCnt="0">
        <dgm:presLayoutVars>
          <dgm:dir/>
          <dgm:resizeHandles val="exact"/>
        </dgm:presLayoutVars>
      </dgm:prSet>
      <dgm:spPr/>
    </dgm:pt>
    <dgm:pt modelId="{DF722745-C3AA-4599-940A-A622BC9CE277}" type="pres">
      <dgm:prSet presAssocID="{3B3427E2-C3F3-4D2F-85E0-1F90F010DD34}" presName="compNode" presStyleCnt="0"/>
      <dgm:spPr/>
    </dgm:pt>
    <dgm:pt modelId="{D99F625A-D88C-4030-B60F-1A9A1D4FD354}" type="pres">
      <dgm:prSet presAssocID="{3B3427E2-C3F3-4D2F-85E0-1F90F010DD34}" presName="iconBgRect" presStyleLbl="bgShp" presStyleIdx="0" presStyleCnt="7"/>
      <dgm:spPr/>
    </dgm:pt>
    <dgm:pt modelId="{EA695F78-5A19-40D6-8255-84280D9A9180}" type="pres">
      <dgm:prSet presAssocID="{3B3427E2-C3F3-4D2F-85E0-1F90F010DD3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988D4381-631C-4506-9DCF-52115479EB76}" type="pres">
      <dgm:prSet presAssocID="{3B3427E2-C3F3-4D2F-85E0-1F90F010DD34}" presName="spaceRect" presStyleCnt="0"/>
      <dgm:spPr/>
    </dgm:pt>
    <dgm:pt modelId="{CC76BF43-33AC-412A-9837-40DB32F7E5A8}" type="pres">
      <dgm:prSet presAssocID="{3B3427E2-C3F3-4D2F-85E0-1F90F010DD34}" presName="textRect" presStyleLbl="revTx" presStyleIdx="0" presStyleCnt="7">
        <dgm:presLayoutVars>
          <dgm:chMax val="1"/>
          <dgm:chPref val="1"/>
        </dgm:presLayoutVars>
      </dgm:prSet>
      <dgm:spPr/>
    </dgm:pt>
    <dgm:pt modelId="{27484684-ACAF-4C9B-ADAB-024949B25A3D}" type="pres">
      <dgm:prSet presAssocID="{1DAA9D16-6AAE-47E1-A37D-A1E11DA214FB}" presName="sibTrans" presStyleCnt="0"/>
      <dgm:spPr/>
    </dgm:pt>
    <dgm:pt modelId="{83F307D7-630B-4622-9E78-6587434794D4}" type="pres">
      <dgm:prSet presAssocID="{850EB451-254E-419E-9D1C-DA09E9C94793}" presName="compNode" presStyleCnt="0"/>
      <dgm:spPr/>
    </dgm:pt>
    <dgm:pt modelId="{AFBD8D44-9B65-4A64-A2FB-D85145E3DD6B}" type="pres">
      <dgm:prSet presAssocID="{850EB451-254E-419E-9D1C-DA09E9C94793}" presName="iconBgRect" presStyleLbl="bgShp" presStyleIdx="1" presStyleCnt="7"/>
      <dgm:spPr/>
    </dgm:pt>
    <dgm:pt modelId="{4A3C86BC-D098-4A14-A4AD-45D962469E85}" type="pres">
      <dgm:prSet presAssocID="{850EB451-254E-419E-9D1C-DA09E9C9479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BFC9B30-3CAF-4378-B868-5084FD0CA1A7}" type="pres">
      <dgm:prSet presAssocID="{850EB451-254E-419E-9D1C-DA09E9C94793}" presName="spaceRect" presStyleCnt="0"/>
      <dgm:spPr/>
    </dgm:pt>
    <dgm:pt modelId="{E16637C5-58BF-4E9C-ADCE-022C20574C1E}" type="pres">
      <dgm:prSet presAssocID="{850EB451-254E-419E-9D1C-DA09E9C94793}" presName="textRect" presStyleLbl="revTx" presStyleIdx="1" presStyleCnt="7">
        <dgm:presLayoutVars>
          <dgm:chMax val="1"/>
          <dgm:chPref val="1"/>
        </dgm:presLayoutVars>
      </dgm:prSet>
      <dgm:spPr/>
    </dgm:pt>
    <dgm:pt modelId="{0FA022BD-BD7C-4DB6-BABF-4173357D4F4B}" type="pres">
      <dgm:prSet presAssocID="{827C6871-2FC4-4B70-9D95-D4CCEE4EFF42}" presName="sibTrans" presStyleCnt="0"/>
      <dgm:spPr/>
    </dgm:pt>
    <dgm:pt modelId="{257ACA49-2E51-45AE-AD0C-00407A6743C9}" type="pres">
      <dgm:prSet presAssocID="{1FF960FB-F73D-4D69-AFD2-056DB0FB02B8}" presName="compNode" presStyleCnt="0"/>
      <dgm:spPr/>
    </dgm:pt>
    <dgm:pt modelId="{566904C2-66F9-4233-BC2A-414DF2634067}" type="pres">
      <dgm:prSet presAssocID="{1FF960FB-F73D-4D69-AFD2-056DB0FB02B8}" presName="iconBgRect" presStyleLbl="bgShp" presStyleIdx="2" presStyleCnt="7"/>
      <dgm:spPr/>
    </dgm:pt>
    <dgm:pt modelId="{857E7C08-0171-4991-8950-D42A0673DED9}" type="pres">
      <dgm:prSet presAssocID="{1FF960FB-F73D-4D69-AFD2-056DB0FB02B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05CF2A0-0F2D-43A0-8D91-04E31CFD1D86}" type="pres">
      <dgm:prSet presAssocID="{1FF960FB-F73D-4D69-AFD2-056DB0FB02B8}" presName="spaceRect" presStyleCnt="0"/>
      <dgm:spPr/>
    </dgm:pt>
    <dgm:pt modelId="{457E4545-1D48-48E6-97D6-BFC87649A556}" type="pres">
      <dgm:prSet presAssocID="{1FF960FB-F73D-4D69-AFD2-056DB0FB02B8}" presName="textRect" presStyleLbl="revTx" presStyleIdx="2" presStyleCnt="7">
        <dgm:presLayoutVars>
          <dgm:chMax val="1"/>
          <dgm:chPref val="1"/>
        </dgm:presLayoutVars>
      </dgm:prSet>
      <dgm:spPr/>
    </dgm:pt>
    <dgm:pt modelId="{207668E1-A7E2-4775-8CDC-81AA4CA91DF2}" type="pres">
      <dgm:prSet presAssocID="{4F44C623-41CB-4E56-A71E-B428CEEF0279}" presName="sibTrans" presStyleCnt="0"/>
      <dgm:spPr/>
    </dgm:pt>
    <dgm:pt modelId="{BC4838D5-C4B5-44DB-9EBD-765BD86DE3EB}" type="pres">
      <dgm:prSet presAssocID="{75B05B23-312A-463F-8DAB-A7CF952935FD}" presName="compNode" presStyleCnt="0"/>
      <dgm:spPr/>
    </dgm:pt>
    <dgm:pt modelId="{1722B7B9-ABDA-471B-93EF-B8B0F0BA151E}" type="pres">
      <dgm:prSet presAssocID="{75B05B23-312A-463F-8DAB-A7CF952935FD}" presName="iconBgRect" presStyleLbl="bgShp" presStyleIdx="3" presStyleCnt="7"/>
      <dgm:spPr/>
    </dgm:pt>
    <dgm:pt modelId="{86F92486-144F-4ABD-B3B9-B6CA68914AEA}" type="pres">
      <dgm:prSet presAssocID="{75B05B23-312A-463F-8DAB-A7CF952935F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3423D54-C81A-47F6-9A3F-5678388FAD61}" type="pres">
      <dgm:prSet presAssocID="{75B05B23-312A-463F-8DAB-A7CF952935FD}" presName="spaceRect" presStyleCnt="0"/>
      <dgm:spPr/>
    </dgm:pt>
    <dgm:pt modelId="{EB9B74FF-663D-4701-9F4C-03B852B05F4A}" type="pres">
      <dgm:prSet presAssocID="{75B05B23-312A-463F-8DAB-A7CF952935FD}" presName="textRect" presStyleLbl="revTx" presStyleIdx="3" presStyleCnt="7">
        <dgm:presLayoutVars>
          <dgm:chMax val="1"/>
          <dgm:chPref val="1"/>
        </dgm:presLayoutVars>
      </dgm:prSet>
      <dgm:spPr/>
    </dgm:pt>
    <dgm:pt modelId="{0AED1944-0B07-403B-B075-BE382BBB80F7}" type="pres">
      <dgm:prSet presAssocID="{29DE23D5-6FD1-4236-BFB3-5106C141D120}" presName="sibTrans" presStyleCnt="0"/>
      <dgm:spPr/>
    </dgm:pt>
    <dgm:pt modelId="{510717D5-19D6-44C0-8819-C623940307AF}" type="pres">
      <dgm:prSet presAssocID="{CCB4B67B-6047-487D-B8CC-68749B21D1BD}" presName="compNode" presStyleCnt="0"/>
      <dgm:spPr/>
    </dgm:pt>
    <dgm:pt modelId="{5A48E4E6-FB15-4EB6-B856-AEDED026FD5F}" type="pres">
      <dgm:prSet presAssocID="{CCB4B67B-6047-487D-B8CC-68749B21D1BD}" presName="iconBgRect" presStyleLbl="bgShp" presStyleIdx="4" presStyleCnt="7"/>
      <dgm:spPr/>
    </dgm:pt>
    <dgm:pt modelId="{990F0C8E-CDB6-4D06-8A7F-61785D0A8F1C}" type="pres">
      <dgm:prSet presAssocID="{CCB4B67B-6047-487D-B8CC-68749B21D1B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Ux"/>
        </a:ext>
      </dgm:extLst>
    </dgm:pt>
    <dgm:pt modelId="{68B8AEBB-9E04-45D6-AECA-90AB5E3ACCF0}" type="pres">
      <dgm:prSet presAssocID="{CCB4B67B-6047-487D-B8CC-68749B21D1BD}" presName="spaceRect" presStyleCnt="0"/>
      <dgm:spPr/>
    </dgm:pt>
    <dgm:pt modelId="{87017BC3-1EEA-4AC7-AB90-03E0597F1583}" type="pres">
      <dgm:prSet presAssocID="{CCB4B67B-6047-487D-B8CC-68749B21D1BD}" presName="textRect" presStyleLbl="revTx" presStyleIdx="4" presStyleCnt="7">
        <dgm:presLayoutVars>
          <dgm:chMax val="1"/>
          <dgm:chPref val="1"/>
        </dgm:presLayoutVars>
      </dgm:prSet>
      <dgm:spPr/>
    </dgm:pt>
    <dgm:pt modelId="{394495E3-3458-4BEE-B5FE-333E04501C02}" type="pres">
      <dgm:prSet presAssocID="{F9D8A277-27FD-403F-9686-F3ECB67CECDE}" presName="sibTrans" presStyleCnt="0"/>
      <dgm:spPr/>
    </dgm:pt>
    <dgm:pt modelId="{B547AF25-E0DC-4158-B4F5-5ECDEEBB08DE}" type="pres">
      <dgm:prSet presAssocID="{D8C4FE91-FE5F-4FFB-8185-14F9250BEB9E}" presName="compNode" presStyleCnt="0"/>
      <dgm:spPr/>
    </dgm:pt>
    <dgm:pt modelId="{9025E3E3-5615-4510-8BAF-0326588E1200}" type="pres">
      <dgm:prSet presAssocID="{D8C4FE91-FE5F-4FFB-8185-14F9250BEB9E}" presName="iconBgRect" presStyleLbl="bgShp" presStyleIdx="5" presStyleCnt="7"/>
      <dgm:spPr/>
    </dgm:pt>
    <dgm:pt modelId="{648D4788-CEB7-4BC4-B917-E4F49E39085F}" type="pres">
      <dgm:prSet presAssocID="{D8C4FE91-FE5F-4FFB-8185-14F9250BEB9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2C65402A-B09C-4471-B673-DA42A7A7C4E4}" type="pres">
      <dgm:prSet presAssocID="{D8C4FE91-FE5F-4FFB-8185-14F9250BEB9E}" presName="spaceRect" presStyleCnt="0"/>
      <dgm:spPr/>
    </dgm:pt>
    <dgm:pt modelId="{899FB410-3A8C-4DC5-8C0B-BB19314509B1}" type="pres">
      <dgm:prSet presAssocID="{D8C4FE91-FE5F-4FFB-8185-14F9250BEB9E}" presName="textRect" presStyleLbl="revTx" presStyleIdx="5" presStyleCnt="7">
        <dgm:presLayoutVars>
          <dgm:chMax val="1"/>
          <dgm:chPref val="1"/>
        </dgm:presLayoutVars>
      </dgm:prSet>
      <dgm:spPr/>
    </dgm:pt>
    <dgm:pt modelId="{2C8F7B97-2759-4541-9443-56C442EE901D}" type="pres">
      <dgm:prSet presAssocID="{AA439DBF-401F-4CEB-86F5-C017EC2874EB}" presName="sibTrans" presStyleCnt="0"/>
      <dgm:spPr/>
    </dgm:pt>
    <dgm:pt modelId="{968904AD-4386-4691-9489-468D7DEB0139}" type="pres">
      <dgm:prSet presAssocID="{C7E20337-58A0-4E9F-9E7B-E06D0053E3F3}" presName="compNode" presStyleCnt="0"/>
      <dgm:spPr/>
    </dgm:pt>
    <dgm:pt modelId="{2343E104-41A8-4C65-8121-9DB42070ADA2}" type="pres">
      <dgm:prSet presAssocID="{C7E20337-58A0-4E9F-9E7B-E06D0053E3F3}" presName="iconBgRect" presStyleLbl="bgShp" presStyleIdx="6" presStyleCnt="7"/>
      <dgm:spPr/>
    </dgm:pt>
    <dgm:pt modelId="{618389D2-D5C9-4BCA-9AB8-899F5CEC5DD0}" type="pres">
      <dgm:prSet presAssocID="{C7E20337-58A0-4E9F-9E7B-E06D0053E3F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ya"/>
        </a:ext>
      </dgm:extLst>
    </dgm:pt>
    <dgm:pt modelId="{27C8AF7D-8D4F-432A-A992-834FBB9BECC9}" type="pres">
      <dgm:prSet presAssocID="{C7E20337-58A0-4E9F-9E7B-E06D0053E3F3}" presName="spaceRect" presStyleCnt="0"/>
      <dgm:spPr/>
    </dgm:pt>
    <dgm:pt modelId="{425AB880-D245-4EBB-BFCA-AEC303FB0CDC}" type="pres">
      <dgm:prSet presAssocID="{C7E20337-58A0-4E9F-9E7B-E06D0053E3F3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42910911-CC2F-40C1-AF30-665076AB7439}" srcId="{5FC81590-CABF-491B-9C3E-17960852B210}" destId="{C7E20337-58A0-4E9F-9E7B-E06D0053E3F3}" srcOrd="6" destOrd="0" parTransId="{8B10BD48-0982-48E5-94B5-003301BD7AEB}" sibTransId="{14226E5B-A86C-44C5-92C0-1DE1C18D702F}"/>
    <dgm:cxn modelId="{3144D11F-72FB-4880-8F24-83140E38FA86}" srcId="{5FC81590-CABF-491B-9C3E-17960852B210}" destId="{3B3427E2-C3F3-4D2F-85E0-1F90F010DD34}" srcOrd="0" destOrd="0" parTransId="{4D359CF6-2479-4D23-81D2-545621F1381C}" sibTransId="{1DAA9D16-6AAE-47E1-A37D-A1E11DA214FB}"/>
    <dgm:cxn modelId="{7D810F51-BD5F-449A-96A2-25EC3131FC66}" type="presOf" srcId="{1FF960FB-F73D-4D69-AFD2-056DB0FB02B8}" destId="{457E4545-1D48-48E6-97D6-BFC87649A556}" srcOrd="0" destOrd="0" presId="urn:microsoft.com/office/officeart/2018/5/layout/IconCircleLabelList"/>
    <dgm:cxn modelId="{20BE0455-EA23-481C-89E7-606CFEDB924C}" type="presOf" srcId="{5FC81590-CABF-491B-9C3E-17960852B210}" destId="{50DE72A6-6AAC-4C32-9753-9983E9575189}" srcOrd="0" destOrd="0" presId="urn:microsoft.com/office/officeart/2018/5/layout/IconCircleLabelList"/>
    <dgm:cxn modelId="{82791E6F-55B4-422C-96BF-7F06576D4BE3}" type="presOf" srcId="{D8C4FE91-FE5F-4FFB-8185-14F9250BEB9E}" destId="{899FB410-3A8C-4DC5-8C0B-BB19314509B1}" srcOrd="0" destOrd="0" presId="urn:microsoft.com/office/officeart/2018/5/layout/IconCircleLabelList"/>
    <dgm:cxn modelId="{AC4BCA97-DE21-4DC5-BCF5-555821DECE0A}" srcId="{5FC81590-CABF-491B-9C3E-17960852B210}" destId="{850EB451-254E-419E-9D1C-DA09E9C94793}" srcOrd="1" destOrd="0" parTransId="{A6AC5F95-4796-45B3-8354-7F867C1AF9AD}" sibTransId="{827C6871-2FC4-4B70-9D95-D4CCEE4EFF42}"/>
    <dgm:cxn modelId="{4D82B4BE-6382-41D4-824A-46F25F8F9FE7}" type="presOf" srcId="{75B05B23-312A-463F-8DAB-A7CF952935FD}" destId="{EB9B74FF-663D-4701-9F4C-03B852B05F4A}" srcOrd="0" destOrd="0" presId="urn:microsoft.com/office/officeart/2018/5/layout/IconCircleLabelList"/>
    <dgm:cxn modelId="{3F762DBF-C4A0-46C6-BA36-4EB34D4934E4}" type="presOf" srcId="{3B3427E2-C3F3-4D2F-85E0-1F90F010DD34}" destId="{CC76BF43-33AC-412A-9837-40DB32F7E5A8}" srcOrd="0" destOrd="0" presId="urn:microsoft.com/office/officeart/2018/5/layout/IconCircleLabelList"/>
    <dgm:cxn modelId="{56E186CA-E3E5-49D6-8B70-EAE00A38E233}" srcId="{5FC81590-CABF-491B-9C3E-17960852B210}" destId="{1FF960FB-F73D-4D69-AFD2-056DB0FB02B8}" srcOrd="2" destOrd="0" parTransId="{644677B1-4C49-4121-837F-1B6844D37A8B}" sibTransId="{4F44C623-41CB-4E56-A71E-B428CEEF0279}"/>
    <dgm:cxn modelId="{643763D6-11DE-4BD2-B9B3-05ABF0238044}" srcId="{5FC81590-CABF-491B-9C3E-17960852B210}" destId="{75B05B23-312A-463F-8DAB-A7CF952935FD}" srcOrd="3" destOrd="0" parTransId="{060C5B8D-6767-4D72-9667-A998E9FF550E}" sibTransId="{29DE23D5-6FD1-4236-BFB3-5106C141D120}"/>
    <dgm:cxn modelId="{D94CBBD7-5684-4C4D-BC35-50762632C437}" type="presOf" srcId="{CCB4B67B-6047-487D-B8CC-68749B21D1BD}" destId="{87017BC3-1EEA-4AC7-AB90-03E0597F1583}" srcOrd="0" destOrd="0" presId="urn:microsoft.com/office/officeart/2018/5/layout/IconCircleLabelList"/>
    <dgm:cxn modelId="{C88CD2E1-FEC7-47EE-8DD6-C9AFFBA6A1EF}" type="presOf" srcId="{C7E20337-58A0-4E9F-9E7B-E06D0053E3F3}" destId="{425AB880-D245-4EBB-BFCA-AEC303FB0CDC}" srcOrd="0" destOrd="0" presId="urn:microsoft.com/office/officeart/2018/5/layout/IconCircleLabelList"/>
    <dgm:cxn modelId="{736EEDF3-5858-43BD-862F-3281A2DFDA8E}" type="presOf" srcId="{850EB451-254E-419E-9D1C-DA09E9C94793}" destId="{E16637C5-58BF-4E9C-ADCE-022C20574C1E}" srcOrd="0" destOrd="0" presId="urn:microsoft.com/office/officeart/2018/5/layout/IconCircleLabelList"/>
    <dgm:cxn modelId="{A374F8F8-B86C-46B5-B4B2-9F9D6997E6F7}" srcId="{5FC81590-CABF-491B-9C3E-17960852B210}" destId="{D8C4FE91-FE5F-4FFB-8185-14F9250BEB9E}" srcOrd="5" destOrd="0" parTransId="{7522B4A3-DBD4-4456-BA6A-4EB7A328727F}" sibTransId="{AA439DBF-401F-4CEB-86F5-C017EC2874EB}"/>
    <dgm:cxn modelId="{4609ADFE-C013-4B8C-86C4-CC914F60047F}" srcId="{5FC81590-CABF-491B-9C3E-17960852B210}" destId="{CCB4B67B-6047-487D-B8CC-68749B21D1BD}" srcOrd="4" destOrd="0" parTransId="{8EC2F93A-B017-40F2-BFEF-4A6B753352EC}" sibTransId="{F9D8A277-27FD-403F-9686-F3ECB67CECDE}"/>
    <dgm:cxn modelId="{4CAA2778-DAC3-474A-84E0-519BF5EF16A9}" type="presParOf" srcId="{50DE72A6-6AAC-4C32-9753-9983E9575189}" destId="{DF722745-C3AA-4599-940A-A622BC9CE277}" srcOrd="0" destOrd="0" presId="urn:microsoft.com/office/officeart/2018/5/layout/IconCircleLabelList"/>
    <dgm:cxn modelId="{A9A1AD5D-AAFA-4861-AFE5-D5E0A4524C7F}" type="presParOf" srcId="{DF722745-C3AA-4599-940A-A622BC9CE277}" destId="{D99F625A-D88C-4030-B60F-1A9A1D4FD354}" srcOrd="0" destOrd="0" presId="urn:microsoft.com/office/officeart/2018/5/layout/IconCircleLabelList"/>
    <dgm:cxn modelId="{9683A8CA-3FB3-44E4-8527-501BB7882069}" type="presParOf" srcId="{DF722745-C3AA-4599-940A-A622BC9CE277}" destId="{EA695F78-5A19-40D6-8255-84280D9A9180}" srcOrd="1" destOrd="0" presId="urn:microsoft.com/office/officeart/2018/5/layout/IconCircleLabelList"/>
    <dgm:cxn modelId="{8A3D8C26-A6E0-40EF-8BE8-2627D29052ED}" type="presParOf" srcId="{DF722745-C3AA-4599-940A-A622BC9CE277}" destId="{988D4381-631C-4506-9DCF-52115479EB76}" srcOrd="2" destOrd="0" presId="urn:microsoft.com/office/officeart/2018/5/layout/IconCircleLabelList"/>
    <dgm:cxn modelId="{01166F38-3B23-4D18-877E-D17735FF0ABE}" type="presParOf" srcId="{DF722745-C3AA-4599-940A-A622BC9CE277}" destId="{CC76BF43-33AC-412A-9837-40DB32F7E5A8}" srcOrd="3" destOrd="0" presId="urn:microsoft.com/office/officeart/2018/5/layout/IconCircleLabelList"/>
    <dgm:cxn modelId="{DE14FCCB-0855-4CA3-BEFA-820451268902}" type="presParOf" srcId="{50DE72A6-6AAC-4C32-9753-9983E9575189}" destId="{27484684-ACAF-4C9B-ADAB-024949B25A3D}" srcOrd="1" destOrd="0" presId="urn:microsoft.com/office/officeart/2018/5/layout/IconCircleLabelList"/>
    <dgm:cxn modelId="{38069F5B-4664-4242-8D99-6337603E1699}" type="presParOf" srcId="{50DE72A6-6AAC-4C32-9753-9983E9575189}" destId="{83F307D7-630B-4622-9E78-6587434794D4}" srcOrd="2" destOrd="0" presId="urn:microsoft.com/office/officeart/2018/5/layout/IconCircleLabelList"/>
    <dgm:cxn modelId="{CEE5C1F1-8DE7-4C2C-83FF-3F61D3EAC952}" type="presParOf" srcId="{83F307D7-630B-4622-9E78-6587434794D4}" destId="{AFBD8D44-9B65-4A64-A2FB-D85145E3DD6B}" srcOrd="0" destOrd="0" presId="urn:microsoft.com/office/officeart/2018/5/layout/IconCircleLabelList"/>
    <dgm:cxn modelId="{86915AAD-A656-4A38-B076-54E92461F8A8}" type="presParOf" srcId="{83F307D7-630B-4622-9E78-6587434794D4}" destId="{4A3C86BC-D098-4A14-A4AD-45D962469E85}" srcOrd="1" destOrd="0" presId="urn:microsoft.com/office/officeart/2018/5/layout/IconCircleLabelList"/>
    <dgm:cxn modelId="{CA952B83-BD3D-4002-9B8F-9A7C301C4369}" type="presParOf" srcId="{83F307D7-630B-4622-9E78-6587434794D4}" destId="{2BFC9B30-3CAF-4378-B868-5084FD0CA1A7}" srcOrd="2" destOrd="0" presId="urn:microsoft.com/office/officeart/2018/5/layout/IconCircleLabelList"/>
    <dgm:cxn modelId="{5E65B20D-BA7F-46F3-BEB8-9E57FDB11EF3}" type="presParOf" srcId="{83F307D7-630B-4622-9E78-6587434794D4}" destId="{E16637C5-58BF-4E9C-ADCE-022C20574C1E}" srcOrd="3" destOrd="0" presId="urn:microsoft.com/office/officeart/2018/5/layout/IconCircleLabelList"/>
    <dgm:cxn modelId="{56740305-6CD2-429C-9097-68B56EC87316}" type="presParOf" srcId="{50DE72A6-6AAC-4C32-9753-9983E9575189}" destId="{0FA022BD-BD7C-4DB6-BABF-4173357D4F4B}" srcOrd="3" destOrd="0" presId="urn:microsoft.com/office/officeart/2018/5/layout/IconCircleLabelList"/>
    <dgm:cxn modelId="{73A30624-5D94-4551-B079-4D1F2CEEB091}" type="presParOf" srcId="{50DE72A6-6AAC-4C32-9753-9983E9575189}" destId="{257ACA49-2E51-45AE-AD0C-00407A6743C9}" srcOrd="4" destOrd="0" presId="urn:microsoft.com/office/officeart/2018/5/layout/IconCircleLabelList"/>
    <dgm:cxn modelId="{DD9004EE-085B-458D-A186-16F4650A827A}" type="presParOf" srcId="{257ACA49-2E51-45AE-AD0C-00407A6743C9}" destId="{566904C2-66F9-4233-BC2A-414DF2634067}" srcOrd="0" destOrd="0" presId="urn:microsoft.com/office/officeart/2018/5/layout/IconCircleLabelList"/>
    <dgm:cxn modelId="{733059EC-7CDD-4748-8788-3F4E349EB48B}" type="presParOf" srcId="{257ACA49-2E51-45AE-AD0C-00407A6743C9}" destId="{857E7C08-0171-4991-8950-D42A0673DED9}" srcOrd="1" destOrd="0" presId="urn:microsoft.com/office/officeart/2018/5/layout/IconCircleLabelList"/>
    <dgm:cxn modelId="{78D69F94-60C6-4703-B9EF-2B507C7F43A0}" type="presParOf" srcId="{257ACA49-2E51-45AE-AD0C-00407A6743C9}" destId="{605CF2A0-0F2D-43A0-8D91-04E31CFD1D86}" srcOrd="2" destOrd="0" presId="urn:microsoft.com/office/officeart/2018/5/layout/IconCircleLabelList"/>
    <dgm:cxn modelId="{4D2B6952-9886-43DD-B198-E59E22E348D1}" type="presParOf" srcId="{257ACA49-2E51-45AE-AD0C-00407A6743C9}" destId="{457E4545-1D48-48E6-97D6-BFC87649A556}" srcOrd="3" destOrd="0" presId="urn:microsoft.com/office/officeart/2018/5/layout/IconCircleLabelList"/>
    <dgm:cxn modelId="{C7344D2A-2D84-439D-8726-1C71FCD9808B}" type="presParOf" srcId="{50DE72A6-6AAC-4C32-9753-9983E9575189}" destId="{207668E1-A7E2-4775-8CDC-81AA4CA91DF2}" srcOrd="5" destOrd="0" presId="urn:microsoft.com/office/officeart/2018/5/layout/IconCircleLabelList"/>
    <dgm:cxn modelId="{4164E390-6280-4AC0-A5AC-456D0EA996CE}" type="presParOf" srcId="{50DE72A6-6AAC-4C32-9753-9983E9575189}" destId="{BC4838D5-C4B5-44DB-9EBD-765BD86DE3EB}" srcOrd="6" destOrd="0" presId="urn:microsoft.com/office/officeart/2018/5/layout/IconCircleLabelList"/>
    <dgm:cxn modelId="{52754C95-1474-44D0-8495-6D4EA4F27DD3}" type="presParOf" srcId="{BC4838D5-C4B5-44DB-9EBD-765BD86DE3EB}" destId="{1722B7B9-ABDA-471B-93EF-B8B0F0BA151E}" srcOrd="0" destOrd="0" presId="urn:microsoft.com/office/officeart/2018/5/layout/IconCircleLabelList"/>
    <dgm:cxn modelId="{2E611308-E810-44D7-B466-9E3911BFBCBA}" type="presParOf" srcId="{BC4838D5-C4B5-44DB-9EBD-765BD86DE3EB}" destId="{86F92486-144F-4ABD-B3B9-B6CA68914AEA}" srcOrd="1" destOrd="0" presId="urn:microsoft.com/office/officeart/2018/5/layout/IconCircleLabelList"/>
    <dgm:cxn modelId="{5615E653-02F7-42F9-BF68-88A128E469F3}" type="presParOf" srcId="{BC4838D5-C4B5-44DB-9EBD-765BD86DE3EB}" destId="{73423D54-C81A-47F6-9A3F-5678388FAD61}" srcOrd="2" destOrd="0" presId="urn:microsoft.com/office/officeart/2018/5/layout/IconCircleLabelList"/>
    <dgm:cxn modelId="{883B79C3-C2FA-4934-88BE-B8A7F9D51107}" type="presParOf" srcId="{BC4838D5-C4B5-44DB-9EBD-765BD86DE3EB}" destId="{EB9B74FF-663D-4701-9F4C-03B852B05F4A}" srcOrd="3" destOrd="0" presId="urn:microsoft.com/office/officeart/2018/5/layout/IconCircleLabelList"/>
    <dgm:cxn modelId="{BDAE427A-88F6-4DDA-8922-DA88037697D3}" type="presParOf" srcId="{50DE72A6-6AAC-4C32-9753-9983E9575189}" destId="{0AED1944-0B07-403B-B075-BE382BBB80F7}" srcOrd="7" destOrd="0" presId="urn:microsoft.com/office/officeart/2018/5/layout/IconCircleLabelList"/>
    <dgm:cxn modelId="{9992C8D1-5B5E-4392-AD58-97248C211827}" type="presParOf" srcId="{50DE72A6-6AAC-4C32-9753-9983E9575189}" destId="{510717D5-19D6-44C0-8819-C623940307AF}" srcOrd="8" destOrd="0" presId="urn:microsoft.com/office/officeart/2018/5/layout/IconCircleLabelList"/>
    <dgm:cxn modelId="{D2A2B9DC-B17C-49EE-AF85-8542FF56D559}" type="presParOf" srcId="{510717D5-19D6-44C0-8819-C623940307AF}" destId="{5A48E4E6-FB15-4EB6-B856-AEDED026FD5F}" srcOrd="0" destOrd="0" presId="urn:microsoft.com/office/officeart/2018/5/layout/IconCircleLabelList"/>
    <dgm:cxn modelId="{0DE3BE19-7036-4940-A93F-EA15904232F6}" type="presParOf" srcId="{510717D5-19D6-44C0-8819-C623940307AF}" destId="{990F0C8E-CDB6-4D06-8A7F-61785D0A8F1C}" srcOrd="1" destOrd="0" presId="urn:microsoft.com/office/officeart/2018/5/layout/IconCircleLabelList"/>
    <dgm:cxn modelId="{61F87FD0-D851-47FE-B01B-014FA7B919E9}" type="presParOf" srcId="{510717D5-19D6-44C0-8819-C623940307AF}" destId="{68B8AEBB-9E04-45D6-AECA-90AB5E3ACCF0}" srcOrd="2" destOrd="0" presId="urn:microsoft.com/office/officeart/2018/5/layout/IconCircleLabelList"/>
    <dgm:cxn modelId="{CB6E5FB3-0A45-4587-AE4A-6052AF9B45D9}" type="presParOf" srcId="{510717D5-19D6-44C0-8819-C623940307AF}" destId="{87017BC3-1EEA-4AC7-AB90-03E0597F1583}" srcOrd="3" destOrd="0" presId="urn:microsoft.com/office/officeart/2018/5/layout/IconCircleLabelList"/>
    <dgm:cxn modelId="{B1A68841-E05F-4995-8140-B0C7FCECE470}" type="presParOf" srcId="{50DE72A6-6AAC-4C32-9753-9983E9575189}" destId="{394495E3-3458-4BEE-B5FE-333E04501C02}" srcOrd="9" destOrd="0" presId="urn:microsoft.com/office/officeart/2018/5/layout/IconCircleLabelList"/>
    <dgm:cxn modelId="{66C92272-45D0-487F-A119-12B784A09D85}" type="presParOf" srcId="{50DE72A6-6AAC-4C32-9753-9983E9575189}" destId="{B547AF25-E0DC-4158-B4F5-5ECDEEBB08DE}" srcOrd="10" destOrd="0" presId="urn:microsoft.com/office/officeart/2018/5/layout/IconCircleLabelList"/>
    <dgm:cxn modelId="{26170A48-0C48-4029-B305-7FA5171D0EF9}" type="presParOf" srcId="{B547AF25-E0DC-4158-B4F5-5ECDEEBB08DE}" destId="{9025E3E3-5615-4510-8BAF-0326588E1200}" srcOrd="0" destOrd="0" presId="urn:microsoft.com/office/officeart/2018/5/layout/IconCircleLabelList"/>
    <dgm:cxn modelId="{FCFA6C6F-AAC7-404E-AB30-6BFFE2EB659A}" type="presParOf" srcId="{B547AF25-E0DC-4158-B4F5-5ECDEEBB08DE}" destId="{648D4788-CEB7-4BC4-B917-E4F49E39085F}" srcOrd="1" destOrd="0" presId="urn:microsoft.com/office/officeart/2018/5/layout/IconCircleLabelList"/>
    <dgm:cxn modelId="{26724734-818C-4239-8710-19BEE6F509BA}" type="presParOf" srcId="{B547AF25-E0DC-4158-B4F5-5ECDEEBB08DE}" destId="{2C65402A-B09C-4471-B673-DA42A7A7C4E4}" srcOrd="2" destOrd="0" presId="urn:microsoft.com/office/officeart/2018/5/layout/IconCircleLabelList"/>
    <dgm:cxn modelId="{B16D0EE7-29E1-454B-8B1A-3572994588B7}" type="presParOf" srcId="{B547AF25-E0DC-4158-B4F5-5ECDEEBB08DE}" destId="{899FB410-3A8C-4DC5-8C0B-BB19314509B1}" srcOrd="3" destOrd="0" presId="urn:microsoft.com/office/officeart/2018/5/layout/IconCircleLabelList"/>
    <dgm:cxn modelId="{FABAA85F-F718-48DF-8B3F-CE7241A4A0F6}" type="presParOf" srcId="{50DE72A6-6AAC-4C32-9753-9983E9575189}" destId="{2C8F7B97-2759-4541-9443-56C442EE901D}" srcOrd="11" destOrd="0" presId="urn:microsoft.com/office/officeart/2018/5/layout/IconCircleLabelList"/>
    <dgm:cxn modelId="{AF4F77EF-36CF-4871-B075-8020ECAB8232}" type="presParOf" srcId="{50DE72A6-6AAC-4C32-9753-9983E9575189}" destId="{968904AD-4386-4691-9489-468D7DEB0139}" srcOrd="12" destOrd="0" presId="urn:microsoft.com/office/officeart/2018/5/layout/IconCircleLabelList"/>
    <dgm:cxn modelId="{5A99485F-5C5C-4B0B-8059-56C6D8FE38D6}" type="presParOf" srcId="{968904AD-4386-4691-9489-468D7DEB0139}" destId="{2343E104-41A8-4C65-8121-9DB42070ADA2}" srcOrd="0" destOrd="0" presId="urn:microsoft.com/office/officeart/2018/5/layout/IconCircleLabelList"/>
    <dgm:cxn modelId="{5D3B4902-591A-4CB2-872C-21D3E577F358}" type="presParOf" srcId="{968904AD-4386-4691-9489-468D7DEB0139}" destId="{618389D2-D5C9-4BCA-9AB8-899F5CEC5DD0}" srcOrd="1" destOrd="0" presId="urn:microsoft.com/office/officeart/2018/5/layout/IconCircleLabelList"/>
    <dgm:cxn modelId="{56278C52-85CE-4A71-9916-A4194F0B64F3}" type="presParOf" srcId="{968904AD-4386-4691-9489-468D7DEB0139}" destId="{27C8AF7D-8D4F-432A-A992-834FBB9BECC9}" srcOrd="2" destOrd="0" presId="urn:microsoft.com/office/officeart/2018/5/layout/IconCircleLabelList"/>
    <dgm:cxn modelId="{8948F26F-A191-4C20-ABE5-CAF137A2A170}" type="presParOf" srcId="{968904AD-4386-4691-9489-468D7DEB0139}" destId="{425AB880-D245-4EBB-BFCA-AEC303FB0C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837D5C-99C5-4B44-8597-92DD354BC446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58CF78-B480-4286-904F-7E14D11616BC}">
      <dgm:prSet/>
      <dgm:spPr/>
      <dgm:t>
        <a:bodyPr/>
        <a:lstStyle/>
        <a:p>
          <a:r>
            <a:rPr lang="en-US"/>
            <a:t>We are seeing a lot of API abandonment as your service requires the user register an API key before it can be used. </a:t>
          </a:r>
        </a:p>
      </dgm:t>
    </dgm:pt>
    <dgm:pt modelId="{CD968A1A-6A46-4A13-B166-7D2AC0421759}" type="parTrans" cxnId="{D9F17187-613D-4AA9-BC50-294231453759}">
      <dgm:prSet/>
      <dgm:spPr/>
      <dgm:t>
        <a:bodyPr/>
        <a:lstStyle/>
        <a:p>
          <a:endParaRPr lang="en-US"/>
        </a:p>
      </dgm:t>
    </dgm:pt>
    <dgm:pt modelId="{C165735F-95DF-4DFE-AC19-4E4CB3609412}" type="sibTrans" cxnId="{D9F17187-613D-4AA9-BC50-294231453759}">
      <dgm:prSet/>
      <dgm:spPr/>
      <dgm:t>
        <a:bodyPr/>
        <a:lstStyle/>
        <a:p>
          <a:endParaRPr lang="en-US"/>
        </a:p>
      </dgm:t>
    </dgm:pt>
    <dgm:pt modelId="{01515ECC-A3A3-4D0C-A28B-78A223977AD6}">
      <dgm:prSet/>
      <dgm:spPr/>
      <dgm:t>
        <a:bodyPr/>
        <a:lstStyle/>
        <a:p>
          <a:r>
            <a:rPr lang="en-US"/>
            <a:t>This is leading to developers abandoning your services as they don’t know why it is necessary for them to register an account and create an API key. </a:t>
          </a:r>
        </a:p>
      </dgm:t>
    </dgm:pt>
    <dgm:pt modelId="{91C811EC-1A1C-4837-A3E6-8212B10A25A1}" type="parTrans" cxnId="{25C9AEA0-79E1-480F-B7E6-D32C2B96B928}">
      <dgm:prSet/>
      <dgm:spPr/>
      <dgm:t>
        <a:bodyPr/>
        <a:lstStyle/>
        <a:p>
          <a:endParaRPr lang="en-US"/>
        </a:p>
      </dgm:t>
    </dgm:pt>
    <dgm:pt modelId="{00C695DA-7AE3-4D42-87E0-FAAFCFD5B2B0}" type="sibTrans" cxnId="{25C9AEA0-79E1-480F-B7E6-D32C2B96B928}">
      <dgm:prSet/>
      <dgm:spPr/>
      <dgm:t>
        <a:bodyPr/>
        <a:lstStyle/>
        <a:p>
          <a:endParaRPr lang="en-US"/>
        </a:p>
      </dgm:t>
    </dgm:pt>
    <dgm:pt modelId="{E52AE3B4-9C86-46D4-9D47-0F149CCD9627}">
      <dgm:prSet/>
      <dgm:spPr/>
      <dgm:t>
        <a:bodyPr/>
        <a:lstStyle/>
        <a:p>
          <a:r>
            <a:rPr lang="en-US"/>
            <a:t>Developers don’t know how to register for an API key.</a:t>
          </a:r>
        </a:p>
      </dgm:t>
    </dgm:pt>
    <dgm:pt modelId="{2B90335A-185C-4553-BF9C-997469BD3D58}" type="parTrans" cxnId="{98134202-6B5F-44BE-9CB9-D502B2951A0D}">
      <dgm:prSet/>
      <dgm:spPr/>
      <dgm:t>
        <a:bodyPr/>
        <a:lstStyle/>
        <a:p>
          <a:endParaRPr lang="en-US"/>
        </a:p>
      </dgm:t>
    </dgm:pt>
    <dgm:pt modelId="{3E0A3F04-6130-4779-B7C4-1A3506E7642C}" type="sibTrans" cxnId="{98134202-6B5F-44BE-9CB9-D502B2951A0D}">
      <dgm:prSet/>
      <dgm:spPr/>
      <dgm:t>
        <a:bodyPr/>
        <a:lstStyle/>
        <a:p>
          <a:endParaRPr lang="en-US"/>
        </a:p>
      </dgm:t>
    </dgm:pt>
    <dgm:pt modelId="{C482EC30-807A-4DAA-881A-0B71FA03260D}">
      <dgm:prSet/>
      <dgm:spPr/>
      <dgm:t>
        <a:bodyPr/>
        <a:lstStyle/>
        <a:p>
          <a:r>
            <a:rPr lang="en-US"/>
            <a:t>Your email support has fielded over 2000 emails on this issue in the last 2 months.</a:t>
          </a:r>
        </a:p>
      </dgm:t>
    </dgm:pt>
    <dgm:pt modelId="{EA149A77-AFAA-46AD-B518-B3F45E192F0C}" type="parTrans" cxnId="{872E949C-6435-4A3B-8354-DF9F09A2A5F8}">
      <dgm:prSet/>
      <dgm:spPr/>
      <dgm:t>
        <a:bodyPr/>
        <a:lstStyle/>
        <a:p>
          <a:endParaRPr lang="en-US"/>
        </a:p>
      </dgm:t>
    </dgm:pt>
    <dgm:pt modelId="{97E768BE-E98B-4C7A-8DF2-05A2C78D4F46}" type="sibTrans" cxnId="{872E949C-6435-4A3B-8354-DF9F09A2A5F8}">
      <dgm:prSet/>
      <dgm:spPr/>
      <dgm:t>
        <a:bodyPr/>
        <a:lstStyle/>
        <a:p>
          <a:endParaRPr lang="en-US"/>
        </a:p>
      </dgm:t>
    </dgm:pt>
    <dgm:pt modelId="{3B0313DE-E75F-3F4A-8416-D5748318F2A7}" type="pres">
      <dgm:prSet presAssocID="{F8837D5C-99C5-4B44-8597-92DD354BC4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320DA58-FC59-C348-B988-BE79E6474537}" type="pres">
      <dgm:prSet presAssocID="{BF58CF78-B480-4286-904F-7E14D11616BC}" presName="hierRoot1" presStyleCnt="0"/>
      <dgm:spPr/>
    </dgm:pt>
    <dgm:pt modelId="{FEEB66E1-BA6E-EA44-AFA5-D936EC6245B1}" type="pres">
      <dgm:prSet presAssocID="{BF58CF78-B480-4286-904F-7E14D11616BC}" presName="composite" presStyleCnt="0"/>
      <dgm:spPr/>
    </dgm:pt>
    <dgm:pt modelId="{93A5D56A-FF84-F047-A97B-830473C2BD9B}" type="pres">
      <dgm:prSet presAssocID="{BF58CF78-B480-4286-904F-7E14D11616BC}" presName="background" presStyleLbl="node0" presStyleIdx="0" presStyleCnt="4"/>
      <dgm:spPr/>
    </dgm:pt>
    <dgm:pt modelId="{B19922C9-F990-EA4A-8B08-4B654E28BDF7}" type="pres">
      <dgm:prSet presAssocID="{BF58CF78-B480-4286-904F-7E14D11616BC}" presName="text" presStyleLbl="fgAcc0" presStyleIdx="0" presStyleCnt="4">
        <dgm:presLayoutVars>
          <dgm:chPref val="3"/>
        </dgm:presLayoutVars>
      </dgm:prSet>
      <dgm:spPr/>
    </dgm:pt>
    <dgm:pt modelId="{17A0CE20-2A25-9044-BD08-5180E52A7472}" type="pres">
      <dgm:prSet presAssocID="{BF58CF78-B480-4286-904F-7E14D11616BC}" presName="hierChild2" presStyleCnt="0"/>
      <dgm:spPr/>
    </dgm:pt>
    <dgm:pt modelId="{7B503FCE-E481-0142-A750-D83571AAA0EF}" type="pres">
      <dgm:prSet presAssocID="{01515ECC-A3A3-4D0C-A28B-78A223977AD6}" presName="hierRoot1" presStyleCnt="0"/>
      <dgm:spPr/>
    </dgm:pt>
    <dgm:pt modelId="{543F4D26-AF59-4D46-AA6A-6B1D0F19B87D}" type="pres">
      <dgm:prSet presAssocID="{01515ECC-A3A3-4D0C-A28B-78A223977AD6}" presName="composite" presStyleCnt="0"/>
      <dgm:spPr/>
    </dgm:pt>
    <dgm:pt modelId="{DD7FC538-E163-D549-A371-FA5A8B0DCBEC}" type="pres">
      <dgm:prSet presAssocID="{01515ECC-A3A3-4D0C-A28B-78A223977AD6}" presName="background" presStyleLbl="node0" presStyleIdx="1" presStyleCnt="4"/>
      <dgm:spPr/>
    </dgm:pt>
    <dgm:pt modelId="{AB9099B0-1774-BE46-8F4D-692D59296F9E}" type="pres">
      <dgm:prSet presAssocID="{01515ECC-A3A3-4D0C-A28B-78A223977AD6}" presName="text" presStyleLbl="fgAcc0" presStyleIdx="1" presStyleCnt="4">
        <dgm:presLayoutVars>
          <dgm:chPref val="3"/>
        </dgm:presLayoutVars>
      </dgm:prSet>
      <dgm:spPr/>
    </dgm:pt>
    <dgm:pt modelId="{B2DF6776-644E-E34B-AC9E-D862090B2164}" type="pres">
      <dgm:prSet presAssocID="{01515ECC-A3A3-4D0C-A28B-78A223977AD6}" presName="hierChild2" presStyleCnt="0"/>
      <dgm:spPr/>
    </dgm:pt>
    <dgm:pt modelId="{7FF03962-5D01-5E40-8B04-A54A2760313E}" type="pres">
      <dgm:prSet presAssocID="{E52AE3B4-9C86-46D4-9D47-0F149CCD9627}" presName="hierRoot1" presStyleCnt="0"/>
      <dgm:spPr/>
    </dgm:pt>
    <dgm:pt modelId="{E4D3CAF1-1E6E-6D4A-86EB-8CD2976D6AA1}" type="pres">
      <dgm:prSet presAssocID="{E52AE3B4-9C86-46D4-9D47-0F149CCD9627}" presName="composite" presStyleCnt="0"/>
      <dgm:spPr/>
    </dgm:pt>
    <dgm:pt modelId="{A0213E2E-B8C1-BF4B-B700-AF73AF7BF393}" type="pres">
      <dgm:prSet presAssocID="{E52AE3B4-9C86-46D4-9D47-0F149CCD9627}" presName="background" presStyleLbl="node0" presStyleIdx="2" presStyleCnt="4"/>
      <dgm:spPr/>
    </dgm:pt>
    <dgm:pt modelId="{33065692-7ECA-D741-837D-2D946FEACD93}" type="pres">
      <dgm:prSet presAssocID="{E52AE3B4-9C86-46D4-9D47-0F149CCD9627}" presName="text" presStyleLbl="fgAcc0" presStyleIdx="2" presStyleCnt="4">
        <dgm:presLayoutVars>
          <dgm:chPref val="3"/>
        </dgm:presLayoutVars>
      </dgm:prSet>
      <dgm:spPr/>
    </dgm:pt>
    <dgm:pt modelId="{F51F5B7C-3B06-1849-A8F6-04DC1A79F83F}" type="pres">
      <dgm:prSet presAssocID="{E52AE3B4-9C86-46D4-9D47-0F149CCD9627}" presName="hierChild2" presStyleCnt="0"/>
      <dgm:spPr/>
    </dgm:pt>
    <dgm:pt modelId="{4FF783BB-D017-BA47-9938-79D923FB1D51}" type="pres">
      <dgm:prSet presAssocID="{C482EC30-807A-4DAA-881A-0B71FA03260D}" presName="hierRoot1" presStyleCnt="0"/>
      <dgm:spPr/>
    </dgm:pt>
    <dgm:pt modelId="{371E89C6-0782-D144-BF55-CE2F5CBEA21B}" type="pres">
      <dgm:prSet presAssocID="{C482EC30-807A-4DAA-881A-0B71FA03260D}" presName="composite" presStyleCnt="0"/>
      <dgm:spPr/>
    </dgm:pt>
    <dgm:pt modelId="{3D9CE219-4864-2D41-9D0C-A04ACA346E05}" type="pres">
      <dgm:prSet presAssocID="{C482EC30-807A-4DAA-881A-0B71FA03260D}" presName="background" presStyleLbl="node0" presStyleIdx="3" presStyleCnt="4"/>
      <dgm:spPr/>
    </dgm:pt>
    <dgm:pt modelId="{72E93A50-621E-6149-A643-0553F0432DBB}" type="pres">
      <dgm:prSet presAssocID="{C482EC30-807A-4DAA-881A-0B71FA03260D}" presName="text" presStyleLbl="fgAcc0" presStyleIdx="3" presStyleCnt="4">
        <dgm:presLayoutVars>
          <dgm:chPref val="3"/>
        </dgm:presLayoutVars>
      </dgm:prSet>
      <dgm:spPr/>
    </dgm:pt>
    <dgm:pt modelId="{41472CBB-89E6-AA49-AAA2-5CB58D9077CD}" type="pres">
      <dgm:prSet presAssocID="{C482EC30-807A-4DAA-881A-0B71FA03260D}" presName="hierChild2" presStyleCnt="0"/>
      <dgm:spPr/>
    </dgm:pt>
  </dgm:ptLst>
  <dgm:cxnLst>
    <dgm:cxn modelId="{98134202-6B5F-44BE-9CB9-D502B2951A0D}" srcId="{F8837D5C-99C5-4B44-8597-92DD354BC446}" destId="{E52AE3B4-9C86-46D4-9D47-0F149CCD9627}" srcOrd="2" destOrd="0" parTransId="{2B90335A-185C-4553-BF9C-997469BD3D58}" sibTransId="{3E0A3F04-6130-4779-B7C4-1A3506E7642C}"/>
    <dgm:cxn modelId="{7E83681A-ECF9-FE48-B798-C3AE9FB5195E}" type="presOf" srcId="{F8837D5C-99C5-4B44-8597-92DD354BC446}" destId="{3B0313DE-E75F-3F4A-8416-D5748318F2A7}" srcOrd="0" destOrd="0" presId="urn:microsoft.com/office/officeart/2005/8/layout/hierarchy1"/>
    <dgm:cxn modelId="{7D10D039-8EE4-1343-8423-66AF4D0965BF}" type="presOf" srcId="{C482EC30-807A-4DAA-881A-0B71FA03260D}" destId="{72E93A50-621E-6149-A643-0553F0432DBB}" srcOrd="0" destOrd="0" presId="urn:microsoft.com/office/officeart/2005/8/layout/hierarchy1"/>
    <dgm:cxn modelId="{1072C973-76F7-194A-A70A-A0CF70B02774}" type="presOf" srcId="{BF58CF78-B480-4286-904F-7E14D11616BC}" destId="{B19922C9-F990-EA4A-8B08-4B654E28BDF7}" srcOrd="0" destOrd="0" presId="urn:microsoft.com/office/officeart/2005/8/layout/hierarchy1"/>
    <dgm:cxn modelId="{D9F17187-613D-4AA9-BC50-294231453759}" srcId="{F8837D5C-99C5-4B44-8597-92DD354BC446}" destId="{BF58CF78-B480-4286-904F-7E14D11616BC}" srcOrd="0" destOrd="0" parTransId="{CD968A1A-6A46-4A13-B166-7D2AC0421759}" sibTransId="{C165735F-95DF-4DFE-AC19-4E4CB3609412}"/>
    <dgm:cxn modelId="{872E949C-6435-4A3B-8354-DF9F09A2A5F8}" srcId="{F8837D5C-99C5-4B44-8597-92DD354BC446}" destId="{C482EC30-807A-4DAA-881A-0B71FA03260D}" srcOrd="3" destOrd="0" parTransId="{EA149A77-AFAA-46AD-B518-B3F45E192F0C}" sibTransId="{97E768BE-E98B-4C7A-8DF2-05A2C78D4F46}"/>
    <dgm:cxn modelId="{25C9AEA0-79E1-480F-B7E6-D32C2B96B928}" srcId="{F8837D5C-99C5-4B44-8597-92DD354BC446}" destId="{01515ECC-A3A3-4D0C-A28B-78A223977AD6}" srcOrd="1" destOrd="0" parTransId="{91C811EC-1A1C-4837-A3E6-8212B10A25A1}" sibTransId="{00C695DA-7AE3-4D42-87E0-FAAFCFD5B2B0}"/>
    <dgm:cxn modelId="{1D91D5B8-1FD3-EB46-8168-64F25B5C75D9}" type="presOf" srcId="{E52AE3B4-9C86-46D4-9D47-0F149CCD9627}" destId="{33065692-7ECA-D741-837D-2D946FEACD93}" srcOrd="0" destOrd="0" presId="urn:microsoft.com/office/officeart/2005/8/layout/hierarchy1"/>
    <dgm:cxn modelId="{E15C76D4-CDED-8B45-B26B-8BFD4EF6AB40}" type="presOf" srcId="{01515ECC-A3A3-4D0C-A28B-78A223977AD6}" destId="{AB9099B0-1774-BE46-8F4D-692D59296F9E}" srcOrd="0" destOrd="0" presId="urn:microsoft.com/office/officeart/2005/8/layout/hierarchy1"/>
    <dgm:cxn modelId="{D32B1804-46D5-AF49-B184-F927C5D2874B}" type="presParOf" srcId="{3B0313DE-E75F-3F4A-8416-D5748318F2A7}" destId="{E320DA58-FC59-C348-B988-BE79E6474537}" srcOrd="0" destOrd="0" presId="urn:microsoft.com/office/officeart/2005/8/layout/hierarchy1"/>
    <dgm:cxn modelId="{719D9583-68B3-2342-8085-67C90C8696BA}" type="presParOf" srcId="{E320DA58-FC59-C348-B988-BE79E6474537}" destId="{FEEB66E1-BA6E-EA44-AFA5-D936EC6245B1}" srcOrd="0" destOrd="0" presId="urn:microsoft.com/office/officeart/2005/8/layout/hierarchy1"/>
    <dgm:cxn modelId="{75211820-A0C5-7F48-86B5-AB1E67B9120B}" type="presParOf" srcId="{FEEB66E1-BA6E-EA44-AFA5-D936EC6245B1}" destId="{93A5D56A-FF84-F047-A97B-830473C2BD9B}" srcOrd="0" destOrd="0" presId="urn:microsoft.com/office/officeart/2005/8/layout/hierarchy1"/>
    <dgm:cxn modelId="{270CE1D0-A8D6-064C-A601-863F363BCE7A}" type="presParOf" srcId="{FEEB66E1-BA6E-EA44-AFA5-D936EC6245B1}" destId="{B19922C9-F990-EA4A-8B08-4B654E28BDF7}" srcOrd="1" destOrd="0" presId="urn:microsoft.com/office/officeart/2005/8/layout/hierarchy1"/>
    <dgm:cxn modelId="{9B63CB5C-590E-544E-8D05-C4B72EF0D980}" type="presParOf" srcId="{E320DA58-FC59-C348-B988-BE79E6474537}" destId="{17A0CE20-2A25-9044-BD08-5180E52A7472}" srcOrd="1" destOrd="0" presId="urn:microsoft.com/office/officeart/2005/8/layout/hierarchy1"/>
    <dgm:cxn modelId="{4B434ED4-3940-2048-9948-930ED12515BB}" type="presParOf" srcId="{3B0313DE-E75F-3F4A-8416-D5748318F2A7}" destId="{7B503FCE-E481-0142-A750-D83571AAA0EF}" srcOrd="1" destOrd="0" presId="urn:microsoft.com/office/officeart/2005/8/layout/hierarchy1"/>
    <dgm:cxn modelId="{D2B7FA72-9F43-7E4E-86C7-907E904D9697}" type="presParOf" srcId="{7B503FCE-E481-0142-A750-D83571AAA0EF}" destId="{543F4D26-AF59-4D46-AA6A-6B1D0F19B87D}" srcOrd="0" destOrd="0" presId="urn:microsoft.com/office/officeart/2005/8/layout/hierarchy1"/>
    <dgm:cxn modelId="{714FC877-BA15-1D46-9DEE-D45595DCF39E}" type="presParOf" srcId="{543F4D26-AF59-4D46-AA6A-6B1D0F19B87D}" destId="{DD7FC538-E163-D549-A371-FA5A8B0DCBEC}" srcOrd="0" destOrd="0" presId="urn:microsoft.com/office/officeart/2005/8/layout/hierarchy1"/>
    <dgm:cxn modelId="{145369FA-46C9-CB45-B76E-28369280BDAB}" type="presParOf" srcId="{543F4D26-AF59-4D46-AA6A-6B1D0F19B87D}" destId="{AB9099B0-1774-BE46-8F4D-692D59296F9E}" srcOrd="1" destOrd="0" presId="urn:microsoft.com/office/officeart/2005/8/layout/hierarchy1"/>
    <dgm:cxn modelId="{C3B97680-DDEC-9242-8B1F-4B2045C43794}" type="presParOf" srcId="{7B503FCE-E481-0142-A750-D83571AAA0EF}" destId="{B2DF6776-644E-E34B-AC9E-D862090B2164}" srcOrd="1" destOrd="0" presId="urn:microsoft.com/office/officeart/2005/8/layout/hierarchy1"/>
    <dgm:cxn modelId="{E8175578-CDA8-AA48-95CF-CC3D37036972}" type="presParOf" srcId="{3B0313DE-E75F-3F4A-8416-D5748318F2A7}" destId="{7FF03962-5D01-5E40-8B04-A54A2760313E}" srcOrd="2" destOrd="0" presId="urn:microsoft.com/office/officeart/2005/8/layout/hierarchy1"/>
    <dgm:cxn modelId="{ED39CF91-2E3C-4645-A7CE-2CF9507E207A}" type="presParOf" srcId="{7FF03962-5D01-5E40-8B04-A54A2760313E}" destId="{E4D3CAF1-1E6E-6D4A-86EB-8CD2976D6AA1}" srcOrd="0" destOrd="0" presId="urn:microsoft.com/office/officeart/2005/8/layout/hierarchy1"/>
    <dgm:cxn modelId="{F2E525B0-C6AA-5245-8C01-058A09086BCE}" type="presParOf" srcId="{E4D3CAF1-1E6E-6D4A-86EB-8CD2976D6AA1}" destId="{A0213E2E-B8C1-BF4B-B700-AF73AF7BF393}" srcOrd="0" destOrd="0" presId="urn:microsoft.com/office/officeart/2005/8/layout/hierarchy1"/>
    <dgm:cxn modelId="{62791891-BDC4-764B-A502-8AD65B25B7EE}" type="presParOf" srcId="{E4D3CAF1-1E6E-6D4A-86EB-8CD2976D6AA1}" destId="{33065692-7ECA-D741-837D-2D946FEACD93}" srcOrd="1" destOrd="0" presId="urn:microsoft.com/office/officeart/2005/8/layout/hierarchy1"/>
    <dgm:cxn modelId="{CA6219AB-BDE0-654C-AC14-37C54FECFCB7}" type="presParOf" srcId="{7FF03962-5D01-5E40-8B04-A54A2760313E}" destId="{F51F5B7C-3B06-1849-A8F6-04DC1A79F83F}" srcOrd="1" destOrd="0" presId="urn:microsoft.com/office/officeart/2005/8/layout/hierarchy1"/>
    <dgm:cxn modelId="{686E4CE7-A55D-E746-A06A-5C51D823AA2D}" type="presParOf" srcId="{3B0313DE-E75F-3F4A-8416-D5748318F2A7}" destId="{4FF783BB-D017-BA47-9938-79D923FB1D51}" srcOrd="3" destOrd="0" presId="urn:microsoft.com/office/officeart/2005/8/layout/hierarchy1"/>
    <dgm:cxn modelId="{F347DE37-FAB2-4B48-972E-2716F62541C0}" type="presParOf" srcId="{4FF783BB-D017-BA47-9938-79D923FB1D51}" destId="{371E89C6-0782-D144-BF55-CE2F5CBEA21B}" srcOrd="0" destOrd="0" presId="urn:microsoft.com/office/officeart/2005/8/layout/hierarchy1"/>
    <dgm:cxn modelId="{DB82E667-8278-6542-AB74-7DE6C5A1F35D}" type="presParOf" srcId="{371E89C6-0782-D144-BF55-CE2F5CBEA21B}" destId="{3D9CE219-4864-2D41-9D0C-A04ACA346E05}" srcOrd="0" destOrd="0" presId="urn:microsoft.com/office/officeart/2005/8/layout/hierarchy1"/>
    <dgm:cxn modelId="{FA73AE8D-DE29-864D-B82E-D928ED3EB4F4}" type="presParOf" srcId="{371E89C6-0782-D144-BF55-CE2F5CBEA21B}" destId="{72E93A50-621E-6149-A643-0553F0432DBB}" srcOrd="1" destOrd="0" presId="urn:microsoft.com/office/officeart/2005/8/layout/hierarchy1"/>
    <dgm:cxn modelId="{520035C9-EE56-1340-867D-394E30586A51}" type="presParOf" srcId="{4FF783BB-D017-BA47-9938-79D923FB1D51}" destId="{41472CBB-89E6-AA49-AAA2-5CB58D9077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899A7-0CEA-4B7D-9EDA-32E4713699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E353AA0-59AC-4B3C-9DE8-82E067030DA5}">
      <dgm:prSet/>
      <dgm:spPr/>
      <dgm:t>
        <a:bodyPr/>
        <a:lstStyle/>
        <a:p>
          <a:r>
            <a:rPr lang="en-US"/>
            <a:t>A way to resolve this would be to offer a set number of API calls that do not require an account. Each call will return the number of free calls that remain, along with a link that points to instructions for creating an account. </a:t>
          </a:r>
        </a:p>
      </dgm:t>
    </dgm:pt>
    <dgm:pt modelId="{097A9869-341C-4F6C-ACD7-3C8E359C9831}" type="parTrans" cxnId="{7A6F6FFB-9373-42A3-8955-3BECC5BE76F1}">
      <dgm:prSet/>
      <dgm:spPr/>
      <dgm:t>
        <a:bodyPr/>
        <a:lstStyle/>
        <a:p>
          <a:endParaRPr lang="en-US"/>
        </a:p>
      </dgm:t>
    </dgm:pt>
    <dgm:pt modelId="{950CFF1E-8BDF-494A-962A-0C22B713183A}" type="sibTrans" cxnId="{7A6F6FFB-9373-42A3-8955-3BECC5BE76F1}">
      <dgm:prSet/>
      <dgm:spPr/>
      <dgm:t>
        <a:bodyPr/>
        <a:lstStyle/>
        <a:p>
          <a:endParaRPr lang="en-US"/>
        </a:p>
      </dgm:t>
    </dgm:pt>
    <dgm:pt modelId="{EA2E2F94-3FE7-418F-B809-C81FDF3BE536}">
      <dgm:prSet/>
      <dgm:spPr/>
      <dgm:t>
        <a:bodyPr/>
        <a:lstStyle/>
        <a:p>
          <a:r>
            <a:rPr lang="en-US"/>
            <a:t>This will drive more engagement as users get a taste of what the software has to offer, while at the same time staying informed. </a:t>
          </a:r>
        </a:p>
      </dgm:t>
    </dgm:pt>
    <dgm:pt modelId="{B4F01DF3-322A-43C7-B196-1435DC993AF9}" type="parTrans" cxnId="{151ADAFD-2ED1-4FFB-BA3E-95F6327A6420}">
      <dgm:prSet/>
      <dgm:spPr/>
      <dgm:t>
        <a:bodyPr/>
        <a:lstStyle/>
        <a:p>
          <a:endParaRPr lang="en-US"/>
        </a:p>
      </dgm:t>
    </dgm:pt>
    <dgm:pt modelId="{D7E5FA98-67E8-41F9-9EA5-0F83F8C3A56E}" type="sibTrans" cxnId="{151ADAFD-2ED1-4FFB-BA3E-95F6327A6420}">
      <dgm:prSet/>
      <dgm:spPr/>
      <dgm:t>
        <a:bodyPr/>
        <a:lstStyle/>
        <a:p>
          <a:endParaRPr lang="en-US"/>
        </a:p>
      </dgm:t>
    </dgm:pt>
    <dgm:pt modelId="{0FF29EA5-6912-4E7C-B71B-B932CCA10FDB}" type="pres">
      <dgm:prSet presAssocID="{B18899A7-0CEA-4B7D-9EDA-32E471369989}" presName="root" presStyleCnt="0">
        <dgm:presLayoutVars>
          <dgm:dir/>
          <dgm:resizeHandles val="exact"/>
        </dgm:presLayoutVars>
      </dgm:prSet>
      <dgm:spPr/>
    </dgm:pt>
    <dgm:pt modelId="{0210648E-6466-47A7-94B1-79C1A93A6B98}" type="pres">
      <dgm:prSet presAssocID="{7E353AA0-59AC-4B3C-9DE8-82E067030DA5}" presName="compNode" presStyleCnt="0"/>
      <dgm:spPr/>
    </dgm:pt>
    <dgm:pt modelId="{8A3EA7B1-FDD9-43E9-B7AA-5093C9870C57}" type="pres">
      <dgm:prSet presAssocID="{7E353AA0-59AC-4B3C-9DE8-82E067030DA5}" presName="bgRect" presStyleLbl="bgShp" presStyleIdx="0" presStyleCnt="2"/>
      <dgm:spPr/>
    </dgm:pt>
    <dgm:pt modelId="{9AFC80F8-BA00-40F4-983C-1E0757672597}" type="pres">
      <dgm:prSet presAssocID="{7E353AA0-59AC-4B3C-9DE8-82E067030D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71136D05-9EC7-4FAC-8839-ACFC829DB5A3}" type="pres">
      <dgm:prSet presAssocID="{7E353AA0-59AC-4B3C-9DE8-82E067030DA5}" presName="spaceRect" presStyleCnt="0"/>
      <dgm:spPr/>
    </dgm:pt>
    <dgm:pt modelId="{B8E36F11-D9A1-495D-9F7E-D2C504A9C6EC}" type="pres">
      <dgm:prSet presAssocID="{7E353AA0-59AC-4B3C-9DE8-82E067030DA5}" presName="parTx" presStyleLbl="revTx" presStyleIdx="0" presStyleCnt="2">
        <dgm:presLayoutVars>
          <dgm:chMax val="0"/>
          <dgm:chPref val="0"/>
        </dgm:presLayoutVars>
      </dgm:prSet>
      <dgm:spPr/>
    </dgm:pt>
    <dgm:pt modelId="{F40E9B8B-E5A0-49CC-B6B8-C6AA2CDA6B19}" type="pres">
      <dgm:prSet presAssocID="{950CFF1E-8BDF-494A-962A-0C22B713183A}" presName="sibTrans" presStyleCnt="0"/>
      <dgm:spPr/>
    </dgm:pt>
    <dgm:pt modelId="{12CCCE1B-042A-4547-A195-08D76EAD3590}" type="pres">
      <dgm:prSet presAssocID="{EA2E2F94-3FE7-418F-B809-C81FDF3BE536}" presName="compNode" presStyleCnt="0"/>
      <dgm:spPr/>
    </dgm:pt>
    <dgm:pt modelId="{9050BD46-9A85-49A1-80B0-5375989730E6}" type="pres">
      <dgm:prSet presAssocID="{EA2E2F94-3FE7-418F-B809-C81FDF3BE536}" presName="bgRect" presStyleLbl="bgShp" presStyleIdx="1" presStyleCnt="2"/>
      <dgm:spPr/>
    </dgm:pt>
    <dgm:pt modelId="{00FD6E82-2046-40FF-AAD4-B3E30884EDFE}" type="pres">
      <dgm:prSet presAssocID="{EA2E2F94-3FE7-418F-B809-C81FDF3BE5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D0CDC537-23E2-4FAB-808F-ED5B85B1C27B}" type="pres">
      <dgm:prSet presAssocID="{EA2E2F94-3FE7-418F-B809-C81FDF3BE536}" presName="spaceRect" presStyleCnt="0"/>
      <dgm:spPr/>
    </dgm:pt>
    <dgm:pt modelId="{D9796A0E-BA66-44B6-BBC1-809B71BE87EB}" type="pres">
      <dgm:prSet presAssocID="{EA2E2F94-3FE7-418F-B809-C81FDF3BE53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D05021E-EFA4-4AA2-9CA4-947597137023}" type="presOf" srcId="{EA2E2F94-3FE7-418F-B809-C81FDF3BE536}" destId="{D9796A0E-BA66-44B6-BBC1-809B71BE87EB}" srcOrd="0" destOrd="0" presId="urn:microsoft.com/office/officeart/2018/2/layout/IconVerticalSolidList"/>
    <dgm:cxn modelId="{40AC0482-28BF-45DA-A8EE-D49B2D0CBFE1}" type="presOf" srcId="{7E353AA0-59AC-4B3C-9DE8-82E067030DA5}" destId="{B8E36F11-D9A1-495D-9F7E-D2C504A9C6EC}" srcOrd="0" destOrd="0" presId="urn:microsoft.com/office/officeart/2018/2/layout/IconVerticalSolidList"/>
    <dgm:cxn modelId="{354023AB-C3B3-499C-93F0-C2FA9EE25BD0}" type="presOf" srcId="{B18899A7-0CEA-4B7D-9EDA-32E471369989}" destId="{0FF29EA5-6912-4E7C-B71B-B932CCA10FDB}" srcOrd="0" destOrd="0" presId="urn:microsoft.com/office/officeart/2018/2/layout/IconVerticalSolidList"/>
    <dgm:cxn modelId="{7A6F6FFB-9373-42A3-8955-3BECC5BE76F1}" srcId="{B18899A7-0CEA-4B7D-9EDA-32E471369989}" destId="{7E353AA0-59AC-4B3C-9DE8-82E067030DA5}" srcOrd="0" destOrd="0" parTransId="{097A9869-341C-4F6C-ACD7-3C8E359C9831}" sibTransId="{950CFF1E-8BDF-494A-962A-0C22B713183A}"/>
    <dgm:cxn modelId="{151ADAFD-2ED1-4FFB-BA3E-95F6327A6420}" srcId="{B18899A7-0CEA-4B7D-9EDA-32E471369989}" destId="{EA2E2F94-3FE7-418F-B809-C81FDF3BE536}" srcOrd="1" destOrd="0" parTransId="{B4F01DF3-322A-43C7-B196-1435DC993AF9}" sibTransId="{D7E5FA98-67E8-41F9-9EA5-0F83F8C3A56E}"/>
    <dgm:cxn modelId="{58E69788-CC0F-4099-BBD2-F9FA611F6C84}" type="presParOf" srcId="{0FF29EA5-6912-4E7C-B71B-B932CCA10FDB}" destId="{0210648E-6466-47A7-94B1-79C1A93A6B98}" srcOrd="0" destOrd="0" presId="urn:microsoft.com/office/officeart/2018/2/layout/IconVerticalSolidList"/>
    <dgm:cxn modelId="{C3CC1072-803C-4747-9876-64F6F69BD6F9}" type="presParOf" srcId="{0210648E-6466-47A7-94B1-79C1A93A6B98}" destId="{8A3EA7B1-FDD9-43E9-B7AA-5093C9870C57}" srcOrd="0" destOrd="0" presId="urn:microsoft.com/office/officeart/2018/2/layout/IconVerticalSolidList"/>
    <dgm:cxn modelId="{D1DBC4BC-C09A-4820-BBC6-545AC60380C1}" type="presParOf" srcId="{0210648E-6466-47A7-94B1-79C1A93A6B98}" destId="{9AFC80F8-BA00-40F4-983C-1E0757672597}" srcOrd="1" destOrd="0" presId="urn:microsoft.com/office/officeart/2018/2/layout/IconVerticalSolidList"/>
    <dgm:cxn modelId="{14DC5D5C-1E96-4F81-A257-689D04463592}" type="presParOf" srcId="{0210648E-6466-47A7-94B1-79C1A93A6B98}" destId="{71136D05-9EC7-4FAC-8839-ACFC829DB5A3}" srcOrd="2" destOrd="0" presId="urn:microsoft.com/office/officeart/2018/2/layout/IconVerticalSolidList"/>
    <dgm:cxn modelId="{FC5A87ED-B962-4070-830C-B581281702C8}" type="presParOf" srcId="{0210648E-6466-47A7-94B1-79C1A93A6B98}" destId="{B8E36F11-D9A1-495D-9F7E-D2C504A9C6EC}" srcOrd="3" destOrd="0" presId="urn:microsoft.com/office/officeart/2018/2/layout/IconVerticalSolidList"/>
    <dgm:cxn modelId="{394AD76F-2C60-4C64-9C3C-B7951B595729}" type="presParOf" srcId="{0FF29EA5-6912-4E7C-B71B-B932CCA10FDB}" destId="{F40E9B8B-E5A0-49CC-B6B8-C6AA2CDA6B19}" srcOrd="1" destOrd="0" presId="urn:microsoft.com/office/officeart/2018/2/layout/IconVerticalSolidList"/>
    <dgm:cxn modelId="{909F4A5A-1764-437B-B0CC-A5974D65A230}" type="presParOf" srcId="{0FF29EA5-6912-4E7C-B71B-B932CCA10FDB}" destId="{12CCCE1B-042A-4547-A195-08D76EAD3590}" srcOrd="2" destOrd="0" presId="urn:microsoft.com/office/officeart/2018/2/layout/IconVerticalSolidList"/>
    <dgm:cxn modelId="{FA089EE2-2204-43C7-BCC3-ED8C2BD3F6C1}" type="presParOf" srcId="{12CCCE1B-042A-4547-A195-08D76EAD3590}" destId="{9050BD46-9A85-49A1-80B0-5375989730E6}" srcOrd="0" destOrd="0" presId="urn:microsoft.com/office/officeart/2018/2/layout/IconVerticalSolidList"/>
    <dgm:cxn modelId="{54133AA8-E5FF-4D80-936B-A770A5A046AC}" type="presParOf" srcId="{12CCCE1B-042A-4547-A195-08D76EAD3590}" destId="{00FD6E82-2046-40FF-AAD4-B3E30884EDFE}" srcOrd="1" destOrd="0" presId="urn:microsoft.com/office/officeart/2018/2/layout/IconVerticalSolidList"/>
    <dgm:cxn modelId="{EA3B1054-D763-41C9-BED7-E8EBF42388CD}" type="presParOf" srcId="{12CCCE1B-042A-4547-A195-08D76EAD3590}" destId="{D0CDC537-23E2-4FAB-808F-ED5B85B1C27B}" srcOrd="2" destOrd="0" presId="urn:microsoft.com/office/officeart/2018/2/layout/IconVerticalSolidList"/>
    <dgm:cxn modelId="{E36ECC9B-5CB9-4CBF-B1C0-0F07C82440BA}" type="presParOf" srcId="{12CCCE1B-042A-4547-A195-08D76EAD3590}" destId="{D9796A0E-BA66-44B6-BBC1-809B71BE87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BC3656-891C-4A00-A080-A551F74B51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10F0D29-8C20-412E-A636-419E95559C15}">
      <dgm:prSet/>
      <dgm:spPr/>
      <dgm:t>
        <a:bodyPr/>
        <a:lstStyle/>
        <a:p>
          <a:r>
            <a:rPr lang="en-US"/>
            <a:t>Less API abandonment</a:t>
          </a:r>
        </a:p>
      </dgm:t>
    </dgm:pt>
    <dgm:pt modelId="{376C8F27-0570-428D-B306-A8FCA03C284B}" type="parTrans" cxnId="{096A5E0B-F0C6-48A1-9702-6191CC2962B6}">
      <dgm:prSet/>
      <dgm:spPr/>
      <dgm:t>
        <a:bodyPr/>
        <a:lstStyle/>
        <a:p>
          <a:endParaRPr lang="en-US"/>
        </a:p>
      </dgm:t>
    </dgm:pt>
    <dgm:pt modelId="{34DFBAF8-876E-469E-831F-B9908CB92A6E}" type="sibTrans" cxnId="{096A5E0B-F0C6-48A1-9702-6191CC2962B6}">
      <dgm:prSet/>
      <dgm:spPr/>
      <dgm:t>
        <a:bodyPr/>
        <a:lstStyle/>
        <a:p>
          <a:endParaRPr lang="en-US"/>
        </a:p>
      </dgm:t>
    </dgm:pt>
    <dgm:pt modelId="{FC7BEEBF-38F6-436A-BCB8-6BEEFBF4D75D}">
      <dgm:prSet/>
      <dgm:spPr/>
      <dgm:t>
        <a:bodyPr/>
        <a:lstStyle/>
        <a:p>
          <a:r>
            <a:rPr lang="en-US"/>
            <a:t>Increased usage</a:t>
          </a:r>
        </a:p>
      </dgm:t>
    </dgm:pt>
    <dgm:pt modelId="{F486EBD5-C56D-48BE-B39A-A11475F8B8A1}" type="parTrans" cxnId="{29013E49-0173-443C-9E19-A0B3B4893CD7}">
      <dgm:prSet/>
      <dgm:spPr/>
      <dgm:t>
        <a:bodyPr/>
        <a:lstStyle/>
        <a:p>
          <a:endParaRPr lang="en-US"/>
        </a:p>
      </dgm:t>
    </dgm:pt>
    <dgm:pt modelId="{EAC5A054-06A8-4CCD-B4B6-C84423E9F502}" type="sibTrans" cxnId="{29013E49-0173-443C-9E19-A0B3B4893CD7}">
      <dgm:prSet/>
      <dgm:spPr/>
      <dgm:t>
        <a:bodyPr/>
        <a:lstStyle/>
        <a:p>
          <a:endParaRPr lang="en-US"/>
        </a:p>
      </dgm:t>
    </dgm:pt>
    <dgm:pt modelId="{0D5DFF56-F5CD-43F6-879A-D6A2D2BB795D}">
      <dgm:prSet/>
      <dgm:spPr/>
      <dgm:t>
        <a:bodyPr/>
        <a:lstStyle/>
        <a:p>
          <a:r>
            <a:rPr lang="en-US"/>
            <a:t>Less consumer confusion</a:t>
          </a:r>
        </a:p>
      </dgm:t>
    </dgm:pt>
    <dgm:pt modelId="{00B731A7-289F-482B-A29E-407B3D6F30F8}" type="parTrans" cxnId="{4C1ED9A7-20AC-4B05-AF66-1239F6D5E099}">
      <dgm:prSet/>
      <dgm:spPr/>
      <dgm:t>
        <a:bodyPr/>
        <a:lstStyle/>
        <a:p>
          <a:endParaRPr lang="en-US"/>
        </a:p>
      </dgm:t>
    </dgm:pt>
    <dgm:pt modelId="{406B27AD-F48E-4DF5-BEA6-29858938AF62}" type="sibTrans" cxnId="{4C1ED9A7-20AC-4B05-AF66-1239F6D5E099}">
      <dgm:prSet/>
      <dgm:spPr/>
      <dgm:t>
        <a:bodyPr/>
        <a:lstStyle/>
        <a:p>
          <a:endParaRPr lang="en-US"/>
        </a:p>
      </dgm:t>
    </dgm:pt>
    <dgm:pt modelId="{D2CF0C4F-54CD-4F28-B041-7E938AF1F913}">
      <dgm:prSet/>
      <dgm:spPr/>
      <dgm:t>
        <a:bodyPr/>
        <a:lstStyle/>
        <a:p>
          <a:r>
            <a:rPr lang="en-US"/>
            <a:t>Allows the client a streamlined way of onboarding</a:t>
          </a:r>
        </a:p>
      </dgm:t>
    </dgm:pt>
    <dgm:pt modelId="{54FAA68A-3BE0-4133-ADDB-5A02D137141C}" type="parTrans" cxnId="{73F9F2A2-62AB-4968-BD48-5166BB61A293}">
      <dgm:prSet/>
      <dgm:spPr/>
      <dgm:t>
        <a:bodyPr/>
        <a:lstStyle/>
        <a:p>
          <a:endParaRPr lang="en-US"/>
        </a:p>
      </dgm:t>
    </dgm:pt>
    <dgm:pt modelId="{27B882EC-F5ED-4F7C-BB37-A232C10B5410}" type="sibTrans" cxnId="{73F9F2A2-62AB-4968-BD48-5166BB61A293}">
      <dgm:prSet/>
      <dgm:spPr/>
      <dgm:t>
        <a:bodyPr/>
        <a:lstStyle/>
        <a:p>
          <a:endParaRPr lang="en-US"/>
        </a:p>
      </dgm:t>
    </dgm:pt>
    <dgm:pt modelId="{26BB9372-B7A2-404E-8F1D-147B63BF4EE4}">
      <dgm:prSet/>
      <dgm:spPr/>
      <dgm:t>
        <a:bodyPr/>
        <a:lstStyle/>
        <a:p>
          <a:r>
            <a:rPr lang="en-US"/>
            <a:t>Less calls to support center for unauthorized access errors because api is transparent</a:t>
          </a:r>
        </a:p>
      </dgm:t>
    </dgm:pt>
    <dgm:pt modelId="{6BD097F2-9C37-4283-9620-8DB6A7C14EE9}" type="parTrans" cxnId="{6C53A5BC-4693-4E5A-8024-8E5BE92F385B}">
      <dgm:prSet/>
      <dgm:spPr/>
      <dgm:t>
        <a:bodyPr/>
        <a:lstStyle/>
        <a:p>
          <a:endParaRPr lang="en-US"/>
        </a:p>
      </dgm:t>
    </dgm:pt>
    <dgm:pt modelId="{768E11BB-5918-4F35-BC6F-1E3172801C92}" type="sibTrans" cxnId="{6C53A5BC-4693-4E5A-8024-8E5BE92F385B}">
      <dgm:prSet/>
      <dgm:spPr/>
      <dgm:t>
        <a:bodyPr/>
        <a:lstStyle/>
        <a:p>
          <a:endParaRPr lang="en-US"/>
        </a:p>
      </dgm:t>
    </dgm:pt>
    <dgm:pt modelId="{A8A0162D-1550-477B-B878-826C644D4344}" type="pres">
      <dgm:prSet presAssocID="{88BC3656-891C-4A00-A080-A551F74B51B9}" presName="root" presStyleCnt="0">
        <dgm:presLayoutVars>
          <dgm:dir/>
          <dgm:resizeHandles val="exact"/>
        </dgm:presLayoutVars>
      </dgm:prSet>
      <dgm:spPr/>
    </dgm:pt>
    <dgm:pt modelId="{7625FFDB-4148-4520-987D-10F777EF66E6}" type="pres">
      <dgm:prSet presAssocID="{710F0D29-8C20-412E-A636-419E95559C15}" presName="compNode" presStyleCnt="0"/>
      <dgm:spPr/>
    </dgm:pt>
    <dgm:pt modelId="{6B008ACD-F40B-4F2D-BAE4-FC5AC9F71FFB}" type="pres">
      <dgm:prSet presAssocID="{710F0D29-8C20-412E-A636-419E95559C1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1BEA496-C247-4505-9385-8ABBE09BAEE4}" type="pres">
      <dgm:prSet presAssocID="{710F0D29-8C20-412E-A636-419E95559C15}" presName="spaceRect" presStyleCnt="0"/>
      <dgm:spPr/>
    </dgm:pt>
    <dgm:pt modelId="{62410933-8CF5-42B2-B817-CFE90AFA740F}" type="pres">
      <dgm:prSet presAssocID="{710F0D29-8C20-412E-A636-419E95559C15}" presName="textRect" presStyleLbl="revTx" presStyleIdx="0" presStyleCnt="5">
        <dgm:presLayoutVars>
          <dgm:chMax val="1"/>
          <dgm:chPref val="1"/>
        </dgm:presLayoutVars>
      </dgm:prSet>
      <dgm:spPr/>
    </dgm:pt>
    <dgm:pt modelId="{742CBF3A-3AD7-4DDF-A525-DFD079C419AB}" type="pres">
      <dgm:prSet presAssocID="{34DFBAF8-876E-469E-831F-B9908CB92A6E}" presName="sibTrans" presStyleCnt="0"/>
      <dgm:spPr/>
    </dgm:pt>
    <dgm:pt modelId="{9224844A-E24F-43E1-A2D1-6712CE9E41BB}" type="pres">
      <dgm:prSet presAssocID="{FC7BEEBF-38F6-436A-BCB8-6BEEFBF4D75D}" presName="compNode" presStyleCnt="0"/>
      <dgm:spPr/>
    </dgm:pt>
    <dgm:pt modelId="{1F06D83C-70BB-4ED6-9499-1DE7AE6F58E6}" type="pres">
      <dgm:prSet presAssocID="{FC7BEEBF-38F6-436A-BCB8-6BEEFBF4D75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CD139EF-1A38-4F86-B7DF-570D8149A37C}" type="pres">
      <dgm:prSet presAssocID="{FC7BEEBF-38F6-436A-BCB8-6BEEFBF4D75D}" presName="spaceRect" presStyleCnt="0"/>
      <dgm:spPr/>
    </dgm:pt>
    <dgm:pt modelId="{C69DBFE2-1C1F-48C2-A722-280B1755137D}" type="pres">
      <dgm:prSet presAssocID="{FC7BEEBF-38F6-436A-BCB8-6BEEFBF4D75D}" presName="textRect" presStyleLbl="revTx" presStyleIdx="1" presStyleCnt="5">
        <dgm:presLayoutVars>
          <dgm:chMax val="1"/>
          <dgm:chPref val="1"/>
        </dgm:presLayoutVars>
      </dgm:prSet>
      <dgm:spPr/>
    </dgm:pt>
    <dgm:pt modelId="{590B989C-FC60-4154-A408-DE0505F96CAF}" type="pres">
      <dgm:prSet presAssocID="{EAC5A054-06A8-4CCD-B4B6-C84423E9F502}" presName="sibTrans" presStyleCnt="0"/>
      <dgm:spPr/>
    </dgm:pt>
    <dgm:pt modelId="{D6EE3F52-62C1-457F-BAB4-0BDEA5481ADC}" type="pres">
      <dgm:prSet presAssocID="{0D5DFF56-F5CD-43F6-879A-D6A2D2BB795D}" presName="compNode" presStyleCnt="0"/>
      <dgm:spPr/>
    </dgm:pt>
    <dgm:pt modelId="{19D80A65-7AE3-4BA6-8B42-17C18D2C6684}" type="pres">
      <dgm:prSet presAssocID="{0D5DFF56-F5CD-43F6-879A-D6A2D2BB795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9330D67-A3B2-491F-877A-E07D60E13C7F}" type="pres">
      <dgm:prSet presAssocID="{0D5DFF56-F5CD-43F6-879A-D6A2D2BB795D}" presName="spaceRect" presStyleCnt="0"/>
      <dgm:spPr/>
    </dgm:pt>
    <dgm:pt modelId="{254CBD25-8E72-4525-95DA-32B60CBED4F1}" type="pres">
      <dgm:prSet presAssocID="{0D5DFF56-F5CD-43F6-879A-D6A2D2BB795D}" presName="textRect" presStyleLbl="revTx" presStyleIdx="2" presStyleCnt="5">
        <dgm:presLayoutVars>
          <dgm:chMax val="1"/>
          <dgm:chPref val="1"/>
        </dgm:presLayoutVars>
      </dgm:prSet>
      <dgm:spPr/>
    </dgm:pt>
    <dgm:pt modelId="{0597352A-E976-4020-BCE1-27F4CAA53EA1}" type="pres">
      <dgm:prSet presAssocID="{406B27AD-F48E-4DF5-BEA6-29858938AF62}" presName="sibTrans" presStyleCnt="0"/>
      <dgm:spPr/>
    </dgm:pt>
    <dgm:pt modelId="{16D12639-C30E-4BF0-A7B7-E67CC8C94DFB}" type="pres">
      <dgm:prSet presAssocID="{D2CF0C4F-54CD-4F28-B041-7E938AF1F913}" presName="compNode" presStyleCnt="0"/>
      <dgm:spPr/>
    </dgm:pt>
    <dgm:pt modelId="{5E7B231B-B513-45A3-AD92-3B1E9B6A0827}" type="pres">
      <dgm:prSet presAssocID="{D2CF0C4F-54CD-4F28-B041-7E938AF1F91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1FF4152-2ACC-41FC-A8EB-1427B8213E1C}" type="pres">
      <dgm:prSet presAssocID="{D2CF0C4F-54CD-4F28-B041-7E938AF1F913}" presName="spaceRect" presStyleCnt="0"/>
      <dgm:spPr/>
    </dgm:pt>
    <dgm:pt modelId="{1B3D3CD8-8BF6-40E2-B7D3-4F2470D34EE2}" type="pres">
      <dgm:prSet presAssocID="{D2CF0C4F-54CD-4F28-B041-7E938AF1F913}" presName="textRect" presStyleLbl="revTx" presStyleIdx="3" presStyleCnt="5">
        <dgm:presLayoutVars>
          <dgm:chMax val="1"/>
          <dgm:chPref val="1"/>
        </dgm:presLayoutVars>
      </dgm:prSet>
      <dgm:spPr/>
    </dgm:pt>
    <dgm:pt modelId="{24AE45B6-BC49-473B-AA59-D8226E668DDB}" type="pres">
      <dgm:prSet presAssocID="{27B882EC-F5ED-4F7C-BB37-A232C10B5410}" presName="sibTrans" presStyleCnt="0"/>
      <dgm:spPr/>
    </dgm:pt>
    <dgm:pt modelId="{0F6AFD0E-58E2-498A-AFDC-B0E2A575E878}" type="pres">
      <dgm:prSet presAssocID="{26BB9372-B7A2-404E-8F1D-147B63BF4EE4}" presName="compNode" presStyleCnt="0"/>
      <dgm:spPr/>
    </dgm:pt>
    <dgm:pt modelId="{C38A72B3-98B3-454E-AE9A-A2AB8BC18B05}" type="pres">
      <dgm:prSet presAssocID="{26BB9372-B7A2-404E-8F1D-147B63BF4EE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3BBA8D16-44EE-4E17-B1A5-53E3F268A39B}" type="pres">
      <dgm:prSet presAssocID="{26BB9372-B7A2-404E-8F1D-147B63BF4EE4}" presName="spaceRect" presStyleCnt="0"/>
      <dgm:spPr/>
    </dgm:pt>
    <dgm:pt modelId="{6AA3BBB3-4293-4FCF-940A-26AAFAC01356}" type="pres">
      <dgm:prSet presAssocID="{26BB9372-B7A2-404E-8F1D-147B63BF4EE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96A5E0B-F0C6-48A1-9702-6191CC2962B6}" srcId="{88BC3656-891C-4A00-A080-A551F74B51B9}" destId="{710F0D29-8C20-412E-A636-419E95559C15}" srcOrd="0" destOrd="0" parTransId="{376C8F27-0570-428D-B306-A8FCA03C284B}" sibTransId="{34DFBAF8-876E-469E-831F-B9908CB92A6E}"/>
    <dgm:cxn modelId="{80A9F31E-63E0-4572-A050-6017FF7EA3F9}" type="presOf" srcId="{88BC3656-891C-4A00-A080-A551F74B51B9}" destId="{A8A0162D-1550-477B-B878-826C644D4344}" srcOrd="0" destOrd="0" presId="urn:microsoft.com/office/officeart/2018/2/layout/IconLabelList"/>
    <dgm:cxn modelId="{4598F62E-D1ED-4DC3-AB6B-A81F414A1B86}" type="presOf" srcId="{0D5DFF56-F5CD-43F6-879A-D6A2D2BB795D}" destId="{254CBD25-8E72-4525-95DA-32B60CBED4F1}" srcOrd="0" destOrd="0" presId="urn:microsoft.com/office/officeart/2018/2/layout/IconLabelList"/>
    <dgm:cxn modelId="{29013E49-0173-443C-9E19-A0B3B4893CD7}" srcId="{88BC3656-891C-4A00-A080-A551F74B51B9}" destId="{FC7BEEBF-38F6-436A-BCB8-6BEEFBF4D75D}" srcOrd="1" destOrd="0" parTransId="{F486EBD5-C56D-48BE-B39A-A11475F8B8A1}" sibTransId="{EAC5A054-06A8-4CCD-B4B6-C84423E9F502}"/>
    <dgm:cxn modelId="{D1A60562-DA24-4ECD-91AB-D4E3CD73D535}" type="presOf" srcId="{FC7BEEBF-38F6-436A-BCB8-6BEEFBF4D75D}" destId="{C69DBFE2-1C1F-48C2-A722-280B1755137D}" srcOrd="0" destOrd="0" presId="urn:microsoft.com/office/officeart/2018/2/layout/IconLabelList"/>
    <dgm:cxn modelId="{67DAF781-53E2-435E-BD8F-067C440350C9}" type="presOf" srcId="{26BB9372-B7A2-404E-8F1D-147B63BF4EE4}" destId="{6AA3BBB3-4293-4FCF-940A-26AAFAC01356}" srcOrd="0" destOrd="0" presId="urn:microsoft.com/office/officeart/2018/2/layout/IconLabelList"/>
    <dgm:cxn modelId="{1635818B-64F3-455E-91D2-1A5A1E508AAB}" type="presOf" srcId="{D2CF0C4F-54CD-4F28-B041-7E938AF1F913}" destId="{1B3D3CD8-8BF6-40E2-B7D3-4F2470D34EE2}" srcOrd="0" destOrd="0" presId="urn:microsoft.com/office/officeart/2018/2/layout/IconLabelList"/>
    <dgm:cxn modelId="{73F9F2A2-62AB-4968-BD48-5166BB61A293}" srcId="{88BC3656-891C-4A00-A080-A551F74B51B9}" destId="{D2CF0C4F-54CD-4F28-B041-7E938AF1F913}" srcOrd="3" destOrd="0" parTransId="{54FAA68A-3BE0-4133-ADDB-5A02D137141C}" sibTransId="{27B882EC-F5ED-4F7C-BB37-A232C10B5410}"/>
    <dgm:cxn modelId="{4C1ED9A7-20AC-4B05-AF66-1239F6D5E099}" srcId="{88BC3656-891C-4A00-A080-A551F74B51B9}" destId="{0D5DFF56-F5CD-43F6-879A-D6A2D2BB795D}" srcOrd="2" destOrd="0" parTransId="{00B731A7-289F-482B-A29E-407B3D6F30F8}" sibTransId="{406B27AD-F48E-4DF5-BEA6-29858938AF62}"/>
    <dgm:cxn modelId="{BC5430AF-294B-4782-B46C-2654B8102362}" type="presOf" srcId="{710F0D29-8C20-412E-A636-419E95559C15}" destId="{62410933-8CF5-42B2-B817-CFE90AFA740F}" srcOrd="0" destOrd="0" presId="urn:microsoft.com/office/officeart/2018/2/layout/IconLabelList"/>
    <dgm:cxn modelId="{6C53A5BC-4693-4E5A-8024-8E5BE92F385B}" srcId="{88BC3656-891C-4A00-A080-A551F74B51B9}" destId="{26BB9372-B7A2-404E-8F1D-147B63BF4EE4}" srcOrd="4" destOrd="0" parTransId="{6BD097F2-9C37-4283-9620-8DB6A7C14EE9}" sibTransId="{768E11BB-5918-4F35-BC6F-1E3172801C92}"/>
    <dgm:cxn modelId="{BB67B566-6BBF-4E90-AFC4-E90C6C7784A1}" type="presParOf" srcId="{A8A0162D-1550-477B-B878-826C644D4344}" destId="{7625FFDB-4148-4520-987D-10F777EF66E6}" srcOrd="0" destOrd="0" presId="urn:microsoft.com/office/officeart/2018/2/layout/IconLabelList"/>
    <dgm:cxn modelId="{B24902CE-3127-4D50-83F9-129594C1ADB8}" type="presParOf" srcId="{7625FFDB-4148-4520-987D-10F777EF66E6}" destId="{6B008ACD-F40B-4F2D-BAE4-FC5AC9F71FFB}" srcOrd="0" destOrd="0" presId="urn:microsoft.com/office/officeart/2018/2/layout/IconLabelList"/>
    <dgm:cxn modelId="{43CF1E6E-E9B9-43ED-B296-C3DAC296ED62}" type="presParOf" srcId="{7625FFDB-4148-4520-987D-10F777EF66E6}" destId="{11BEA496-C247-4505-9385-8ABBE09BAEE4}" srcOrd="1" destOrd="0" presId="urn:microsoft.com/office/officeart/2018/2/layout/IconLabelList"/>
    <dgm:cxn modelId="{20F281C5-2A29-4B8C-918A-CCEECE0C7C22}" type="presParOf" srcId="{7625FFDB-4148-4520-987D-10F777EF66E6}" destId="{62410933-8CF5-42B2-B817-CFE90AFA740F}" srcOrd="2" destOrd="0" presId="urn:microsoft.com/office/officeart/2018/2/layout/IconLabelList"/>
    <dgm:cxn modelId="{E77A7970-66C8-4702-9EF2-4031582079F6}" type="presParOf" srcId="{A8A0162D-1550-477B-B878-826C644D4344}" destId="{742CBF3A-3AD7-4DDF-A525-DFD079C419AB}" srcOrd="1" destOrd="0" presId="urn:microsoft.com/office/officeart/2018/2/layout/IconLabelList"/>
    <dgm:cxn modelId="{05B512BF-7D4F-40F4-918A-38D0F63A2DB4}" type="presParOf" srcId="{A8A0162D-1550-477B-B878-826C644D4344}" destId="{9224844A-E24F-43E1-A2D1-6712CE9E41BB}" srcOrd="2" destOrd="0" presId="urn:microsoft.com/office/officeart/2018/2/layout/IconLabelList"/>
    <dgm:cxn modelId="{C727ACBC-ACEF-47B3-AA81-285BAC16F69B}" type="presParOf" srcId="{9224844A-E24F-43E1-A2D1-6712CE9E41BB}" destId="{1F06D83C-70BB-4ED6-9499-1DE7AE6F58E6}" srcOrd="0" destOrd="0" presId="urn:microsoft.com/office/officeart/2018/2/layout/IconLabelList"/>
    <dgm:cxn modelId="{19887772-0E17-4E0E-8DF3-E618CC81B5C7}" type="presParOf" srcId="{9224844A-E24F-43E1-A2D1-6712CE9E41BB}" destId="{8CD139EF-1A38-4F86-B7DF-570D8149A37C}" srcOrd="1" destOrd="0" presId="urn:microsoft.com/office/officeart/2018/2/layout/IconLabelList"/>
    <dgm:cxn modelId="{D740340E-F628-439B-80B7-4646948BC1BC}" type="presParOf" srcId="{9224844A-E24F-43E1-A2D1-6712CE9E41BB}" destId="{C69DBFE2-1C1F-48C2-A722-280B1755137D}" srcOrd="2" destOrd="0" presId="urn:microsoft.com/office/officeart/2018/2/layout/IconLabelList"/>
    <dgm:cxn modelId="{2FFDF337-7DD3-4548-B2FD-E0A2DD6F2FB8}" type="presParOf" srcId="{A8A0162D-1550-477B-B878-826C644D4344}" destId="{590B989C-FC60-4154-A408-DE0505F96CAF}" srcOrd="3" destOrd="0" presId="urn:microsoft.com/office/officeart/2018/2/layout/IconLabelList"/>
    <dgm:cxn modelId="{8C9AD02D-7D89-4B13-A778-FA2867F17409}" type="presParOf" srcId="{A8A0162D-1550-477B-B878-826C644D4344}" destId="{D6EE3F52-62C1-457F-BAB4-0BDEA5481ADC}" srcOrd="4" destOrd="0" presId="urn:microsoft.com/office/officeart/2018/2/layout/IconLabelList"/>
    <dgm:cxn modelId="{7B625C64-820F-4CEF-951C-3CA7B68B794D}" type="presParOf" srcId="{D6EE3F52-62C1-457F-BAB4-0BDEA5481ADC}" destId="{19D80A65-7AE3-4BA6-8B42-17C18D2C6684}" srcOrd="0" destOrd="0" presId="urn:microsoft.com/office/officeart/2018/2/layout/IconLabelList"/>
    <dgm:cxn modelId="{69A96E4C-F555-47A6-8D54-3DA4E69116EB}" type="presParOf" srcId="{D6EE3F52-62C1-457F-BAB4-0BDEA5481ADC}" destId="{09330D67-A3B2-491F-877A-E07D60E13C7F}" srcOrd="1" destOrd="0" presId="urn:microsoft.com/office/officeart/2018/2/layout/IconLabelList"/>
    <dgm:cxn modelId="{C4FB13D2-5587-418F-A6FA-C58D4709F6D7}" type="presParOf" srcId="{D6EE3F52-62C1-457F-BAB4-0BDEA5481ADC}" destId="{254CBD25-8E72-4525-95DA-32B60CBED4F1}" srcOrd="2" destOrd="0" presId="urn:microsoft.com/office/officeart/2018/2/layout/IconLabelList"/>
    <dgm:cxn modelId="{2A3B3BE0-863E-48E0-AC62-4F5231491DFF}" type="presParOf" srcId="{A8A0162D-1550-477B-B878-826C644D4344}" destId="{0597352A-E976-4020-BCE1-27F4CAA53EA1}" srcOrd="5" destOrd="0" presId="urn:microsoft.com/office/officeart/2018/2/layout/IconLabelList"/>
    <dgm:cxn modelId="{3564D825-61CA-4609-BAFF-8D92E08ED1EF}" type="presParOf" srcId="{A8A0162D-1550-477B-B878-826C644D4344}" destId="{16D12639-C30E-4BF0-A7B7-E67CC8C94DFB}" srcOrd="6" destOrd="0" presId="urn:microsoft.com/office/officeart/2018/2/layout/IconLabelList"/>
    <dgm:cxn modelId="{33BF632E-E2C0-487E-ACD5-08FBD448D501}" type="presParOf" srcId="{16D12639-C30E-4BF0-A7B7-E67CC8C94DFB}" destId="{5E7B231B-B513-45A3-AD92-3B1E9B6A0827}" srcOrd="0" destOrd="0" presId="urn:microsoft.com/office/officeart/2018/2/layout/IconLabelList"/>
    <dgm:cxn modelId="{E5E86F9B-28FC-45A4-A127-DB63E514FDEE}" type="presParOf" srcId="{16D12639-C30E-4BF0-A7B7-E67CC8C94DFB}" destId="{21FF4152-2ACC-41FC-A8EB-1427B8213E1C}" srcOrd="1" destOrd="0" presId="urn:microsoft.com/office/officeart/2018/2/layout/IconLabelList"/>
    <dgm:cxn modelId="{3FD3AC79-B4C0-4846-9596-BFB052F92F8B}" type="presParOf" srcId="{16D12639-C30E-4BF0-A7B7-E67CC8C94DFB}" destId="{1B3D3CD8-8BF6-40E2-B7D3-4F2470D34EE2}" srcOrd="2" destOrd="0" presId="urn:microsoft.com/office/officeart/2018/2/layout/IconLabelList"/>
    <dgm:cxn modelId="{9549B39F-0342-450A-B6A4-633304B1BC29}" type="presParOf" srcId="{A8A0162D-1550-477B-B878-826C644D4344}" destId="{24AE45B6-BC49-473B-AA59-D8226E668DDB}" srcOrd="7" destOrd="0" presId="urn:microsoft.com/office/officeart/2018/2/layout/IconLabelList"/>
    <dgm:cxn modelId="{0D575655-53DE-45DE-9397-3E755A8B4F53}" type="presParOf" srcId="{A8A0162D-1550-477B-B878-826C644D4344}" destId="{0F6AFD0E-58E2-498A-AFDC-B0E2A575E878}" srcOrd="8" destOrd="0" presId="urn:microsoft.com/office/officeart/2018/2/layout/IconLabelList"/>
    <dgm:cxn modelId="{5075265D-5F90-43E2-B78F-1F97B7B775F9}" type="presParOf" srcId="{0F6AFD0E-58E2-498A-AFDC-B0E2A575E878}" destId="{C38A72B3-98B3-454E-AE9A-A2AB8BC18B05}" srcOrd="0" destOrd="0" presId="urn:microsoft.com/office/officeart/2018/2/layout/IconLabelList"/>
    <dgm:cxn modelId="{087C54B4-5489-42CD-900A-7BE1AF2DE780}" type="presParOf" srcId="{0F6AFD0E-58E2-498A-AFDC-B0E2A575E878}" destId="{3BBA8D16-44EE-4E17-B1A5-53E3F268A39B}" srcOrd="1" destOrd="0" presId="urn:microsoft.com/office/officeart/2018/2/layout/IconLabelList"/>
    <dgm:cxn modelId="{D4FDE45C-4586-4525-B893-E763A1322D3D}" type="presParOf" srcId="{0F6AFD0E-58E2-498A-AFDC-B0E2A575E878}" destId="{6AA3BBB3-4293-4FCF-940A-26AAFAC0135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F625A-D88C-4030-B60F-1A9A1D4FD354}">
      <dsp:nvSpPr>
        <dsp:cNvPr id="0" name=""/>
        <dsp:cNvSpPr/>
      </dsp:nvSpPr>
      <dsp:spPr>
        <a:xfrm>
          <a:off x="1106654" y="858"/>
          <a:ext cx="960750" cy="960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95F78-5A19-40D6-8255-84280D9A9180}">
      <dsp:nvSpPr>
        <dsp:cNvPr id="0" name=""/>
        <dsp:cNvSpPr/>
      </dsp:nvSpPr>
      <dsp:spPr>
        <a:xfrm>
          <a:off x="1311404" y="205608"/>
          <a:ext cx="551250" cy="55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6BF43-33AC-412A-9837-40DB32F7E5A8}">
      <dsp:nvSpPr>
        <dsp:cNvPr id="0" name=""/>
        <dsp:cNvSpPr/>
      </dsp:nvSpPr>
      <dsp:spPr>
        <a:xfrm>
          <a:off x="799529" y="1260858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Observations</a:t>
          </a:r>
        </a:p>
      </dsp:txBody>
      <dsp:txXfrm>
        <a:off x="799529" y="1260858"/>
        <a:ext cx="1575000" cy="630000"/>
      </dsp:txXfrm>
    </dsp:sp>
    <dsp:sp modelId="{AFBD8D44-9B65-4A64-A2FB-D85145E3DD6B}">
      <dsp:nvSpPr>
        <dsp:cNvPr id="0" name=""/>
        <dsp:cNvSpPr/>
      </dsp:nvSpPr>
      <dsp:spPr>
        <a:xfrm>
          <a:off x="2957279" y="858"/>
          <a:ext cx="960750" cy="960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C86BC-D098-4A14-A4AD-45D962469E85}">
      <dsp:nvSpPr>
        <dsp:cNvPr id="0" name=""/>
        <dsp:cNvSpPr/>
      </dsp:nvSpPr>
      <dsp:spPr>
        <a:xfrm>
          <a:off x="3162029" y="205608"/>
          <a:ext cx="551250" cy="55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637C5-58BF-4E9C-ADCE-022C20574C1E}">
      <dsp:nvSpPr>
        <dsp:cNvPr id="0" name=""/>
        <dsp:cNvSpPr/>
      </dsp:nvSpPr>
      <dsp:spPr>
        <a:xfrm>
          <a:off x="2650154" y="1260858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Solution</a:t>
          </a:r>
        </a:p>
      </dsp:txBody>
      <dsp:txXfrm>
        <a:off x="2650154" y="1260858"/>
        <a:ext cx="1575000" cy="630000"/>
      </dsp:txXfrm>
    </dsp:sp>
    <dsp:sp modelId="{566904C2-66F9-4233-BC2A-414DF2634067}">
      <dsp:nvSpPr>
        <dsp:cNvPr id="0" name=""/>
        <dsp:cNvSpPr/>
      </dsp:nvSpPr>
      <dsp:spPr>
        <a:xfrm>
          <a:off x="4807904" y="858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E7C08-0171-4991-8950-D42A0673DED9}">
      <dsp:nvSpPr>
        <dsp:cNvPr id="0" name=""/>
        <dsp:cNvSpPr/>
      </dsp:nvSpPr>
      <dsp:spPr>
        <a:xfrm>
          <a:off x="5012654" y="205608"/>
          <a:ext cx="551250" cy="55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E4545-1D48-48E6-97D6-BFC87649A556}">
      <dsp:nvSpPr>
        <dsp:cNvPr id="0" name=""/>
        <dsp:cNvSpPr/>
      </dsp:nvSpPr>
      <dsp:spPr>
        <a:xfrm>
          <a:off x="4500779" y="1260858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Semantic Descriptors</a:t>
          </a:r>
        </a:p>
      </dsp:txBody>
      <dsp:txXfrm>
        <a:off x="4500779" y="1260858"/>
        <a:ext cx="1575000" cy="630000"/>
      </dsp:txXfrm>
    </dsp:sp>
    <dsp:sp modelId="{1722B7B9-ABDA-471B-93EF-B8B0F0BA151E}">
      <dsp:nvSpPr>
        <dsp:cNvPr id="0" name=""/>
        <dsp:cNvSpPr/>
      </dsp:nvSpPr>
      <dsp:spPr>
        <a:xfrm>
          <a:off x="6658529" y="858"/>
          <a:ext cx="960750" cy="96075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92486-144F-4ABD-B3B9-B6CA68914AEA}">
      <dsp:nvSpPr>
        <dsp:cNvPr id="0" name=""/>
        <dsp:cNvSpPr/>
      </dsp:nvSpPr>
      <dsp:spPr>
        <a:xfrm>
          <a:off x="6863279" y="205608"/>
          <a:ext cx="551250" cy="5512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B74FF-663D-4701-9F4C-03B852B05F4A}">
      <dsp:nvSpPr>
        <dsp:cNvPr id="0" name=""/>
        <dsp:cNvSpPr/>
      </dsp:nvSpPr>
      <dsp:spPr>
        <a:xfrm>
          <a:off x="6351404" y="1260858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State Diagram</a:t>
          </a:r>
        </a:p>
      </dsp:txBody>
      <dsp:txXfrm>
        <a:off x="6351404" y="1260858"/>
        <a:ext cx="1575000" cy="630000"/>
      </dsp:txXfrm>
    </dsp:sp>
    <dsp:sp modelId="{5A48E4E6-FB15-4EB6-B856-AEDED026FD5F}">
      <dsp:nvSpPr>
        <dsp:cNvPr id="0" name=""/>
        <dsp:cNvSpPr/>
      </dsp:nvSpPr>
      <dsp:spPr>
        <a:xfrm>
          <a:off x="8509154" y="858"/>
          <a:ext cx="960750" cy="96075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F0C8E-CDB6-4D06-8A7F-61785D0A8F1C}">
      <dsp:nvSpPr>
        <dsp:cNvPr id="0" name=""/>
        <dsp:cNvSpPr/>
      </dsp:nvSpPr>
      <dsp:spPr>
        <a:xfrm>
          <a:off x="8713904" y="205608"/>
          <a:ext cx="551250" cy="5512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17BC3-1EEA-4AC7-AB90-03E0597F1583}">
      <dsp:nvSpPr>
        <dsp:cNvPr id="0" name=""/>
        <dsp:cNvSpPr/>
      </dsp:nvSpPr>
      <dsp:spPr>
        <a:xfrm>
          <a:off x="8202029" y="1260858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Media Type</a:t>
          </a:r>
        </a:p>
      </dsp:txBody>
      <dsp:txXfrm>
        <a:off x="8202029" y="1260858"/>
        <a:ext cx="1575000" cy="630000"/>
      </dsp:txXfrm>
    </dsp:sp>
    <dsp:sp modelId="{9025E3E3-5615-4510-8BAF-0326588E1200}">
      <dsp:nvSpPr>
        <dsp:cNvPr id="0" name=""/>
        <dsp:cNvSpPr/>
      </dsp:nvSpPr>
      <dsp:spPr>
        <a:xfrm>
          <a:off x="3882591" y="2284609"/>
          <a:ext cx="960750" cy="960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D4788-CEB7-4BC4-B917-E4F49E39085F}">
      <dsp:nvSpPr>
        <dsp:cNvPr id="0" name=""/>
        <dsp:cNvSpPr/>
      </dsp:nvSpPr>
      <dsp:spPr>
        <a:xfrm>
          <a:off x="4087341" y="2489358"/>
          <a:ext cx="551250" cy="5512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FB410-3A8C-4DC5-8C0B-BB19314509B1}">
      <dsp:nvSpPr>
        <dsp:cNvPr id="0" name=""/>
        <dsp:cNvSpPr/>
      </dsp:nvSpPr>
      <dsp:spPr>
        <a:xfrm>
          <a:off x="3575466" y="3544609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JSON Response Body</a:t>
          </a:r>
        </a:p>
      </dsp:txBody>
      <dsp:txXfrm>
        <a:off x="3575466" y="3544609"/>
        <a:ext cx="1575000" cy="630000"/>
      </dsp:txXfrm>
    </dsp:sp>
    <dsp:sp modelId="{2343E104-41A8-4C65-8121-9DB42070ADA2}">
      <dsp:nvSpPr>
        <dsp:cNvPr id="0" name=""/>
        <dsp:cNvSpPr/>
      </dsp:nvSpPr>
      <dsp:spPr>
        <a:xfrm>
          <a:off x="5733216" y="2284609"/>
          <a:ext cx="960750" cy="960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389D2-D5C9-4BCA-9AB8-899F5CEC5DD0}">
      <dsp:nvSpPr>
        <dsp:cNvPr id="0" name=""/>
        <dsp:cNvSpPr/>
      </dsp:nvSpPr>
      <dsp:spPr>
        <a:xfrm>
          <a:off x="5937966" y="2489358"/>
          <a:ext cx="551250" cy="55125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AB880-D245-4EBB-BFCA-AEC303FB0CDC}">
      <dsp:nvSpPr>
        <dsp:cNvPr id="0" name=""/>
        <dsp:cNvSpPr/>
      </dsp:nvSpPr>
      <dsp:spPr>
        <a:xfrm>
          <a:off x="5426091" y="3544609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Source</a:t>
          </a:r>
        </a:p>
      </dsp:txBody>
      <dsp:txXfrm>
        <a:off x="5426091" y="3544609"/>
        <a:ext cx="1575000" cy="63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5D56A-FF84-F047-A97B-830473C2BD9B}">
      <dsp:nvSpPr>
        <dsp:cNvPr id="0" name=""/>
        <dsp:cNvSpPr/>
      </dsp:nvSpPr>
      <dsp:spPr>
        <a:xfrm>
          <a:off x="3098" y="1268531"/>
          <a:ext cx="2212401" cy="1404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9922C9-F990-EA4A-8B08-4B654E28BDF7}">
      <dsp:nvSpPr>
        <dsp:cNvPr id="0" name=""/>
        <dsp:cNvSpPr/>
      </dsp:nvSpPr>
      <dsp:spPr>
        <a:xfrm>
          <a:off x="248920" y="1502062"/>
          <a:ext cx="2212401" cy="1404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 are seeing a lot of API abandonment as your service requires the user register an API key before it can be used. </a:t>
          </a:r>
        </a:p>
      </dsp:txBody>
      <dsp:txXfrm>
        <a:off x="290067" y="1543209"/>
        <a:ext cx="2130107" cy="1322580"/>
      </dsp:txXfrm>
    </dsp:sp>
    <dsp:sp modelId="{DD7FC538-E163-D549-A371-FA5A8B0DCBEC}">
      <dsp:nvSpPr>
        <dsp:cNvPr id="0" name=""/>
        <dsp:cNvSpPr/>
      </dsp:nvSpPr>
      <dsp:spPr>
        <a:xfrm>
          <a:off x="2707144" y="1268531"/>
          <a:ext cx="2212401" cy="1404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9099B0-1774-BE46-8F4D-692D59296F9E}">
      <dsp:nvSpPr>
        <dsp:cNvPr id="0" name=""/>
        <dsp:cNvSpPr/>
      </dsp:nvSpPr>
      <dsp:spPr>
        <a:xfrm>
          <a:off x="2952966" y="1502062"/>
          <a:ext cx="2212401" cy="1404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This is leading to developers abandoning your services as they don’t know why it is necessary for them to register an account and create an API key. </a:t>
          </a:r>
        </a:p>
      </dsp:txBody>
      <dsp:txXfrm>
        <a:off x="2994113" y="1543209"/>
        <a:ext cx="2130107" cy="1322580"/>
      </dsp:txXfrm>
    </dsp:sp>
    <dsp:sp modelId="{A0213E2E-B8C1-BF4B-B700-AF73AF7BF393}">
      <dsp:nvSpPr>
        <dsp:cNvPr id="0" name=""/>
        <dsp:cNvSpPr/>
      </dsp:nvSpPr>
      <dsp:spPr>
        <a:xfrm>
          <a:off x="5411190" y="1268531"/>
          <a:ext cx="2212401" cy="1404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065692-7ECA-D741-837D-2D946FEACD93}">
      <dsp:nvSpPr>
        <dsp:cNvPr id="0" name=""/>
        <dsp:cNvSpPr/>
      </dsp:nvSpPr>
      <dsp:spPr>
        <a:xfrm>
          <a:off x="5657012" y="1502062"/>
          <a:ext cx="2212401" cy="1404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Developers don’t know how to register for an API key.</a:t>
          </a:r>
        </a:p>
      </dsp:txBody>
      <dsp:txXfrm>
        <a:off x="5698159" y="1543209"/>
        <a:ext cx="2130107" cy="1322580"/>
      </dsp:txXfrm>
    </dsp:sp>
    <dsp:sp modelId="{3D9CE219-4864-2D41-9D0C-A04ACA346E05}">
      <dsp:nvSpPr>
        <dsp:cNvPr id="0" name=""/>
        <dsp:cNvSpPr/>
      </dsp:nvSpPr>
      <dsp:spPr>
        <a:xfrm>
          <a:off x="8115235" y="1268531"/>
          <a:ext cx="2212401" cy="1404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E93A50-621E-6149-A643-0553F0432DBB}">
      <dsp:nvSpPr>
        <dsp:cNvPr id="0" name=""/>
        <dsp:cNvSpPr/>
      </dsp:nvSpPr>
      <dsp:spPr>
        <a:xfrm>
          <a:off x="8361058" y="1502062"/>
          <a:ext cx="2212401" cy="1404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Your email support has fielded over 2000 emails on this issue in the last 2 months.</a:t>
          </a:r>
        </a:p>
      </dsp:txBody>
      <dsp:txXfrm>
        <a:off x="8402205" y="1543209"/>
        <a:ext cx="2130107" cy="1322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EA7B1-FDD9-43E9-B7AA-5093C9870C57}">
      <dsp:nvSpPr>
        <dsp:cNvPr id="0" name=""/>
        <dsp:cNvSpPr/>
      </dsp:nvSpPr>
      <dsp:spPr>
        <a:xfrm>
          <a:off x="0" y="678513"/>
          <a:ext cx="10576558" cy="1252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C80F8-BA00-40F4-983C-1E0757672597}">
      <dsp:nvSpPr>
        <dsp:cNvPr id="0" name=""/>
        <dsp:cNvSpPr/>
      </dsp:nvSpPr>
      <dsp:spPr>
        <a:xfrm>
          <a:off x="378923" y="960357"/>
          <a:ext cx="688952" cy="6889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36F11-D9A1-495D-9F7E-D2C504A9C6EC}">
      <dsp:nvSpPr>
        <dsp:cNvPr id="0" name=""/>
        <dsp:cNvSpPr/>
      </dsp:nvSpPr>
      <dsp:spPr>
        <a:xfrm>
          <a:off x="1446799" y="678513"/>
          <a:ext cx="9129758" cy="125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571" tIns="132571" rIns="132571" bIns="13257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way to resolve this would be to offer a set number of API calls that do not require an account. Each call will return the number of free calls that remain, along with a link that points to instructions for creating an account. </a:t>
          </a:r>
        </a:p>
      </dsp:txBody>
      <dsp:txXfrm>
        <a:off x="1446799" y="678513"/>
        <a:ext cx="9129758" cy="1252640"/>
      </dsp:txXfrm>
    </dsp:sp>
    <dsp:sp modelId="{9050BD46-9A85-49A1-80B0-5375989730E6}">
      <dsp:nvSpPr>
        <dsp:cNvPr id="0" name=""/>
        <dsp:cNvSpPr/>
      </dsp:nvSpPr>
      <dsp:spPr>
        <a:xfrm>
          <a:off x="0" y="2244314"/>
          <a:ext cx="10576558" cy="1252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D6E82-2046-40FF-AAD4-B3E30884EDFE}">
      <dsp:nvSpPr>
        <dsp:cNvPr id="0" name=""/>
        <dsp:cNvSpPr/>
      </dsp:nvSpPr>
      <dsp:spPr>
        <a:xfrm>
          <a:off x="378923" y="2526158"/>
          <a:ext cx="688952" cy="6889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96A0E-BA66-44B6-BBC1-809B71BE87EB}">
      <dsp:nvSpPr>
        <dsp:cNvPr id="0" name=""/>
        <dsp:cNvSpPr/>
      </dsp:nvSpPr>
      <dsp:spPr>
        <a:xfrm>
          <a:off x="1446799" y="2244314"/>
          <a:ext cx="9129758" cy="125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571" tIns="132571" rIns="132571" bIns="13257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will drive more engagement as users get a taste of what the software has to offer, while at the same time staying informed. </a:t>
          </a:r>
        </a:p>
      </dsp:txBody>
      <dsp:txXfrm>
        <a:off x="1446799" y="2244314"/>
        <a:ext cx="9129758" cy="1252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08ACD-F40B-4F2D-BAE4-FC5AC9F71FFB}">
      <dsp:nvSpPr>
        <dsp:cNvPr id="0" name=""/>
        <dsp:cNvSpPr/>
      </dsp:nvSpPr>
      <dsp:spPr>
        <a:xfrm>
          <a:off x="653279" y="118768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10933-8CF5-42B2-B817-CFE90AFA740F}">
      <dsp:nvSpPr>
        <dsp:cNvPr id="0" name=""/>
        <dsp:cNvSpPr/>
      </dsp:nvSpPr>
      <dsp:spPr>
        <a:xfrm>
          <a:off x="158279" y="226778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Less API abandonment</a:t>
          </a:r>
        </a:p>
      </dsp:txBody>
      <dsp:txXfrm>
        <a:off x="158279" y="2267784"/>
        <a:ext cx="1800000" cy="720000"/>
      </dsp:txXfrm>
    </dsp:sp>
    <dsp:sp modelId="{1F06D83C-70BB-4ED6-9499-1DE7AE6F58E6}">
      <dsp:nvSpPr>
        <dsp:cNvPr id="0" name=""/>
        <dsp:cNvSpPr/>
      </dsp:nvSpPr>
      <dsp:spPr>
        <a:xfrm>
          <a:off x="2768279" y="118768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DBFE2-1C1F-48C2-A722-280B1755137D}">
      <dsp:nvSpPr>
        <dsp:cNvPr id="0" name=""/>
        <dsp:cNvSpPr/>
      </dsp:nvSpPr>
      <dsp:spPr>
        <a:xfrm>
          <a:off x="2273279" y="226778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Increased usage</a:t>
          </a:r>
        </a:p>
      </dsp:txBody>
      <dsp:txXfrm>
        <a:off x="2273279" y="2267784"/>
        <a:ext cx="1800000" cy="720000"/>
      </dsp:txXfrm>
    </dsp:sp>
    <dsp:sp modelId="{19D80A65-7AE3-4BA6-8B42-17C18D2C6684}">
      <dsp:nvSpPr>
        <dsp:cNvPr id="0" name=""/>
        <dsp:cNvSpPr/>
      </dsp:nvSpPr>
      <dsp:spPr>
        <a:xfrm>
          <a:off x="4883279" y="118768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CBD25-8E72-4525-95DA-32B60CBED4F1}">
      <dsp:nvSpPr>
        <dsp:cNvPr id="0" name=""/>
        <dsp:cNvSpPr/>
      </dsp:nvSpPr>
      <dsp:spPr>
        <a:xfrm>
          <a:off x="4388279" y="226778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Less consumer confusion</a:t>
          </a:r>
        </a:p>
      </dsp:txBody>
      <dsp:txXfrm>
        <a:off x="4388279" y="2267784"/>
        <a:ext cx="1800000" cy="720000"/>
      </dsp:txXfrm>
    </dsp:sp>
    <dsp:sp modelId="{5E7B231B-B513-45A3-AD92-3B1E9B6A0827}">
      <dsp:nvSpPr>
        <dsp:cNvPr id="0" name=""/>
        <dsp:cNvSpPr/>
      </dsp:nvSpPr>
      <dsp:spPr>
        <a:xfrm>
          <a:off x="6998279" y="118768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D3CD8-8BF6-40E2-B7D3-4F2470D34EE2}">
      <dsp:nvSpPr>
        <dsp:cNvPr id="0" name=""/>
        <dsp:cNvSpPr/>
      </dsp:nvSpPr>
      <dsp:spPr>
        <a:xfrm>
          <a:off x="6503279" y="226778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Allows the client a streamlined way of onboarding</a:t>
          </a:r>
        </a:p>
      </dsp:txBody>
      <dsp:txXfrm>
        <a:off x="6503279" y="2267784"/>
        <a:ext cx="1800000" cy="720000"/>
      </dsp:txXfrm>
    </dsp:sp>
    <dsp:sp modelId="{C38A72B3-98B3-454E-AE9A-A2AB8BC18B05}">
      <dsp:nvSpPr>
        <dsp:cNvPr id="0" name=""/>
        <dsp:cNvSpPr/>
      </dsp:nvSpPr>
      <dsp:spPr>
        <a:xfrm>
          <a:off x="9113279" y="118768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3BBB3-4293-4FCF-940A-26AAFAC01356}">
      <dsp:nvSpPr>
        <dsp:cNvPr id="0" name=""/>
        <dsp:cNvSpPr/>
      </dsp:nvSpPr>
      <dsp:spPr>
        <a:xfrm>
          <a:off x="8618279" y="226778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Less calls to support center for unauthorized access errors because api is transparent</a:t>
          </a:r>
        </a:p>
      </dsp:txBody>
      <dsp:txXfrm>
        <a:off x="8618279" y="226778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6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0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4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9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7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7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5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4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0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7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3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EE4C7D-0DA5-674C-A75E-CAF69D225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accent1"/>
                </a:solidFill>
              </a:rPr>
              <a:t>Hypermedia Design</a:t>
            </a:r>
            <a:br>
              <a:rPr lang="en-US" sz="7200">
                <a:solidFill>
                  <a:schemeClr val="accent1"/>
                </a:solidFill>
              </a:rPr>
            </a:br>
            <a:r>
              <a:rPr lang="en-US" sz="7200">
                <a:solidFill>
                  <a:schemeClr val="accent1"/>
                </a:solidFill>
              </a:rPr>
              <a:t>Business Use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74E18-13B2-A94E-81B3-B5F7F99CF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By James Brown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06/7/2020</a:t>
            </a:r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46BD7-DFA8-D948-A30C-593B1003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145962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 dirty="0">
                <a:solidFill>
                  <a:schemeClr val="accent1"/>
                </a:solidFill>
              </a:rPr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048C-0014-694E-987B-F9BD14DEF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374" y="4560432"/>
            <a:ext cx="8300202" cy="1228171"/>
          </a:xfrm>
        </p:spPr>
        <p:txBody>
          <a:bodyPr vert="horz" lIns="91440" tIns="0" rIns="91440" bIns="45720" rtlCol="0">
            <a:normAutofit/>
          </a:bodyPr>
          <a:lstStyle/>
          <a:p>
            <a:r>
              <a:rPr lang="en-US" dirty="0"/>
              <a:t>Richardson, L., &amp; Amundsen, M. (2013). </a:t>
            </a:r>
            <a:r>
              <a:rPr lang="en-US" i="1" dirty="0"/>
              <a:t>RESTful Web APIs.</a:t>
            </a:r>
            <a:endParaRPr lang="en-US" dirty="0"/>
          </a:p>
          <a:p>
            <a:endParaRPr lang="en-US" dirty="0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6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72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8" name="Group 93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9" name="Rectangle 98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46BD7-DFA8-D948-A30C-593B1003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184" y="1771135"/>
            <a:ext cx="6450227" cy="3714834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solidFill>
                  <a:schemeClr val="bg1"/>
                </a:solidFill>
              </a:rPr>
              <a:t>Thank you for your time.</a:t>
            </a:r>
            <a:br>
              <a:rPr lang="en-US" sz="6000">
                <a:solidFill>
                  <a:schemeClr val="bg1"/>
                </a:solidFill>
              </a:rPr>
            </a:br>
            <a:r>
              <a:rPr lang="en-US" sz="600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98888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4131CA-913E-1E41-8C87-3E4A95BF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TOPICS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0B108104-3A81-487B-953A-F6A748CD1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152301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285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4D8A41-05EE-1C45-93DC-7E994657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Observations Of The Business</a:t>
            </a:r>
            <a:br>
              <a:rPr lang="en-US" sz="2200" dirty="0">
                <a:solidFill>
                  <a:schemeClr val="tx1"/>
                </a:solidFill>
              </a:rPr>
            </a:b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89" name="Content Placeholder 2">
            <a:extLst>
              <a:ext uri="{FF2B5EF4-FFF2-40B4-BE49-F238E27FC236}">
                <a16:creationId xmlns:a16="http://schemas.microsoft.com/office/drawing/2014/main" id="{E6078B1D-F9D5-41AB-A50C-147E609CC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432193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80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6948E9-E5B7-0A48-9552-AFA20ADB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Solution</a:t>
            </a:r>
          </a:p>
        </p:txBody>
      </p:sp>
      <p:graphicFrame>
        <p:nvGraphicFramePr>
          <p:cNvPr id="111" name="Content Placeholder 2">
            <a:extLst>
              <a:ext uri="{FF2B5EF4-FFF2-40B4-BE49-F238E27FC236}">
                <a16:creationId xmlns:a16="http://schemas.microsoft.com/office/drawing/2014/main" id="{E08CC18E-5357-4163-AA84-4C801BAC0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71617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70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roup 322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2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6" name="Isosceles Triangle 34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5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30D19F-B89B-7348-A9AD-F62D97B7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Semantic Descriptors</a:t>
            </a:r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7D0C87-A6FF-A943-8378-4578466A2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8985" y="626940"/>
            <a:ext cx="5443023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4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72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8" name="Group 93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9" name="Rectangle 98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00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1" name="Group 121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AA7DD7-089C-4846-A405-959789EA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State Diagram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431C6B2-8446-F74D-908E-5A2371FC2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8921" y="320040"/>
            <a:ext cx="4717000" cy="622706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5203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AA7DD7-089C-4846-A405-959789EA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Media Type (JSON)</a:t>
            </a: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81F4B5-59FD-7D47-911B-52ED596D8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542" y="626940"/>
            <a:ext cx="6779910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1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9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2" name="Isosceles Triangle 21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5" name="Rectangle 214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18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4D8A41-05EE-1C45-93DC-7E994657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4600" dirty="0"/>
              <a:t>JSON Response  Body of GET Request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F066E9-4186-274B-8E78-6A728FE50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0383" y="320040"/>
            <a:ext cx="3814076" cy="622706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4796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4D8A41-05EE-1C45-93DC-7E994657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 vert="horz" lIns="228600" tIns="228600" rIns="228600" bIns="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ROI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9777779-6685-469F-860D-1A86F0452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28457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662801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 Light</vt:lpstr>
      <vt:lpstr>Rockwell</vt:lpstr>
      <vt:lpstr>Wingdings</vt:lpstr>
      <vt:lpstr>Atlas</vt:lpstr>
      <vt:lpstr>Hypermedia Design Business Use Case</vt:lpstr>
      <vt:lpstr>TOPICS</vt:lpstr>
      <vt:lpstr>Observations Of The Business </vt:lpstr>
      <vt:lpstr>Solution</vt:lpstr>
      <vt:lpstr>Semantic Descriptors</vt:lpstr>
      <vt:lpstr>State Diagram</vt:lpstr>
      <vt:lpstr>Media Type (JSON)</vt:lpstr>
      <vt:lpstr>JSON Response  Body of GET Request</vt:lpstr>
      <vt:lpstr>ROI</vt:lpstr>
      <vt:lpstr>Source</vt:lpstr>
      <vt:lpstr>Thank you for your time.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Hypermedia Design Business Use Case</dc:title>
  <dc:creator>Brown, James</dc:creator>
  <cp:lastModifiedBy>Brown, James</cp:lastModifiedBy>
  <cp:revision>1</cp:revision>
  <dcterms:created xsi:type="dcterms:W3CDTF">2020-06-08T00:47:48Z</dcterms:created>
  <dcterms:modified xsi:type="dcterms:W3CDTF">2020-06-08T00:48:08Z</dcterms:modified>
</cp:coreProperties>
</file>