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7" r:id="rId4"/>
    <p:sldId id="268" r:id="rId5"/>
    <p:sldId id="269" r:id="rId6"/>
    <p:sldId id="258" r:id="rId7"/>
    <p:sldId id="260" r:id="rId8"/>
    <p:sldId id="271" r:id="rId9"/>
    <p:sldId id="270" r:id="rId10"/>
    <p:sldId id="272" r:id="rId11"/>
    <p:sldId id="261" r:id="rId12"/>
    <p:sldId id="262" r:id="rId13"/>
    <p:sldId id="273" r:id="rId14"/>
    <p:sldId id="274" r:id="rId15"/>
    <p:sldId id="275" r:id="rId16"/>
    <p:sldId id="276" r:id="rId17"/>
    <p:sldId id="277" r:id="rId18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99" autoAdjust="0"/>
  </p:normalViewPr>
  <p:slideViewPr>
    <p:cSldViewPr>
      <p:cViewPr>
        <p:scale>
          <a:sx n="75" d="100"/>
          <a:sy n="75" d="100"/>
        </p:scale>
        <p:origin x="883" y="2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408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3D02FD-F98D-4393-8C2A-AA2B1B59A463}" type="datetime1">
              <a:rPr lang="ru-RU" smtClean="0"/>
              <a:t>25.06.2022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64D38-2738-4F9A-AE2C-9F3DA1661795}" type="datetime1">
              <a:rPr lang="ru-RU" smtClean="0"/>
              <a:t>25.06.2022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4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74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123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34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07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28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3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500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18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256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9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Полилиния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ADCAA3-DEBC-406D-8401-30E1F946FF53}" type="datetime1">
              <a:rPr lang="ru-RU" smtClean="0"/>
              <a:t>25.06.2022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5B83A8-B65A-4820-B3AA-18435A44086F}" type="datetime1">
              <a:rPr lang="ru-RU" smtClean="0"/>
              <a:t>25.06.2022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16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67F8A-3B9B-475E-B703-D5E9DB2614A0}" type="datetime1">
              <a:rPr lang="ru-RU" smtClean="0"/>
              <a:t>25.06.2022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255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7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6B7B8-68DB-4C8D-B1EE-F0C4532BD17D}" type="datetime1">
              <a:rPr lang="ru-RU" smtClean="0"/>
              <a:t>25.06.2022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158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8857C3-C93F-4E49-AD92-CBF7106F2783}" type="datetime1">
              <a:rPr lang="ru-RU" smtClean="0"/>
              <a:t>25.06.2022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160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илини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36C73-844D-4651-9FC2-22D52B486471}" type="datetime1">
              <a:rPr lang="ru-RU" smtClean="0"/>
              <a:t>25.06.2022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5" name="Объект 3"/>
          <p:cNvSpPr>
            <a:spLocks noGrp="1"/>
          </p:cNvSpPr>
          <p:nvPr>
            <p:ph sz="half" idx="13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156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8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9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BE7C9-88BB-4EFE-8667-3062E1396877}" type="datetime1">
              <a:rPr lang="ru-RU" smtClean="0"/>
              <a:t>25.06.2022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13653-6E18-417E-A961-3DF0937C0BAA}" type="datetime1">
              <a:rPr lang="ru-RU" smtClean="0"/>
              <a:t>25.06.2022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grpSp>
        <p:nvGrpSpPr>
          <p:cNvPr id="615" name="рамка" descr="Изображение прямоугольника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Группа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Группа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Группа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Группа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Группа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Группа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705AF-92A4-4691-A540-883D58C8D1DC}" type="datetime1">
              <a:rPr lang="ru-RU" smtClean="0"/>
              <a:t>25.06.2022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grpSp>
        <p:nvGrpSpPr>
          <p:cNvPr id="614" name="рамка" descr="Изображение прямоугольника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Группа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Группа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Полилиния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Группа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Полилиния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Группа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Группа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Полилиния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Группа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Полилиния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9E27C-4335-4F92-9135-AD8999CC569B}" type="datetime1">
              <a:rPr lang="ru-RU" smtClean="0"/>
              <a:t>25.06.2022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9D4412-E0C6-4262-9FCB-58486E3B00CB}" type="datetime1">
              <a:rPr lang="ru-RU" noProof="0" smtClean="0"/>
              <a:t>25.06.2022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Презентація до курсової роботи на тему «Автобаза»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иконав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Ст.гр.КНТ-21-5</a:t>
            </a:r>
          </a:p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Крутипорох Руслан Олегович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4965C1E-FB84-05D3-EC8D-52BB412DA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640" y="214392"/>
            <a:ext cx="6162246" cy="335862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ACB198-E1E7-AF40-AF79-F65FF4273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24" y="3573016"/>
            <a:ext cx="5328592" cy="30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1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7868" y="332656"/>
            <a:ext cx="9143998" cy="1020762"/>
          </a:xfrm>
        </p:spPr>
        <p:txBody>
          <a:bodyPr rtlCol="0"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Ієрархія власних класів-винятків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A06193-4910-4C64-7E05-8C3C6DA12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56" y="1700808"/>
            <a:ext cx="6470650" cy="3921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EEEC48-0D3D-CAE8-7DB0-EE73931A3A7C}"/>
              </a:ext>
            </a:extLst>
          </p:cNvPr>
          <p:cNvSpPr txBox="1"/>
          <p:nvPr/>
        </p:nvSpPr>
        <p:spPr>
          <a:xfrm>
            <a:off x="909836" y="1844824"/>
            <a:ext cx="3528392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 в роботі існує ієрархія класів-контейнерів, для них була розроблена ієрархія класів-винятків для того, щоб користувач міг зрозуміти , якого типу помилку він викликав випадково при використанні програми і як її виправити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BD67BE-E7DB-1981-9E3E-504B05A07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48" y="4177413"/>
            <a:ext cx="4602624" cy="23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F08B33-6AC3-9A5A-AD53-C4324233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404664"/>
            <a:ext cx="6677957" cy="16099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560FBB-B42D-0974-0739-132A6D691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72" y="2276872"/>
            <a:ext cx="7649643" cy="1409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3DDB86-7ED4-E33B-9EE6-A8C0BB69D8F9}"/>
              </a:ext>
            </a:extLst>
          </p:cNvPr>
          <p:cNvSpPr txBox="1"/>
          <p:nvPr/>
        </p:nvSpPr>
        <p:spPr>
          <a:xfrm>
            <a:off x="8110636" y="764704"/>
            <a:ext cx="396044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створенні базового шаблонного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класа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-контейнера був використаний механізм пізнього зв’язування, для того, щоб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динамічно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визначати помилку.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ніж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10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виключення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ArrayMessage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(створення завеликого контейнера)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 звернення по індексу стосується елемента, якого немає в масиві – виключення типу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помилка діапазону)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B0971-A89D-2873-D94F-09812796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04664"/>
            <a:ext cx="9143998" cy="1020762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Механізм створення звітів з логістичних рейсів.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текстовими файлами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B1429-01C1-5791-316A-0707FC6984BC}"/>
              </a:ext>
            </a:extLst>
          </p:cNvPr>
          <p:cNvSpPr txBox="1"/>
          <p:nvPr/>
        </p:nvSpPr>
        <p:spPr>
          <a:xfrm>
            <a:off x="621804" y="2276872"/>
            <a:ext cx="417646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 програма самостійно робить звіти з рейсів для користувача-замовника, був використаний наступний підхід: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23B270-685E-4A5E-0789-19AD7054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3212976"/>
            <a:ext cx="10414893" cy="334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0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6DF477-3AEC-D1D1-1676-56F94F069D3D}"/>
              </a:ext>
            </a:extLst>
          </p:cNvPr>
          <p:cNvSpPr txBox="1"/>
          <p:nvPr/>
        </p:nvSpPr>
        <p:spPr>
          <a:xfrm>
            <a:off x="1197868" y="620688"/>
            <a:ext cx="626469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C6E0F6-0BF6-EEED-4719-CA6E3BDF0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76" y="1378535"/>
            <a:ext cx="10363091" cy="485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5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5842F-92B5-4E9E-9887-4452D31B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програмної системи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13CF2-A968-D7F8-3A0B-CEC4CE7D4E69}"/>
              </a:ext>
            </a:extLst>
          </p:cNvPr>
          <p:cNvSpPr txBox="1"/>
          <p:nvPr/>
        </p:nvSpPr>
        <p:spPr>
          <a:xfrm>
            <a:off x="693812" y="1988840"/>
            <a:ext cx="360040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«Автобази» зручний та інтуїтивно зрозумілий, була використана технологія зміни кольору консолі та дизайну назви автобази «Експрес» за допомогою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спеціального веб-застосунку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89FF2A-405A-7213-7C3B-B4E5C1313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3707167"/>
            <a:ext cx="1041227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8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99CC03-CBF0-C642-95E3-11AF737A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16" y="3172666"/>
            <a:ext cx="6717124" cy="33123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955E8D-55BB-FCFE-8FD3-577BB240C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08" y="165800"/>
            <a:ext cx="8716320" cy="3000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276AEC-D84B-72DA-5D09-8E31E679268A}"/>
              </a:ext>
            </a:extLst>
          </p:cNvPr>
          <p:cNvSpPr txBox="1"/>
          <p:nvPr/>
        </p:nvSpPr>
        <p:spPr>
          <a:xfrm>
            <a:off x="553194" y="2980443"/>
            <a:ext cx="299806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Зміна кольору в залежності від обраного функціоналу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0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580B9-5BA7-304D-7BC7-0C9D537D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Висновок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BF418-0AB2-F370-0212-8BB0A15B9A90}"/>
              </a:ext>
            </a:extLst>
          </p:cNvPr>
          <p:cNvSpPr txBox="1"/>
          <p:nvPr/>
        </p:nvSpPr>
        <p:spPr>
          <a:xfrm>
            <a:off x="1518554" y="2276872"/>
            <a:ext cx="986509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630" marR="78105" indent="448945">
              <a:lnSpc>
                <a:spcPct val="115000"/>
              </a:lnSpc>
              <a:spcAft>
                <a:spcPts val="0"/>
              </a:spcAft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Результатом розробки стала об’єктно-орієнтована програма 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«Автобаза»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що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виконує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роботу менеджера та бухгалтера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одночасно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значно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облегшує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обробку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замовлень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математичні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розрахунки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що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необхідні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при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аналізі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даних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Розроблена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програмна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система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може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використовуватися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автоматизації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реальних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промислових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</a:t>
            </a:r>
            <a:r>
              <a:rPr lang="uk-UA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ів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643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8E649C-0E7D-C20C-3848-3AFFC77E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548680"/>
            <a:ext cx="9143998" cy="1020762"/>
          </a:xfrm>
        </p:spPr>
        <p:txBody>
          <a:bodyPr>
            <a:normAutofit/>
          </a:bodyPr>
          <a:lstStyle/>
          <a:p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Вступ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91D5008-4BB5-D793-C272-E5035699B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56" y="4175720"/>
            <a:ext cx="9144000" cy="4267200"/>
          </a:xfrm>
        </p:spPr>
        <p:txBody>
          <a:bodyPr/>
          <a:lstStyle/>
          <a:p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останні роки автотранспортні підприємства в сучасних умовах жорстокої конкуренції потребують інноваційних рішень. Автобаза – невід’ємне підприємство кожного сучасного бізнесу, що побудований на логістиці. Автобази бувають двох категорій – військові та  промислові. В курсовій роботі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розглянена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розробка програмної системи саме промислової автобази. В ході виконання курсової роботи була виконана 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диджиталізація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всіх бухгалтерських та менеджерських процесів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235D09-E90C-8001-464D-23FE9D0EE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707" y="404664"/>
            <a:ext cx="6966919" cy="36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756" y="332656"/>
            <a:ext cx="9143998" cy="1020762"/>
          </a:xfrm>
        </p:spPr>
        <p:txBody>
          <a:bodyPr rtlCol="0"/>
          <a:lstStyle/>
          <a:p>
            <a:pPr rtl="0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Мета, об’єкт та предмет розробки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4CF4E8-4B65-8513-F3A7-FBB67313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485" y="4240423"/>
            <a:ext cx="9144000" cy="4267200"/>
          </a:xfrm>
        </p:spPr>
        <p:txBody>
          <a:bodyPr/>
          <a:lstStyle/>
          <a:p>
            <a:pPr marL="87630" marR="79375" indent="448945" algn="just">
              <a:lnSpc>
                <a:spcPct val="115000"/>
              </a:lnSpc>
              <a:spcAft>
                <a:spcPts val="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Мета</a:t>
            </a:r>
            <a:r>
              <a:rPr lang="uk-UA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роботи</a:t>
            </a:r>
            <a:r>
              <a:rPr lang="uk-UA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uk-UA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створення</a:t>
            </a:r>
            <a:r>
              <a:rPr lang="uk-UA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програмної системи «Автобаза» ,заснованої на основних методах об’єктно-орієнтованого програмування та методах автоматизації промислових систем.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7210" marR="76200" algn="just">
              <a:lnSpc>
                <a:spcPct val="115000"/>
              </a:lnSpc>
              <a:spcBef>
                <a:spcPts val="5"/>
              </a:spcBef>
              <a:spcAft>
                <a:spcPts val="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Об'єкт розробки – об’єктна модель функціонування автобази.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7210" marR="76200" algn="just">
              <a:lnSpc>
                <a:spcPct val="115000"/>
              </a:lnSpc>
              <a:spcBef>
                <a:spcPts val="5"/>
              </a:spcBef>
              <a:spcAft>
                <a:spcPts val="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</a:t>
            </a:r>
            <a:r>
              <a:rPr lang="uk-UA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розробки</a:t>
            </a:r>
            <a:r>
              <a:rPr lang="uk-UA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uk-UA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інформаційні</a:t>
            </a:r>
            <a:r>
              <a:rPr lang="uk-UA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технології</a:t>
            </a:r>
            <a:r>
              <a:rPr lang="uk-UA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</a:t>
            </a:r>
            <a:r>
              <a:rPr lang="uk-UA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програмні</a:t>
            </a:r>
            <a:r>
              <a:rPr lang="uk-UA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методи</a:t>
            </a:r>
            <a:r>
              <a:rPr lang="uk-UA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об'єктно-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7630" algn="just">
              <a:lnSpc>
                <a:spcPct val="115000"/>
              </a:lnSpc>
              <a:spcBef>
                <a:spcPts val="5"/>
              </a:spcBef>
              <a:spcAft>
                <a:spcPts val="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орієнтованої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розробки</a:t>
            </a:r>
            <a:r>
              <a:rPr lang="uk-UA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програмних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5159DE-4180-81ED-BB8E-D24799EE6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556792"/>
            <a:ext cx="5532556" cy="26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30BF4B1-82D0-6425-C78D-7E16F24F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476672"/>
            <a:ext cx="9143998" cy="1020762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4B89BC1-750E-0056-6C36-D921F2CC0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828" y="3861048"/>
            <a:ext cx="4419599" cy="4267200"/>
          </a:xfrm>
        </p:spPr>
        <p:txBody>
          <a:bodyPr>
            <a:normAutofit/>
          </a:bodyPr>
          <a:lstStyle/>
          <a:p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Завданням роботи є розробка програми зі зручним інтерфейсом користувача мовою програмування C++ для автоматизації та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диджиталізації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всіх бухгалтерських та менеджерських процесів в промисловості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01FF893-C3F7-12CF-2016-E14296CE3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303" y="461773"/>
            <a:ext cx="5832919" cy="33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E6913F9-4E0E-6162-3DC6-5A46F82B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предметної області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0784077B-B2D8-95A1-1020-4ADB6BAFC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788" y="4003829"/>
            <a:ext cx="4419599" cy="4267200"/>
          </a:xfrm>
        </p:spPr>
        <p:txBody>
          <a:bodyPr/>
          <a:lstStyle/>
          <a:p>
            <a:pPr marL="301752" lvl="1" indent="0"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Завданням</a:t>
            </a:r>
            <a:r>
              <a:rPr lang="uk-UA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курсової</a:t>
            </a:r>
            <a:r>
              <a:rPr lang="uk-UA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роботи</a:t>
            </a:r>
            <a:r>
              <a:rPr lang="uk-UA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є</a:t>
            </a:r>
            <a:r>
              <a:rPr lang="uk-UA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побудова</a:t>
            </a:r>
            <a:r>
              <a:rPr lang="uk-UA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програмного</a:t>
            </a:r>
            <a:r>
              <a:rPr lang="uk-UA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забезпечення, що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диджиталізує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відношення клієнт-автобаза .</a:t>
            </a:r>
            <a:r>
              <a:rPr lang="uk-UA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</a:t>
            </a:r>
            <a:r>
              <a:rPr lang="uk-UA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розгляданні</a:t>
            </a:r>
            <a:r>
              <a:rPr lang="uk-UA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теми</a:t>
            </a:r>
            <a:r>
              <a:rPr lang="uk-UA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</a:t>
            </a:r>
            <a:r>
              <a:rPr lang="uk-UA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завдання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більш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детально,</a:t>
            </a:r>
            <a:r>
              <a:rPr lang="uk-UA" sz="1800" spc="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було виділено</a:t>
            </a:r>
            <a:r>
              <a:rPr lang="uk-UA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наступні</a:t>
            </a:r>
            <a:r>
              <a:rPr lang="uk-UA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сутності: Менеджер, Клієнт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Замовлення , Водій , Рейс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D64139F-DBB6-4C56-CF9B-D56886E99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332" y="1484784"/>
            <a:ext cx="6470650" cy="25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23726" y="-315416"/>
            <a:ext cx="7236297" cy="1719064"/>
          </a:xfrm>
        </p:spPr>
        <p:txBody>
          <a:bodyPr rtlCol="0"/>
          <a:lstStyle/>
          <a:p>
            <a:pPr algn="ctr"/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Проектування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програмної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69876" y="2636912"/>
            <a:ext cx="9143999" cy="1069675"/>
          </a:xfrm>
        </p:spPr>
        <p:txBody>
          <a:bodyPr rtlCol="0">
            <a:noAutofit/>
          </a:bodyPr>
          <a:lstStyle/>
          <a:p>
            <a:pPr marL="537210" algn="just">
              <a:lnSpc>
                <a:spcPct val="115000"/>
              </a:lnSpc>
              <a:spcBef>
                <a:spcPts val="250"/>
              </a:spcBef>
              <a:spcAft>
                <a:spcPts val="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uk-UA" sz="1800" spc="4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реалізації  </a:t>
            </a:r>
            <a:r>
              <a:rPr lang="uk-UA" sz="18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завдання  </a:t>
            </a:r>
            <a:r>
              <a:rPr lang="uk-UA" sz="18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курсової  </a:t>
            </a:r>
            <a:r>
              <a:rPr lang="uk-UA" sz="18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роботи  </a:t>
            </a:r>
            <a:r>
              <a:rPr lang="uk-UA" sz="18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були  </a:t>
            </a:r>
            <a:r>
              <a:rPr lang="uk-UA" sz="18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створені  </a:t>
            </a:r>
            <a:r>
              <a:rPr lang="uk-UA" sz="18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такі  </a:t>
            </a:r>
            <a:r>
              <a:rPr lang="uk-UA" sz="18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класи: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7630" marR="80010" algn="just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«АВТОМОБІЛЬ», «ВОДІЙ», «МЕНЮ», «МЕНЕДЖЕР», «ЗАМОВЛЕННЯ», клас-контейнер «КОНТЕЙНЕР», клас-контейнер «РОЗКЛАД РЕЙСІВ», клас-контейнер  «МНОЖИНА ВОДІЇВ», «РЕЙС», клас-виключення «ВИКЛЮЕННЯ», клас-виключення «НЕДОСТУПНИЙ ІНДЕКС», клас-виключення «ЗАБАГАТО ЕЛЕМЕНТІВ У МАСИВІ».</a:t>
            </a:r>
            <a:r>
              <a:rPr lang="uk-UA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Створено власну ієрархію виключень 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rtl="0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249860" y="2819399"/>
            <a:ext cx="4416552" cy="3352801"/>
          </a:xfrm>
        </p:spPr>
        <p:txBody>
          <a:bodyPr rtlCol="0">
            <a:normAutofit/>
          </a:bodyPr>
          <a:lstStyle/>
          <a:p>
            <a:pPr rtl="0"/>
            <a:endParaRPr lang="ru-RU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4E565B78-9CE1-F987-B3AB-FD238C1C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07D5C0-8FA4-A05A-0E2B-FEB700DA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32" y="304230"/>
            <a:ext cx="10441160" cy="610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1E9A5-EEC9-3477-5A66-AD0A9761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721995"/>
            <a:ext cx="9143998" cy="1020762"/>
          </a:xfrm>
        </p:spPr>
        <p:txBody>
          <a:bodyPr/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Ієрархія власних класів-контейнерів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290954-3FEB-46D0-0074-8CC8BB67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308" y="1723077"/>
            <a:ext cx="6470650" cy="3372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B7B55-BFD4-1EB2-322E-EDCA1CE4AA20}"/>
              </a:ext>
            </a:extLst>
          </p:cNvPr>
          <p:cNvSpPr txBox="1"/>
          <p:nvPr/>
        </p:nvSpPr>
        <p:spPr>
          <a:xfrm>
            <a:off x="117748" y="1949775"/>
            <a:ext cx="4824536" cy="183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 мета створення ієрархії власних класів-контейнерів – модифікувати структуру звичайного динамічного масиву власними виключеннями та додатковими методами. Ієрархія була створена для облегшення проектування та реалізації схожих за функціоналом контейнерів.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8F566D-A3BC-ADA0-AA05-E6D3393A30C6}"/>
              </a:ext>
            </a:extLst>
          </p:cNvPr>
          <p:cNvSpPr txBox="1"/>
          <p:nvPr/>
        </p:nvSpPr>
        <p:spPr>
          <a:xfrm>
            <a:off x="333772" y="332656"/>
            <a:ext cx="46085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Програмна реалізація шаблонного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-контейнера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68B0C9-BF9C-0224-6A4D-CB3451E7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916" y="548680"/>
            <a:ext cx="7060137" cy="444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кольная доска (16x9)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8_TF02804846_TF02804846.potx" id="{B0D334FF-33A8-46AB-96CF-63558F5650FA}" vid="{48B67DF7-1DEB-4C08-A175-C7A2C8FA45E8}"/>
    </a:ext>
  </a:extLst>
</a:theme>
</file>

<file path=ppt/theme/theme2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91</TotalTime>
  <Words>513</Words>
  <Application>Microsoft Office PowerPoint</Application>
  <PresentationFormat>Произвольный</PresentationFormat>
  <Paragraphs>46</Paragraphs>
  <Slides>17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Consolas</vt:lpstr>
      <vt:lpstr>Corbel</vt:lpstr>
      <vt:lpstr>Times New Roman</vt:lpstr>
      <vt:lpstr>Школьная доска (16x9)</vt:lpstr>
      <vt:lpstr>Презентація до курсової роботи на тему «Автобаза»</vt:lpstr>
      <vt:lpstr>Вступ</vt:lpstr>
      <vt:lpstr>Мета, об’єкт та предмет розробки</vt:lpstr>
      <vt:lpstr>Завдання</vt:lpstr>
      <vt:lpstr>Аналіз предметної області</vt:lpstr>
      <vt:lpstr>Проектування програмної системи</vt:lpstr>
      <vt:lpstr>Презентация PowerPoint</vt:lpstr>
      <vt:lpstr>Ієрархія власних класів-контейнерів </vt:lpstr>
      <vt:lpstr>Презентация PowerPoint</vt:lpstr>
      <vt:lpstr>Презентация PowerPoint</vt:lpstr>
      <vt:lpstr>Ієрархія власних класів-винятків</vt:lpstr>
      <vt:lpstr>Презентация PowerPoint</vt:lpstr>
      <vt:lpstr>Механізм створення звітів з логістичних рейсів. Робота з текстовими файлами</vt:lpstr>
      <vt:lpstr>Презентация PowerPoint</vt:lpstr>
      <vt:lpstr>Інтерфейс програмної системи</vt:lpstr>
      <vt:lpstr>Презентация PowerPoint</vt:lpstr>
      <vt:lpstr>Висновок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krutiporohruslan@gmail.com</dc:creator>
  <cp:lastModifiedBy>krutiporohruslan@gmail.com</cp:lastModifiedBy>
  <cp:revision>6</cp:revision>
  <dcterms:created xsi:type="dcterms:W3CDTF">2022-06-25T15:30:51Z</dcterms:created>
  <dcterms:modified xsi:type="dcterms:W3CDTF">2022-06-25T17:02:42Z</dcterms:modified>
</cp:coreProperties>
</file>