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76"/>
  </p:notesMasterIdLst>
  <p:sldIdLst>
    <p:sldId id="326" r:id="rId3"/>
    <p:sldId id="258" r:id="rId4"/>
    <p:sldId id="327" r:id="rId5"/>
    <p:sldId id="329" r:id="rId6"/>
    <p:sldId id="324" r:id="rId7"/>
    <p:sldId id="328" r:id="rId8"/>
    <p:sldId id="330" r:id="rId9"/>
    <p:sldId id="259" r:id="rId10"/>
    <p:sldId id="260" r:id="rId11"/>
    <p:sldId id="325" r:id="rId12"/>
    <p:sldId id="257" r:id="rId13"/>
    <p:sldId id="261" r:id="rId14"/>
    <p:sldId id="262" r:id="rId15"/>
    <p:sldId id="263" r:id="rId16"/>
    <p:sldId id="265" r:id="rId17"/>
    <p:sldId id="267" r:id="rId18"/>
    <p:sldId id="266" r:id="rId19"/>
    <p:sldId id="264" r:id="rId20"/>
    <p:sldId id="268" r:id="rId21"/>
    <p:sldId id="272" r:id="rId22"/>
    <p:sldId id="271" r:id="rId23"/>
    <p:sldId id="270" r:id="rId24"/>
    <p:sldId id="269" r:id="rId25"/>
    <p:sldId id="273" r:id="rId26"/>
    <p:sldId id="274" r:id="rId27"/>
    <p:sldId id="275" r:id="rId28"/>
    <p:sldId id="276" r:id="rId29"/>
    <p:sldId id="277" r:id="rId30"/>
    <p:sldId id="278" r:id="rId31"/>
    <p:sldId id="279" r:id="rId32"/>
    <p:sldId id="280" r:id="rId33"/>
    <p:sldId id="281" r:id="rId34"/>
    <p:sldId id="282" r:id="rId35"/>
    <p:sldId id="284" r:id="rId36"/>
    <p:sldId id="285" r:id="rId37"/>
    <p:sldId id="283" r:id="rId38"/>
    <p:sldId id="286" r:id="rId39"/>
    <p:sldId id="287" r:id="rId40"/>
    <p:sldId id="289" r:id="rId41"/>
    <p:sldId id="288"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4" r:id="rId55"/>
    <p:sldId id="302" r:id="rId56"/>
    <p:sldId id="303" r:id="rId57"/>
    <p:sldId id="305" r:id="rId58"/>
    <p:sldId id="306" r:id="rId59"/>
    <p:sldId id="307" r:id="rId60"/>
    <p:sldId id="308" r:id="rId61"/>
    <p:sldId id="309" r:id="rId62"/>
    <p:sldId id="310" r:id="rId63"/>
    <p:sldId id="311" r:id="rId64"/>
    <p:sldId id="312" r:id="rId65"/>
    <p:sldId id="313" r:id="rId66"/>
    <p:sldId id="316" r:id="rId67"/>
    <p:sldId id="314" r:id="rId68"/>
    <p:sldId id="315" r:id="rId69"/>
    <p:sldId id="317" r:id="rId70"/>
    <p:sldId id="318" r:id="rId71"/>
    <p:sldId id="319" r:id="rId72"/>
    <p:sldId id="320" r:id="rId73"/>
    <p:sldId id="321" r:id="rId74"/>
    <p:sldId id="32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09" autoAdjust="0"/>
  </p:normalViewPr>
  <p:slideViewPr>
    <p:cSldViewPr snapToGrid="0">
      <p:cViewPr varScale="1">
        <p:scale>
          <a:sx n="75" d="100"/>
          <a:sy n="75" d="100"/>
        </p:scale>
        <p:origin x="974" y="48"/>
      </p:cViewPr>
      <p:guideLst/>
    </p:cSldViewPr>
  </p:slideViewPr>
  <p:outlineViewPr>
    <p:cViewPr>
      <p:scale>
        <a:sx n="33" d="100"/>
        <a:sy n="33" d="100"/>
      </p:scale>
      <p:origin x="0" y="-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CDBBD-49E0-4A9B-8CCA-631703BE2CD2}"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AFC41-C997-4F5E-ADEF-B2374E1994F1}" type="slidenum">
              <a:rPr lang="en-IN" smtClean="0"/>
              <a:t>‹#›</a:t>
            </a:fld>
            <a:endParaRPr lang="en-IN"/>
          </a:p>
        </p:txBody>
      </p:sp>
    </p:spTree>
    <p:extLst>
      <p:ext uri="{BB962C8B-B14F-4D97-AF65-F5344CB8AC3E}">
        <p14:creationId xmlns:p14="http://schemas.microsoft.com/office/powerpoint/2010/main" val="171866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9D9A-D7A6-41D2-BE90-6C2A549A7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483C52-9EDB-9CEC-ABF4-7CC46E374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7EA370-2281-4524-79A5-56B0091AB097}"/>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5" name="Footer Placeholder 4">
            <a:extLst>
              <a:ext uri="{FF2B5EF4-FFF2-40B4-BE49-F238E27FC236}">
                <a16:creationId xmlns:a16="http://schemas.microsoft.com/office/drawing/2014/main" id="{430AAD13-148D-397D-7C31-8A5C768D8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BFB62-08F4-BF6B-944E-789247EB88DC}"/>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201451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171C-60FD-57A7-2F8A-AC582E455F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DEBD9F-29E5-36F7-7343-20025C66E0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A9A3B-4C41-A767-8941-6D3D3CD2E2DC}"/>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5" name="Footer Placeholder 4">
            <a:extLst>
              <a:ext uri="{FF2B5EF4-FFF2-40B4-BE49-F238E27FC236}">
                <a16:creationId xmlns:a16="http://schemas.microsoft.com/office/drawing/2014/main" id="{DA31B5D4-2FBF-AAF1-82E6-C5AE046B7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C33E7-4FD5-1B37-2F93-FD206325E368}"/>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186473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7D4B-BF0F-6F64-76E8-B995D327D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F49B1C-6980-753E-3285-97640FA346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68F87-B168-28E5-ABDE-1D5F89744955}"/>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5" name="Footer Placeholder 4">
            <a:extLst>
              <a:ext uri="{FF2B5EF4-FFF2-40B4-BE49-F238E27FC236}">
                <a16:creationId xmlns:a16="http://schemas.microsoft.com/office/drawing/2014/main" id="{18183DD1-322E-D57C-1B82-222547355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E13FC-3946-D0DD-D3E7-E060CE6A3C88}"/>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404198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2AFF-F9D4-15E0-3649-07E3D9B8C5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570BE-5F18-0C36-DE56-E8FBBEB00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6B8E1F-FF1D-718D-A677-D7EA792C0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87C990-962F-84C5-FC14-52DF2034B34E}"/>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6" name="Footer Placeholder 5">
            <a:extLst>
              <a:ext uri="{FF2B5EF4-FFF2-40B4-BE49-F238E27FC236}">
                <a16:creationId xmlns:a16="http://schemas.microsoft.com/office/drawing/2014/main" id="{D3E5F82E-2145-A034-851B-8593CE7567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4211F8-494C-88A5-D869-3301DA0BFB78}"/>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3395292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2D5E-FE6D-401D-6D93-51806190CB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367CE6-D224-8AB9-430A-2A2A3C87E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8701DC-206C-424D-11A4-9D0BBF058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C49B8C-9562-91C8-7702-D4FC50E4E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F44B2-CEFD-39F2-B48D-085D5F1CE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727E9E-3AC8-7A52-CD25-E9BDEEEF1510}"/>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8" name="Footer Placeholder 7">
            <a:extLst>
              <a:ext uri="{FF2B5EF4-FFF2-40B4-BE49-F238E27FC236}">
                <a16:creationId xmlns:a16="http://schemas.microsoft.com/office/drawing/2014/main" id="{1FE7FCBB-149C-8CDD-BAD5-D2542187AE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A2AECC-D355-0734-472A-1718E432A89B}"/>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2194896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795F-05CB-E629-6046-0871CC8F4E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EB6579-8992-2E37-B2AE-8B48777A17C7}"/>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4" name="Footer Placeholder 3">
            <a:extLst>
              <a:ext uri="{FF2B5EF4-FFF2-40B4-BE49-F238E27FC236}">
                <a16:creationId xmlns:a16="http://schemas.microsoft.com/office/drawing/2014/main" id="{90A8DDDA-F116-7FFE-91B2-68D8728347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A3D36C-D82A-C5CB-81FB-EA64223DECB6}"/>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3802278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9B37D-CACB-601A-26E9-6F7943785A67}"/>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3" name="Footer Placeholder 2">
            <a:extLst>
              <a:ext uri="{FF2B5EF4-FFF2-40B4-BE49-F238E27FC236}">
                <a16:creationId xmlns:a16="http://schemas.microsoft.com/office/drawing/2014/main" id="{906A0B93-FB4A-ECFF-F4B9-B22A0BB80C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816A67-1185-1BAE-58B6-AA46C6958F5F}"/>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3927694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CFA9-AFB6-1BE3-8125-161A48423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763C1-52FD-137D-09FF-43E5BDE68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E7BED9-FEBF-EF34-5347-737EC7303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DEA9D-04DC-A240-661E-C0C9C00437F2}"/>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6" name="Footer Placeholder 5">
            <a:extLst>
              <a:ext uri="{FF2B5EF4-FFF2-40B4-BE49-F238E27FC236}">
                <a16:creationId xmlns:a16="http://schemas.microsoft.com/office/drawing/2014/main" id="{91F3912D-BF7D-E1F6-F233-9B81F49801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07A11-84F4-0903-271F-F2CE849CFE5A}"/>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57958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CD1B-1410-DCB1-82FF-EA99B6E4F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F8E1ED-1E73-D80D-CBE8-0D2187F1B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B18EBA-7073-9F72-2BE7-72E67ED4F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0BE30-35C4-2CEA-AE29-AB6D8043D22F}"/>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6" name="Footer Placeholder 5">
            <a:extLst>
              <a:ext uri="{FF2B5EF4-FFF2-40B4-BE49-F238E27FC236}">
                <a16:creationId xmlns:a16="http://schemas.microsoft.com/office/drawing/2014/main" id="{AE15080D-3861-5D20-3A87-27533A6AB0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10A58-5665-8882-DDC3-1E18D4233AD5}"/>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1245534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710A-F3AE-C1A1-A292-F4E82DD00A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6F2F3B-5736-A13C-6995-425320488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85924-4817-C0F2-32B8-224CEDE8DC22}"/>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5" name="Footer Placeholder 4">
            <a:extLst>
              <a:ext uri="{FF2B5EF4-FFF2-40B4-BE49-F238E27FC236}">
                <a16:creationId xmlns:a16="http://schemas.microsoft.com/office/drawing/2014/main" id="{D19CABD0-6B56-FD01-99CC-82EE78CE0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8CBCC-6DEE-CD13-509B-3E85409F2AB9}"/>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3854589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85C2B-D029-6C9E-0427-FBF364C65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3C2CE-8D59-7908-8724-0FA6BBCF87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E9F72-8FA5-98D4-E641-7C65C6BD6611}"/>
              </a:ext>
            </a:extLst>
          </p:cNvPr>
          <p:cNvSpPr>
            <a:spLocks noGrp="1"/>
          </p:cNvSpPr>
          <p:nvPr>
            <p:ph type="dt" sz="half" idx="10"/>
          </p:nvPr>
        </p:nvSpPr>
        <p:spPr/>
        <p:txBody>
          <a:bodyPr/>
          <a:lstStyle/>
          <a:p>
            <a:fld id="{5FA86A10-EB1F-41CF-87FC-20864132625D}" type="datetimeFigureOut">
              <a:rPr lang="en-IN" smtClean="0"/>
              <a:t>29-07-2022</a:t>
            </a:fld>
            <a:endParaRPr lang="en-IN"/>
          </a:p>
        </p:txBody>
      </p:sp>
      <p:sp>
        <p:nvSpPr>
          <p:cNvPr id="5" name="Footer Placeholder 4">
            <a:extLst>
              <a:ext uri="{FF2B5EF4-FFF2-40B4-BE49-F238E27FC236}">
                <a16:creationId xmlns:a16="http://schemas.microsoft.com/office/drawing/2014/main" id="{5F3A03E5-2EF4-48A5-6F2B-C0556527D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78CB0-B354-0B54-4EA8-05A211FF32BA}"/>
              </a:ext>
            </a:extLst>
          </p:cNvPr>
          <p:cNvSpPr>
            <a:spLocks noGrp="1"/>
          </p:cNvSpPr>
          <p:nvPr>
            <p:ph type="sldNum" sz="quarter" idx="12"/>
          </p:nvPr>
        </p:nvSpPr>
        <p:spPr/>
        <p:txBody>
          <a:bodyPr/>
          <a:lstStyle/>
          <a:p>
            <a:fld id="{E6DDC6C3-7EA1-4C2F-A3F0-53108DE4434A}" type="slidenum">
              <a:rPr lang="en-IN" smtClean="0"/>
              <a:t>‹#›</a:t>
            </a:fld>
            <a:endParaRPr lang="en-IN"/>
          </a:p>
        </p:txBody>
      </p:sp>
    </p:spTree>
    <p:extLst>
      <p:ext uri="{BB962C8B-B14F-4D97-AF65-F5344CB8AC3E}">
        <p14:creationId xmlns:p14="http://schemas.microsoft.com/office/powerpoint/2010/main" val="358775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289BD-26E4-6B19-40B0-9536B4028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67A50E-AF94-25E2-B4EC-91BE5C91E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98A65-B19C-E9C1-E438-97288F05B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86A10-EB1F-41CF-87FC-20864132625D}" type="datetimeFigureOut">
              <a:rPr lang="en-IN" smtClean="0"/>
              <a:t>29-07-2022</a:t>
            </a:fld>
            <a:endParaRPr lang="en-IN"/>
          </a:p>
        </p:txBody>
      </p:sp>
      <p:sp>
        <p:nvSpPr>
          <p:cNvPr id="5" name="Footer Placeholder 4">
            <a:extLst>
              <a:ext uri="{FF2B5EF4-FFF2-40B4-BE49-F238E27FC236}">
                <a16:creationId xmlns:a16="http://schemas.microsoft.com/office/drawing/2014/main" id="{D81A0C2C-4564-1B54-77D6-AA7396571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1C5736-3C49-3A83-157B-A4B570EDB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DC6C3-7EA1-4C2F-A3F0-53108DE4434A}" type="slidenum">
              <a:rPr lang="en-IN" smtClean="0"/>
              <a:t>‹#›</a:t>
            </a:fld>
            <a:endParaRPr lang="en-IN"/>
          </a:p>
        </p:txBody>
      </p:sp>
    </p:spTree>
    <p:extLst>
      <p:ext uri="{BB962C8B-B14F-4D97-AF65-F5344CB8AC3E}">
        <p14:creationId xmlns:p14="http://schemas.microsoft.com/office/powerpoint/2010/main" val="3488239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7437811B-5B77-452A-80A1-242C26082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8">
            <a:extLst>
              <a:ext uri="{FF2B5EF4-FFF2-40B4-BE49-F238E27FC236}">
                <a16:creationId xmlns:a16="http://schemas.microsoft.com/office/drawing/2014/main" id="{9512D0B1-D8CC-487D-BA7A-5331D147F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29842"/>
            <a:ext cx="12192000" cy="5232455"/>
          </a:xfrm>
          <a:custGeom>
            <a:avLst/>
            <a:gdLst>
              <a:gd name="connsiteX0" fmla="*/ 3127332 w 12192000"/>
              <a:gd name="connsiteY0" fmla="*/ 0 h 4547914"/>
              <a:gd name="connsiteX1" fmla="*/ 3133085 w 12192000"/>
              <a:gd name="connsiteY1" fmla="*/ 393 h 4547914"/>
              <a:gd name="connsiteX2" fmla="*/ 3186709 w 12192000"/>
              <a:gd name="connsiteY2" fmla="*/ 21974 h 4547914"/>
              <a:gd name="connsiteX3" fmla="*/ 3287078 w 12192000"/>
              <a:gd name="connsiteY3" fmla="*/ 28076 h 4547914"/>
              <a:gd name="connsiteX4" fmla="*/ 3386448 w 12192000"/>
              <a:gd name="connsiteY4" fmla="*/ 30863 h 4547914"/>
              <a:gd name="connsiteX5" fmla="*/ 3422427 w 12192000"/>
              <a:gd name="connsiteY5" fmla="*/ 30293 h 4547914"/>
              <a:gd name="connsiteX6" fmla="*/ 3486559 w 12192000"/>
              <a:gd name="connsiteY6" fmla="*/ 36240 h 4547914"/>
              <a:gd name="connsiteX7" fmla="*/ 3515932 w 12192000"/>
              <a:gd name="connsiteY7" fmla="*/ 43280 h 4547914"/>
              <a:gd name="connsiteX8" fmla="*/ 3517220 w 12192000"/>
              <a:gd name="connsiteY8" fmla="*/ 42847 h 4547914"/>
              <a:gd name="connsiteX9" fmla="*/ 3519845 w 12192000"/>
              <a:gd name="connsiteY9" fmla="*/ 45877 h 4547914"/>
              <a:gd name="connsiteX10" fmla="*/ 3525279 w 12192000"/>
              <a:gd name="connsiteY10" fmla="*/ 47281 h 4547914"/>
              <a:gd name="connsiteX11" fmla="*/ 3540113 w 12192000"/>
              <a:gd name="connsiteY11" fmla="*/ 46377 h 4547914"/>
              <a:gd name="connsiteX12" fmla="*/ 3545692 w 12192000"/>
              <a:gd name="connsiteY12" fmla="*/ 45256 h 4547914"/>
              <a:gd name="connsiteX13" fmla="*/ 3553854 w 12192000"/>
              <a:gd name="connsiteY13" fmla="*/ 45277 h 4547914"/>
              <a:gd name="connsiteX14" fmla="*/ 3554058 w 12192000"/>
              <a:gd name="connsiteY14" fmla="*/ 45526 h 4547914"/>
              <a:gd name="connsiteX15" fmla="*/ 3561703 w 12192000"/>
              <a:gd name="connsiteY15" fmla="*/ 45061 h 4547914"/>
              <a:gd name="connsiteX16" fmla="*/ 3599112 w 12192000"/>
              <a:gd name="connsiteY16" fmla="*/ 39636 h 4547914"/>
              <a:gd name="connsiteX17" fmla="*/ 3648544 w 12192000"/>
              <a:gd name="connsiteY17" fmla="*/ 63351 h 4547914"/>
              <a:gd name="connsiteX18" fmla="*/ 3668987 w 12192000"/>
              <a:gd name="connsiteY18" fmla="*/ 67462 h 4547914"/>
              <a:gd name="connsiteX19" fmla="*/ 3679906 w 12192000"/>
              <a:gd name="connsiteY19" fmla="*/ 70986 h 4547914"/>
              <a:gd name="connsiteX20" fmla="*/ 3680583 w 12192000"/>
              <a:gd name="connsiteY20" fmla="*/ 72064 h 4547914"/>
              <a:gd name="connsiteX21" fmla="*/ 3716448 w 12192000"/>
              <a:gd name="connsiteY21" fmla="*/ 66738 h 4547914"/>
              <a:gd name="connsiteX22" fmla="*/ 3721210 w 12192000"/>
              <a:gd name="connsiteY22" fmla="*/ 68033 h 4547914"/>
              <a:gd name="connsiteX23" fmla="*/ 3744585 w 12192000"/>
              <a:gd name="connsiteY23" fmla="*/ 62000 h 4547914"/>
              <a:gd name="connsiteX24" fmla="*/ 3756664 w 12192000"/>
              <a:gd name="connsiteY24" fmla="*/ 60251 h 4547914"/>
              <a:gd name="connsiteX25" fmla="*/ 3760076 w 12192000"/>
              <a:gd name="connsiteY25" fmla="*/ 56938 h 4547914"/>
              <a:gd name="connsiteX26" fmla="*/ 3777900 w 12192000"/>
              <a:gd name="connsiteY26" fmla="*/ 55785 h 4547914"/>
              <a:gd name="connsiteX27" fmla="*/ 3779950 w 12192000"/>
              <a:gd name="connsiteY27" fmla="*/ 56716 h 4547914"/>
              <a:gd name="connsiteX28" fmla="*/ 3794650 w 12192000"/>
              <a:gd name="connsiteY28" fmla="*/ 51811 h 4547914"/>
              <a:gd name="connsiteX29" fmla="*/ 3806969 w 12192000"/>
              <a:gd name="connsiteY29" fmla="*/ 42923 h 4547914"/>
              <a:gd name="connsiteX30" fmla="*/ 3958577 w 12192000"/>
              <a:gd name="connsiteY30" fmla="*/ 48077 h 4547914"/>
              <a:gd name="connsiteX31" fmla="*/ 4089430 w 12192000"/>
              <a:gd name="connsiteY31" fmla="*/ 10971 h 4547914"/>
              <a:gd name="connsiteX32" fmla="*/ 4171715 w 12192000"/>
              <a:gd name="connsiteY32" fmla="*/ 14837 h 4547914"/>
              <a:gd name="connsiteX33" fmla="*/ 4199128 w 12192000"/>
              <a:gd name="connsiteY33" fmla="*/ 36665 h 4547914"/>
              <a:gd name="connsiteX34" fmla="*/ 4403546 w 12192000"/>
              <a:gd name="connsiteY34" fmla="*/ 25654 h 4547914"/>
              <a:gd name="connsiteX35" fmla="*/ 4455762 w 12192000"/>
              <a:gd name="connsiteY35" fmla="*/ 32542 h 4547914"/>
              <a:gd name="connsiteX36" fmla="*/ 4501720 w 12192000"/>
              <a:gd name="connsiteY36" fmla="*/ 18795 h 4547914"/>
              <a:gd name="connsiteX37" fmla="*/ 4520780 w 12192000"/>
              <a:gd name="connsiteY37" fmla="*/ 25908 h 4547914"/>
              <a:gd name="connsiteX38" fmla="*/ 4524071 w 12192000"/>
              <a:gd name="connsiteY38" fmla="*/ 27353 h 4547914"/>
              <a:gd name="connsiteX39" fmla="*/ 4537225 w 12192000"/>
              <a:gd name="connsiteY39" fmla="*/ 28400 h 4547914"/>
              <a:gd name="connsiteX40" fmla="*/ 4540932 w 12192000"/>
              <a:gd name="connsiteY40" fmla="*/ 34609 h 4547914"/>
              <a:gd name="connsiteX41" fmla="*/ 4560732 w 12192000"/>
              <a:gd name="connsiteY41" fmla="*/ 40424 h 4547914"/>
              <a:gd name="connsiteX42" fmla="*/ 4584946 w 12192000"/>
              <a:gd name="connsiteY42" fmla="*/ 40704 h 4547914"/>
              <a:gd name="connsiteX43" fmla="*/ 4670972 w 12192000"/>
              <a:gd name="connsiteY43" fmla="*/ 42345 h 4547914"/>
              <a:gd name="connsiteX44" fmla="*/ 4685002 w 12192000"/>
              <a:gd name="connsiteY44" fmla="*/ 38991 h 4547914"/>
              <a:gd name="connsiteX45" fmla="*/ 4730794 w 12192000"/>
              <a:gd name="connsiteY45" fmla="*/ 44584 h 4547914"/>
              <a:gd name="connsiteX46" fmla="*/ 4771603 w 12192000"/>
              <a:gd name="connsiteY46" fmla="*/ 45842 h 4547914"/>
              <a:gd name="connsiteX47" fmla="*/ 4798044 w 12192000"/>
              <a:gd name="connsiteY47" fmla="*/ 43174 h 4547914"/>
              <a:gd name="connsiteX48" fmla="*/ 4804975 w 12192000"/>
              <a:gd name="connsiteY48" fmla="*/ 45385 h 4547914"/>
              <a:gd name="connsiteX49" fmla="*/ 4831600 w 12192000"/>
              <a:gd name="connsiteY49" fmla="*/ 46811 h 4547914"/>
              <a:gd name="connsiteX50" fmla="*/ 4845162 w 12192000"/>
              <a:gd name="connsiteY50" fmla="*/ 43534 h 4547914"/>
              <a:gd name="connsiteX51" fmla="*/ 4858548 w 12192000"/>
              <a:gd name="connsiteY51" fmla="*/ 51080 h 4547914"/>
              <a:gd name="connsiteX52" fmla="*/ 4861820 w 12192000"/>
              <a:gd name="connsiteY52" fmla="*/ 56610 h 4547914"/>
              <a:gd name="connsiteX53" fmla="*/ 4880767 w 12192000"/>
              <a:gd name="connsiteY53" fmla="*/ 54127 h 4547914"/>
              <a:gd name="connsiteX54" fmla="*/ 4896300 w 12192000"/>
              <a:gd name="connsiteY54" fmla="*/ 59531 h 4547914"/>
              <a:gd name="connsiteX55" fmla="*/ 4909841 w 12192000"/>
              <a:gd name="connsiteY55" fmla="*/ 55998 h 4547914"/>
              <a:gd name="connsiteX56" fmla="*/ 4915461 w 12192000"/>
              <a:gd name="connsiteY56" fmla="*/ 56794 h 4547914"/>
              <a:gd name="connsiteX57" fmla="*/ 4929430 w 12192000"/>
              <a:gd name="connsiteY57" fmla="*/ 59468 h 4547914"/>
              <a:gd name="connsiteX58" fmla="*/ 4953531 w 12192000"/>
              <a:gd name="connsiteY58" fmla="*/ 65410 h 4547914"/>
              <a:gd name="connsiteX59" fmla="*/ 4961050 w 12192000"/>
              <a:gd name="connsiteY59" fmla="*/ 66237 h 4547914"/>
              <a:gd name="connsiteX60" fmla="*/ 4977419 w 12192000"/>
              <a:gd name="connsiteY60" fmla="*/ 75324 h 4547914"/>
              <a:gd name="connsiteX61" fmla="*/ 5009106 w 12192000"/>
              <a:gd name="connsiteY61" fmla="*/ 83094 h 4547914"/>
              <a:gd name="connsiteX62" fmla="*/ 5064895 w 12192000"/>
              <a:gd name="connsiteY62" fmla="*/ 110208 h 4547914"/>
              <a:gd name="connsiteX63" fmla="*/ 5097688 w 12192000"/>
              <a:gd name="connsiteY63" fmla="*/ 123146 h 4547914"/>
              <a:gd name="connsiteX64" fmla="*/ 5119875 w 12192000"/>
              <a:gd name="connsiteY64" fmla="*/ 135071 h 4547914"/>
              <a:gd name="connsiteX65" fmla="*/ 5185360 w 12192000"/>
              <a:gd name="connsiteY65" fmla="*/ 151913 h 4547914"/>
              <a:gd name="connsiteX66" fmla="*/ 5297679 w 12192000"/>
              <a:gd name="connsiteY66" fmla="*/ 174179 h 4547914"/>
              <a:gd name="connsiteX67" fmla="*/ 5320681 w 12192000"/>
              <a:gd name="connsiteY67" fmla="*/ 180162 h 4547914"/>
              <a:gd name="connsiteX68" fmla="*/ 5336842 w 12192000"/>
              <a:gd name="connsiteY68" fmla="*/ 190246 h 4547914"/>
              <a:gd name="connsiteX69" fmla="*/ 5337444 w 12192000"/>
              <a:gd name="connsiteY69" fmla="*/ 196891 h 4547914"/>
              <a:gd name="connsiteX70" fmla="*/ 5349516 w 12192000"/>
              <a:gd name="connsiteY70" fmla="*/ 200975 h 4547914"/>
              <a:gd name="connsiteX71" fmla="*/ 5351972 w 12192000"/>
              <a:gd name="connsiteY71" fmla="*/ 203093 h 4547914"/>
              <a:gd name="connsiteX72" fmla="*/ 5366814 w 12192000"/>
              <a:gd name="connsiteY72" fmla="*/ 214209 h 4547914"/>
              <a:gd name="connsiteX73" fmla="*/ 5417244 w 12192000"/>
              <a:gd name="connsiteY73" fmla="*/ 212297 h 4547914"/>
              <a:gd name="connsiteX74" fmla="*/ 5463870 w 12192000"/>
              <a:gd name="connsiteY74" fmla="*/ 231038 h 4547914"/>
              <a:gd name="connsiteX75" fmla="*/ 5664412 w 12192000"/>
              <a:gd name="connsiteY75" fmla="*/ 269118 h 4547914"/>
              <a:gd name="connsiteX76" fmla="*/ 5680257 w 12192000"/>
              <a:gd name="connsiteY76" fmla="*/ 295883 h 4547914"/>
              <a:gd name="connsiteX77" fmla="*/ 5757046 w 12192000"/>
              <a:gd name="connsiteY77" fmla="*/ 318923 h 4547914"/>
              <a:gd name="connsiteX78" fmla="*/ 5899668 w 12192000"/>
              <a:gd name="connsiteY78" fmla="*/ 315366 h 4547914"/>
              <a:gd name="connsiteX79" fmla="*/ 6042086 w 12192000"/>
              <a:gd name="connsiteY79" fmla="*/ 355988 h 4547914"/>
              <a:gd name="connsiteX80" fmla="*/ 6058069 w 12192000"/>
              <a:gd name="connsiteY80" fmla="*/ 350640 h 4547914"/>
              <a:gd name="connsiteX81" fmla="*/ 6074444 w 12192000"/>
              <a:gd name="connsiteY81" fmla="*/ 349558 h 4547914"/>
              <a:gd name="connsiteX82" fmla="*/ 6075959 w 12192000"/>
              <a:gd name="connsiteY82" fmla="*/ 350905 h 4547914"/>
              <a:gd name="connsiteX83" fmla="*/ 6093540 w 12192000"/>
              <a:gd name="connsiteY83" fmla="*/ 354046 h 4547914"/>
              <a:gd name="connsiteX84" fmla="*/ 6098369 w 12192000"/>
              <a:gd name="connsiteY84" fmla="*/ 351775 h 4547914"/>
              <a:gd name="connsiteX85" fmla="*/ 6110738 w 12192000"/>
              <a:gd name="connsiteY85" fmla="*/ 353003 h 4547914"/>
              <a:gd name="connsiteX86" fmla="*/ 6135933 w 12192000"/>
              <a:gd name="connsiteY86" fmla="*/ 352922 h 4547914"/>
              <a:gd name="connsiteX87" fmla="*/ 6139871 w 12192000"/>
              <a:gd name="connsiteY87" fmla="*/ 355250 h 4547914"/>
              <a:gd name="connsiteX88" fmla="*/ 6176662 w 12192000"/>
              <a:gd name="connsiteY88" fmla="*/ 358778 h 4547914"/>
              <a:gd name="connsiteX89" fmla="*/ 6176801 w 12192000"/>
              <a:gd name="connsiteY89" fmla="*/ 359940 h 4547914"/>
              <a:gd name="connsiteX90" fmla="*/ 6185563 w 12192000"/>
              <a:gd name="connsiteY90" fmla="*/ 365795 h 4547914"/>
              <a:gd name="connsiteX91" fmla="*/ 6203148 w 12192000"/>
              <a:gd name="connsiteY91" fmla="*/ 374448 h 4547914"/>
              <a:gd name="connsiteX92" fmla="*/ 6239136 w 12192000"/>
              <a:gd name="connsiteY92" fmla="*/ 408168 h 4547914"/>
              <a:gd name="connsiteX93" fmla="*/ 6277452 w 12192000"/>
              <a:gd name="connsiteY93" fmla="*/ 411970 h 4547914"/>
              <a:gd name="connsiteX94" fmla="*/ 6284979 w 12192000"/>
              <a:gd name="connsiteY94" fmla="*/ 413344 h 4547914"/>
              <a:gd name="connsiteX95" fmla="*/ 6285055 w 12192000"/>
              <a:gd name="connsiteY95" fmla="*/ 413623 h 4547914"/>
              <a:gd name="connsiteX96" fmla="*/ 6292844 w 12192000"/>
              <a:gd name="connsiteY96" fmla="*/ 415573 h 4547914"/>
              <a:gd name="connsiteX97" fmla="*/ 6298705 w 12192000"/>
              <a:gd name="connsiteY97" fmla="*/ 415849 h 4547914"/>
              <a:gd name="connsiteX98" fmla="*/ 6313308 w 12192000"/>
              <a:gd name="connsiteY98" fmla="*/ 418514 h 4547914"/>
              <a:gd name="connsiteX99" fmla="*/ 6317834 w 12192000"/>
              <a:gd name="connsiteY99" fmla="*/ 421103 h 4547914"/>
              <a:gd name="connsiteX100" fmla="*/ 6318907 w 12192000"/>
              <a:gd name="connsiteY100" fmla="*/ 424540 h 4547914"/>
              <a:gd name="connsiteX101" fmla="*/ 6320341 w 12192000"/>
              <a:gd name="connsiteY101" fmla="*/ 424442 h 4547914"/>
              <a:gd name="connsiteX102" fmla="*/ 6345071 w 12192000"/>
              <a:gd name="connsiteY102" fmla="*/ 437925 h 4547914"/>
              <a:gd name="connsiteX103" fmla="*/ 6403531 w 12192000"/>
              <a:gd name="connsiteY103" fmla="*/ 458610 h 4547914"/>
              <a:gd name="connsiteX104" fmla="*/ 6438176 w 12192000"/>
              <a:gd name="connsiteY104" fmla="*/ 466584 h 4547914"/>
              <a:gd name="connsiteX105" fmla="*/ 6531805 w 12192000"/>
              <a:gd name="connsiteY105" fmla="*/ 492660 h 4547914"/>
              <a:gd name="connsiteX106" fmla="*/ 6624812 w 12192000"/>
              <a:gd name="connsiteY106" fmla="*/ 522053 h 4547914"/>
              <a:gd name="connsiteX107" fmla="*/ 6665821 w 12192000"/>
              <a:gd name="connsiteY107" fmla="*/ 554780 h 4547914"/>
              <a:gd name="connsiteX108" fmla="*/ 6671133 w 12192000"/>
              <a:gd name="connsiteY108" fmla="*/ 556507 h 4547914"/>
              <a:gd name="connsiteX109" fmla="*/ 6685990 w 12192000"/>
              <a:gd name="connsiteY109" fmla="*/ 556489 h 4547914"/>
              <a:gd name="connsiteX110" fmla="*/ 6691636 w 12192000"/>
              <a:gd name="connsiteY110" fmla="*/ 555702 h 4547914"/>
              <a:gd name="connsiteX111" fmla="*/ 6699772 w 12192000"/>
              <a:gd name="connsiteY111" fmla="*/ 556210 h 4547914"/>
              <a:gd name="connsiteX112" fmla="*/ 6699955 w 12192000"/>
              <a:gd name="connsiteY112" fmla="*/ 556471 h 4547914"/>
              <a:gd name="connsiteX113" fmla="*/ 6707613 w 12192000"/>
              <a:gd name="connsiteY113" fmla="*/ 556462 h 4547914"/>
              <a:gd name="connsiteX114" fmla="*/ 6745320 w 12192000"/>
              <a:gd name="connsiteY114" fmla="*/ 553275 h 4547914"/>
              <a:gd name="connsiteX115" fmla="*/ 6792811 w 12192000"/>
              <a:gd name="connsiteY115" fmla="*/ 579903 h 4547914"/>
              <a:gd name="connsiteX116" fmla="*/ 6812882 w 12192000"/>
              <a:gd name="connsiteY116" fmla="*/ 585228 h 4547914"/>
              <a:gd name="connsiteX117" fmla="*/ 6823500 w 12192000"/>
              <a:gd name="connsiteY117" fmla="*/ 589398 h 4547914"/>
              <a:gd name="connsiteX118" fmla="*/ 6824098 w 12192000"/>
              <a:gd name="connsiteY118" fmla="*/ 590514 h 4547914"/>
              <a:gd name="connsiteX119" fmla="*/ 6860252 w 12192000"/>
              <a:gd name="connsiteY119" fmla="*/ 587335 h 4547914"/>
              <a:gd name="connsiteX120" fmla="*/ 6864904 w 12192000"/>
              <a:gd name="connsiteY120" fmla="*/ 588912 h 4547914"/>
              <a:gd name="connsiteX121" fmla="*/ 6888662 w 12192000"/>
              <a:gd name="connsiteY121" fmla="*/ 584282 h 4547914"/>
              <a:gd name="connsiteX122" fmla="*/ 6900835 w 12192000"/>
              <a:gd name="connsiteY122" fmla="*/ 583254 h 4547914"/>
              <a:gd name="connsiteX123" fmla="*/ 6904484 w 12192000"/>
              <a:gd name="connsiteY123" fmla="*/ 580150 h 4547914"/>
              <a:gd name="connsiteX124" fmla="*/ 6922346 w 12192000"/>
              <a:gd name="connsiteY124" fmla="*/ 580062 h 4547914"/>
              <a:gd name="connsiteX125" fmla="*/ 6924318 w 12192000"/>
              <a:gd name="connsiteY125" fmla="*/ 581112 h 4547914"/>
              <a:gd name="connsiteX126" fmla="*/ 6939344 w 12192000"/>
              <a:gd name="connsiteY126" fmla="*/ 577092 h 4547914"/>
              <a:gd name="connsiteX127" fmla="*/ 6952296 w 12192000"/>
              <a:gd name="connsiteY127" fmla="*/ 568950 h 4547914"/>
              <a:gd name="connsiteX128" fmla="*/ 7103052 w 12192000"/>
              <a:gd name="connsiteY128" fmla="*/ 583137 h 4547914"/>
              <a:gd name="connsiteX129" fmla="*/ 7236304 w 12192000"/>
              <a:gd name="connsiteY129" fmla="*/ 553886 h 4547914"/>
              <a:gd name="connsiteX130" fmla="*/ 7318047 w 12192000"/>
              <a:gd name="connsiteY130" fmla="*/ 562652 h 4547914"/>
              <a:gd name="connsiteX131" fmla="*/ 7343733 w 12192000"/>
              <a:gd name="connsiteY131" fmla="*/ 586084 h 4547914"/>
              <a:gd name="connsiteX132" fmla="*/ 7548358 w 12192000"/>
              <a:gd name="connsiteY132" fmla="*/ 587278 h 4547914"/>
              <a:gd name="connsiteX133" fmla="*/ 7599893 w 12192000"/>
              <a:gd name="connsiteY133" fmla="*/ 597269 h 4547914"/>
              <a:gd name="connsiteX134" fmla="*/ 7646750 w 12192000"/>
              <a:gd name="connsiteY134" fmla="*/ 586283 h 4547914"/>
              <a:gd name="connsiteX135" fmla="*/ 7665217 w 12192000"/>
              <a:gd name="connsiteY135" fmla="*/ 594522 h 4547914"/>
              <a:gd name="connsiteX136" fmla="*/ 7668385 w 12192000"/>
              <a:gd name="connsiteY136" fmla="*/ 596159 h 4547914"/>
              <a:gd name="connsiteX137" fmla="*/ 7681420 w 12192000"/>
              <a:gd name="connsiteY137" fmla="*/ 597991 h 4547914"/>
              <a:gd name="connsiteX138" fmla="*/ 7684651 w 12192000"/>
              <a:gd name="connsiteY138" fmla="*/ 604410 h 4547914"/>
              <a:gd name="connsiteX139" fmla="*/ 7843050 w 12192000"/>
              <a:gd name="connsiteY139" fmla="*/ 614711 h 4547914"/>
              <a:gd name="connsiteX140" fmla="*/ 7911637 w 12192000"/>
              <a:gd name="connsiteY140" fmla="*/ 619429 h 4547914"/>
              <a:gd name="connsiteX141" fmla="*/ 7937365 w 12192000"/>
              <a:gd name="connsiteY141" fmla="*/ 627138 h 4547914"/>
              <a:gd name="connsiteX142" fmla="*/ 8037057 w 12192000"/>
              <a:gd name="connsiteY142" fmla="*/ 650485 h 4547914"/>
              <a:gd name="connsiteX143" fmla="*/ 8122868 w 12192000"/>
              <a:gd name="connsiteY143" fmla="*/ 664767 h 4547914"/>
              <a:gd name="connsiteX144" fmla="*/ 8186750 w 12192000"/>
              <a:gd name="connsiteY144" fmla="*/ 649905 h 4547914"/>
              <a:gd name="connsiteX145" fmla="*/ 8192054 w 12192000"/>
              <a:gd name="connsiteY145" fmla="*/ 654747 h 4547914"/>
              <a:gd name="connsiteX146" fmla="*/ 8235470 w 12192000"/>
              <a:gd name="connsiteY146" fmla="*/ 656811 h 4547914"/>
              <a:gd name="connsiteX147" fmla="*/ 8388968 w 12192000"/>
              <a:gd name="connsiteY147" fmla="*/ 633562 h 4547914"/>
              <a:gd name="connsiteX148" fmla="*/ 8473770 w 12192000"/>
              <a:gd name="connsiteY148" fmla="*/ 638438 h 4547914"/>
              <a:gd name="connsiteX149" fmla="*/ 8503642 w 12192000"/>
              <a:gd name="connsiteY149" fmla="*/ 645084 h 4547914"/>
              <a:gd name="connsiteX150" fmla="*/ 8553701 w 12192000"/>
              <a:gd name="connsiteY150" fmla="*/ 655915 h 4547914"/>
              <a:gd name="connsiteX151" fmla="*/ 8590556 w 12192000"/>
              <a:gd name="connsiteY151" fmla="*/ 676112 h 4547914"/>
              <a:gd name="connsiteX152" fmla="*/ 8632638 w 12192000"/>
              <a:gd name="connsiteY152" fmla="*/ 680372 h 4547914"/>
              <a:gd name="connsiteX153" fmla="*/ 8643140 w 12192000"/>
              <a:gd name="connsiteY153" fmla="*/ 665707 h 4547914"/>
              <a:gd name="connsiteX154" fmla="*/ 8687917 w 12192000"/>
              <a:gd name="connsiteY154" fmla="*/ 675343 h 4547914"/>
              <a:gd name="connsiteX155" fmla="*/ 8755765 w 12192000"/>
              <a:gd name="connsiteY155" fmla="*/ 691678 h 4547914"/>
              <a:gd name="connsiteX156" fmla="*/ 8795085 w 12192000"/>
              <a:gd name="connsiteY156" fmla="*/ 697058 h 4547914"/>
              <a:gd name="connsiteX157" fmla="*/ 8902279 w 12192000"/>
              <a:gd name="connsiteY157" fmla="*/ 716141 h 4547914"/>
              <a:gd name="connsiteX158" fmla="*/ 9009490 w 12192000"/>
              <a:gd name="connsiteY158" fmla="*/ 738600 h 4547914"/>
              <a:gd name="connsiteX159" fmla="*/ 9072120 w 12192000"/>
              <a:gd name="connsiteY159" fmla="*/ 770795 h 4547914"/>
              <a:gd name="connsiteX160" fmla="*/ 9160343 w 12192000"/>
              <a:gd name="connsiteY160" fmla="*/ 787216 h 4547914"/>
              <a:gd name="connsiteX161" fmla="*/ 9174981 w 12192000"/>
              <a:gd name="connsiteY161" fmla="*/ 792732 h 4547914"/>
              <a:gd name="connsiteX162" fmla="*/ 9278987 w 12192000"/>
              <a:gd name="connsiteY162" fmla="*/ 786295 h 4547914"/>
              <a:gd name="connsiteX163" fmla="*/ 9344958 w 12192000"/>
              <a:gd name="connsiteY163" fmla="*/ 774279 h 4547914"/>
              <a:gd name="connsiteX164" fmla="*/ 9425228 w 12192000"/>
              <a:gd name="connsiteY164" fmla="*/ 792119 h 4547914"/>
              <a:gd name="connsiteX165" fmla="*/ 9552261 w 12192000"/>
              <a:gd name="connsiteY165" fmla="*/ 893301 h 4547914"/>
              <a:gd name="connsiteX166" fmla="*/ 9822258 w 12192000"/>
              <a:gd name="connsiteY166" fmla="*/ 1002324 h 4547914"/>
              <a:gd name="connsiteX167" fmla="*/ 10113244 w 12192000"/>
              <a:gd name="connsiteY167" fmla="*/ 1044980 h 4547914"/>
              <a:gd name="connsiteX168" fmla="*/ 10189871 w 12192000"/>
              <a:gd name="connsiteY168" fmla="*/ 1037861 h 4547914"/>
              <a:gd name="connsiteX169" fmla="*/ 10414253 w 12192000"/>
              <a:gd name="connsiteY169" fmla="*/ 1023845 h 4547914"/>
              <a:gd name="connsiteX170" fmla="*/ 10642574 w 12192000"/>
              <a:gd name="connsiteY170" fmla="*/ 951338 h 4547914"/>
              <a:gd name="connsiteX171" fmla="*/ 10786007 w 12192000"/>
              <a:gd name="connsiteY171" fmla="*/ 939394 h 4547914"/>
              <a:gd name="connsiteX172" fmla="*/ 10854151 w 12192000"/>
              <a:gd name="connsiteY172" fmla="*/ 920634 h 4547914"/>
              <a:gd name="connsiteX173" fmla="*/ 10901354 w 12192000"/>
              <a:gd name="connsiteY173" fmla="*/ 919737 h 4547914"/>
              <a:gd name="connsiteX174" fmla="*/ 10929658 w 12192000"/>
              <a:gd name="connsiteY174" fmla="*/ 917554 h 4547914"/>
              <a:gd name="connsiteX175" fmla="*/ 10978685 w 12192000"/>
              <a:gd name="connsiteY175" fmla="*/ 886324 h 4547914"/>
              <a:gd name="connsiteX176" fmla="*/ 11163594 w 12192000"/>
              <a:gd name="connsiteY176" fmla="*/ 876561 h 4547914"/>
              <a:gd name="connsiteX177" fmla="*/ 11340142 w 12192000"/>
              <a:gd name="connsiteY177" fmla="*/ 908065 h 4547914"/>
              <a:gd name="connsiteX178" fmla="*/ 11603318 w 12192000"/>
              <a:gd name="connsiteY178" fmla="*/ 818596 h 4547914"/>
              <a:gd name="connsiteX179" fmla="*/ 11630282 w 12192000"/>
              <a:gd name="connsiteY179" fmla="*/ 811576 h 4547914"/>
              <a:gd name="connsiteX180" fmla="*/ 11776458 w 12192000"/>
              <a:gd name="connsiteY180" fmla="*/ 776804 h 4547914"/>
              <a:gd name="connsiteX181" fmla="*/ 12105816 w 12192000"/>
              <a:gd name="connsiteY181" fmla="*/ 760705 h 4547914"/>
              <a:gd name="connsiteX182" fmla="*/ 12192000 w 12192000"/>
              <a:gd name="connsiteY182" fmla="*/ 696740 h 4547914"/>
              <a:gd name="connsiteX183" fmla="*/ 12192000 w 12192000"/>
              <a:gd name="connsiteY183" fmla="*/ 4547914 h 4547914"/>
              <a:gd name="connsiteX184" fmla="*/ 0 w 12192000"/>
              <a:gd name="connsiteY184" fmla="*/ 4547914 h 4547914"/>
              <a:gd name="connsiteX185" fmla="*/ 0 w 12192000"/>
              <a:gd name="connsiteY185" fmla="*/ 540952 h 4547914"/>
              <a:gd name="connsiteX186" fmla="*/ 3948 w 12192000"/>
              <a:gd name="connsiteY186" fmla="*/ 539910 h 4547914"/>
              <a:gd name="connsiteX187" fmla="*/ 79987 w 12192000"/>
              <a:gd name="connsiteY187" fmla="*/ 526438 h 4547914"/>
              <a:gd name="connsiteX188" fmla="*/ 173247 w 12192000"/>
              <a:gd name="connsiteY188" fmla="*/ 477963 h 4547914"/>
              <a:gd name="connsiteX189" fmla="*/ 206877 w 12192000"/>
              <a:gd name="connsiteY189" fmla="*/ 473422 h 4547914"/>
              <a:gd name="connsiteX190" fmla="*/ 205655 w 12192000"/>
              <a:gd name="connsiteY190" fmla="*/ 464845 h 4547914"/>
              <a:gd name="connsiteX191" fmla="*/ 218147 w 12192000"/>
              <a:gd name="connsiteY191" fmla="*/ 464214 h 4547914"/>
              <a:gd name="connsiteX192" fmla="*/ 246031 w 12192000"/>
              <a:gd name="connsiteY192" fmla="*/ 464005 h 4547914"/>
              <a:gd name="connsiteX193" fmla="*/ 329529 w 12192000"/>
              <a:gd name="connsiteY193" fmla="*/ 461625 h 4547914"/>
              <a:gd name="connsiteX194" fmla="*/ 352311 w 12192000"/>
              <a:gd name="connsiteY194" fmla="*/ 445177 h 4547914"/>
              <a:gd name="connsiteX195" fmla="*/ 373861 w 12192000"/>
              <a:gd name="connsiteY195" fmla="*/ 444919 h 4547914"/>
              <a:gd name="connsiteX196" fmla="*/ 498838 w 12192000"/>
              <a:gd name="connsiteY196" fmla="*/ 422873 h 4547914"/>
              <a:gd name="connsiteX197" fmla="*/ 516021 w 12192000"/>
              <a:gd name="connsiteY197" fmla="*/ 421224 h 4547914"/>
              <a:gd name="connsiteX198" fmla="*/ 525327 w 12192000"/>
              <a:gd name="connsiteY198" fmla="*/ 413834 h 4547914"/>
              <a:gd name="connsiteX199" fmla="*/ 558651 w 12192000"/>
              <a:gd name="connsiteY199" fmla="*/ 412364 h 4547914"/>
              <a:gd name="connsiteX200" fmla="*/ 560193 w 12192000"/>
              <a:gd name="connsiteY200" fmla="*/ 408156 h 4547914"/>
              <a:gd name="connsiteX201" fmla="*/ 669729 w 12192000"/>
              <a:gd name="connsiteY201" fmla="*/ 372028 h 4547914"/>
              <a:gd name="connsiteX202" fmla="*/ 688496 w 12192000"/>
              <a:gd name="connsiteY202" fmla="*/ 366060 h 4547914"/>
              <a:gd name="connsiteX203" fmla="*/ 704711 w 12192000"/>
              <a:gd name="connsiteY203" fmla="*/ 367870 h 4547914"/>
              <a:gd name="connsiteX204" fmla="*/ 794485 w 12192000"/>
              <a:gd name="connsiteY204" fmla="*/ 362712 h 4547914"/>
              <a:gd name="connsiteX205" fmla="*/ 815839 w 12192000"/>
              <a:gd name="connsiteY205" fmla="*/ 365879 h 4547914"/>
              <a:gd name="connsiteX206" fmla="*/ 824819 w 12192000"/>
              <a:gd name="connsiteY206" fmla="*/ 372565 h 4547914"/>
              <a:gd name="connsiteX207" fmla="*/ 859579 w 12192000"/>
              <a:gd name="connsiteY207" fmla="*/ 359931 h 4547914"/>
              <a:gd name="connsiteX208" fmla="*/ 913213 w 12192000"/>
              <a:gd name="connsiteY208" fmla="*/ 351274 h 4547914"/>
              <a:gd name="connsiteX209" fmla="*/ 938704 w 12192000"/>
              <a:gd name="connsiteY209" fmla="*/ 345025 h 4547914"/>
              <a:gd name="connsiteX210" fmla="*/ 959272 w 12192000"/>
              <a:gd name="connsiteY210" fmla="*/ 348818 h 4547914"/>
              <a:gd name="connsiteX211" fmla="*/ 1076317 w 12192000"/>
              <a:gd name="connsiteY211" fmla="*/ 349780 h 4547914"/>
              <a:gd name="connsiteX212" fmla="*/ 1103231 w 12192000"/>
              <a:gd name="connsiteY212" fmla="*/ 355807 h 4547914"/>
              <a:gd name="connsiteX213" fmla="*/ 1115987 w 12192000"/>
              <a:gd name="connsiteY213" fmla="*/ 367821 h 4547914"/>
              <a:gd name="connsiteX214" fmla="*/ 1125983 w 12192000"/>
              <a:gd name="connsiteY214" fmla="*/ 363537 h 4547914"/>
              <a:gd name="connsiteX215" fmla="*/ 1196778 w 12192000"/>
              <a:gd name="connsiteY215" fmla="*/ 363110 h 4547914"/>
              <a:gd name="connsiteX216" fmla="*/ 1242961 w 12192000"/>
              <a:gd name="connsiteY216" fmla="*/ 361735 h 4547914"/>
              <a:gd name="connsiteX217" fmla="*/ 1245768 w 12192000"/>
              <a:gd name="connsiteY217" fmla="*/ 345241 h 4547914"/>
              <a:gd name="connsiteX218" fmla="*/ 1286892 w 12192000"/>
              <a:gd name="connsiteY218" fmla="*/ 339365 h 4547914"/>
              <a:gd name="connsiteX219" fmla="*/ 1330717 w 12192000"/>
              <a:gd name="connsiteY219" fmla="*/ 349953 h 4547914"/>
              <a:gd name="connsiteX220" fmla="*/ 1382372 w 12192000"/>
              <a:gd name="connsiteY220" fmla="*/ 348469 h 4547914"/>
              <a:gd name="connsiteX221" fmla="*/ 1413281 w 12192000"/>
              <a:gd name="connsiteY221" fmla="*/ 347761 h 4547914"/>
              <a:gd name="connsiteX222" fmla="*/ 1494404 w 12192000"/>
              <a:gd name="connsiteY222" fmla="*/ 332377 h 4547914"/>
              <a:gd name="connsiteX223" fmla="*/ 1626029 w 12192000"/>
              <a:gd name="connsiteY223" fmla="*/ 273883 h 4547914"/>
              <a:gd name="connsiteX224" fmla="*/ 1667354 w 12192000"/>
              <a:gd name="connsiteY224" fmla="*/ 265594 h 4547914"/>
              <a:gd name="connsiteX225" fmla="*/ 1674578 w 12192000"/>
              <a:gd name="connsiteY225" fmla="*/ 268967 h 4547914"/>
              <a:gd name="connsiteX226" fmla="*/ 1880316 w 12192000"/>
              <a:gd name="connsiteY226" fmla="*/ 233838 h 4547914"/>
              <a:gd name="connsiteX227" fmla="*/ 1917126 w 12192000"/>
              <a:gd name="connsiteY227" fmla="*/ 231781 h 4547914"/>
              <a:gd name="connsiteX228" fmla="*/ 1944692 w 12192000"/>
              <a:gd name="connsiteY228" fmla="*/ 233065 h 4547914"/>
              <a:gd name="connsiteX229" fmla="*/ 2010665 w 12192000"/>
              <a:gd name="connsiteY229" fmla="*/ 221364 h 4547914"/>
              <a:gd name="connsiteX230" fmla="*/ 2118270 w 12192000"/>
              <a:gd name="connsiteY230" fmla="*/ 195708 h 4547914"/>
              <a:gd name="connsiteX231" fmla="*/ 2141504 w 12192000"/>
              <a:gd name="connsiteY231" fmla="*/ 191655 h 4547914"/>
              <a:gd name="connsiteX232" fmla="*/ 2162752 w 12192000"/>
              <a:gd name="connsiteY232" fmla="*/ 193769 h 4547914"/>
              <a:gd name="connsiteX233" fmla="*/ 2168793 w 12192000"/>
              <a:gd name="connsiteY233" fmla="*/ 199138 h 4547914"/>
              <a:gd name="connsiteX234" fmla="*/ 2181778 w 12192000"/>
              <a:gd name="connsiteY234" fmla="*/ 197808 h 4547914"/>
              <a:gd name="connsiteX235" fmla="*/ 2185499 w 12192000"/>
              <a:gd name="connsiteY235" fmla="*/ 198625 h 4547914"/>
              <a:gd name="connsiteX236" fmla="*/ 2206566 w 12192000"/>
              <a:gd name="connsiteY236" fmla="*/ 202132 h 4547914"/>
              <a:gd name="connsiteX237" fmla="*/ 2244903 w 12192000"/>
              <a:gd name="connsiteY237" fmla="*/ 180560 h 4547914"/>
              <a:gd name="connsiteX238" fmla="*/ 2297531 w 12192000"/>
              <a:gd name="connsiteY238" fmla="*/ 177926 h 4547914"/>
              <a:gd name="connsiteX239" fmla="*/ 2488258 w 12192000"/>
              <a:gd name="connsiteY239" fmla="*/ 130705 h 4547914"/>
              <a:gd name="connsiteX240" fmla="*/ 2523236 w 12192000"/>
              <a:gd name="connsiteY240" fmla="*/ 147023 h 4547914"/>
              <a:gd name="connsiteX241" fmla="*/ 2603355 w 12192000"/>
              <a:gd name="connsiteY241" fmla="*/ 136080 h 4547914"/>
              <a:gd name="connsiteX242" fmla="*/ 2713319 w 12192000"/>
              <a:gd name="connsiteY242" fmla="*/ 76637 h 4547914"/>
              <a:gd name="connsiteX243" fmla="*/ 2860143 w 12192000"/>
              <a:gd name="connsiteY243" fmla="*/ 54562 h 4547914"/>
              <a:gd name="connsiteX244" fmla="*/ 2868320 w 12192000"/>
              <a:gd name="connsiteY244" fmla="*/ 43721 h 4547914"/>
              <a:gd name="connsiteX245" fmla="*/ 2880379 w 12192000"/>
              <a:gd name="connsiteY245" fmla="*/ 36328 h 4547914"/>
              <a:gd name="connsiteX246" fmla="*/ 2882710 w 12192000"/>
              <a:gd name="connsiteY246" fmla="*/ 36866 h 4547914"/>
              <a:gd name="connsiteX247" fmla="*/ 2899268 w 12192000"/>
              <a:gd name="connsiteY247" fmla="*/ 32561 h 4547914"/>
              <a:gd name="connsiteX248" fmla="*/ 2901185 w 12192000"/>
              <a:gd name="connsiteY248" fmla="*/ 28732 h 4547914"/>
              <a:gd name="connsiteX249" fmla="*/ 2912009 w 12192000"/>
              <a:gd name="connsiteY249" fmla="*/ 24873 h 4547914"/>
              <a:gd name="connsiteX250" fmla="*/ 2931895 w 12192000"/>
              <a:gd name="connsiteY250" fmla="*/ 14835 h 4547914"/>
              <a:gd name="connsiteX251" fmla="*/ 2936965 w 12192000"/>
              <a:gd name="connsiteY251" fmla="*/ 15241 h 4547914"/>
              <a:gd name="connsiteX252" fmla="*/ 2969058 w 12192000"/>
              <a:gd name="connsiteY252" fmla="*/ 3658 h 4547914"/>
              <a:gd name="connsiteX253" fmla="*/ 2970141 w 12192000"/>
              <a:gd name="connsiteY253" fmla="*/ 4583 h 4547914"/>
              <a:gd name="connsiteX254" fmla="*/ 2981985 w 12192000"/>
              <a:gd name="connsiteY254" fmla="*/ 6059 h 4547914"/>
              <a:gd name="connsiteX255" fmla="*/ 3003160 w 12192000"/>
              <a:gd name="connsiteY255" fmla="*/ 6403 h 4547914"/>
              <a:gd name="connsiteX256" fmla="*/ 3059919 w 12192000"/>
              <a:gd name="connsiteY256" fmla="*/ 20620 h 4547914"/>
              <a:gd name="connsiteX257" fmla="*/ 3093450 w 12192000"/>
              <a:gd name="connsiteY257" fmla="*/ 8665 h 4547914"/>
              <a:gd name="connsiteX258" fmla="*/ 3100564 w 12192000"/>
              <a:gd name="connsiteY258" fmla="*/ 6845 h 4547914"/>
              <a:gd name="connsiteX259" fmla="*/ 3100855 w 12192000"/>
              <a:gd name="connsiteY259" fmla="*/ 7052 h 4547914"/>
              <a:gd name="connsiteX260" fmla="*/ 3108660 w 12192000"/>
              <a:gd name="connsiteY260" fmla="*/ 5615 h 4547914"/>
              <a:gd name="connsiteX261" fmla="*/ 3113534 w 12192000"/>
              <a:gd name="connsiteY261" fmla="*/ 3530 h 4547914"/>
              <a:gd name="connsiteX0" fmla="*/ 3127332 w 12192000"/>
              <a:gd name="connsiteY0" fmla="*/ 0 h 4547914"/>
              <a:gd name="connsiteX1" fmla="*/ 3133085 w 12192000"/>
              <a:gd name="connsiteY1" fmla="*/ 393 h 4547914"/>
              <a:gd name="connsiteX2" fmla="*/ 3186709 w 12192000"/>
              <a:gd name="connsiteY2" fmla="*/ 21974 h 4547914"/>
              <a:gd name="connsiteX3" fmla="*/ 3287078 w 12192000"/>
              <a:gd name="connsiteY3" fmla="*/ 28076 h 4547914"/>
              <a:gd name="connsiteX4" fmla="*/ 3386448 w 12192000"/>
              <a:gd name="connsiteY4" fmla="*/ 30863 h 4547914"/>
              <a:gd name="connsiteX5" fmla="*/ 3422427 w 12192000"/>
              <a:gd name="connsiteY5" fmla="*/ 30293 h 4547914"/>
              <a:gd name="connsiteX6" fmla="*/ 3486559 w 12192000"/>
              <a:gd name="connsiteY6" fmla="*/ 36240 h 4547914"/>
              <a:gd name="connsiteX7" fmla="*/ 3515932 w 12192000"/>
              <a:gd name="connsiteY7" fmla="*/ 43280 h 4547914"/>
              <a:gd name="connsiteX8" fmla="*/ 3517220 w 12192000"/>
              <a:gd name="connsiteY8" fmla="*/ 42847 h 4547914"/>
              <a:gd name="connsiteX9" fmla="*/ 3519845 w 12192000"/>
              <a:gd name="connsiteY9" fmla="*/ 45877 h 4547914"/>
              <a:gd name="connsiteX10" fmla="*/ 3525279 w 12192000"/>
              <a:gd name="connsiteY10" fmla="*/ 47281 h 4547914"/>
              <a:gd name="connsiteX11" fmla="*/ 3540113 w 12192000"/>
              <a:gd name="connsiteY11" fmla="*/ 46377 h 4547914"/>
              <a:gd name="connsiteX12" fmla="*/ 3545692 w 12192000"/>
              <a:gd name="connsiteY12" fmla="*/ 45256 h 4547914"/>
              <a:gd name="connsiteX13" fmla="*/ 3553854 w 12192000"/>
              <a:gd name="connsiteY13" fmla="*/ 45277 h 4547914"/>
              <a:gd name="connsiteX14" fmla="*/ 3554058 w 12192000"/>
              <a:gd name="connsiteY14" fmla="*/ 45526 h 4547914"/>
              <a:gd name="connsiteX15" fmla="*/ 3561703 w 12192000"/>
              <a:gd name="connsiteY15" fmla="*/ 45061 h 4547914"/>
              <a:gd name="connsiteX16" fmla="*/ 3599112 w 12192000"/>
              <a:gd name="connsiteY16" fmla="*/ 39636 h 4547914"/>
              <a:gd name="connsiteX17" fmla="*/ 3648544 w 12192000"/>
              <a:gd name="connsiteY17" fmla="*/ 63351 h 4547914"/>
              <a:gd name="connsiteX18" fmla="*/ 3668987 w 12192000"/>
              <a:gd name="connsiteY18" fmla="*/ 67462 h 4547914"/>
              <a:gd name="connsiteX19" fmla="*/ 3679906 w 12192000"/>
              <a:gd name="connsiteY19" fmla="*/ 70986 h 4547914"/>
              <a:gd name="connsiteX20" fmla="*/ 3680583 w 12192000"/>
              <a:gd name="connsiteY20" fmla="*/ 72064 h 4547914"/>
              <a:gd name="connsiteX21" fmla="*/ 3716448 w 12192000"/>
              <a:gd name="connsiteY21" fmla="*/ 66738 h 4547914"/>
              <a:gd name="connsiteX22" fmla="*/ 3721210 w 12192000"/>
              <a:gd name="connsiteY22" fmla="*/ 68033 h 4547914"/>
              <a:gd name="connsiteX23" fmla="*/ 3744585 w 12192000"/>
              <a:gd name="connsiteY23" fmla="*/ 62000 h 4547914"/>
              <a:gd name="connsiteX24" fmla="*/ 3756664 w 12192000"/>
              <a:gd name="connsiteY24" fmla="*/ 60251 h 4547914"/>
              <a:gd name="connsiteX25" fmla="*/ 3760076 w 12192000"/>
              <a:gd name="connsiteY25" fmla="*/ 56938 h 4547914"/>
              <a:gd name="connsiteX26" fmla="*/ 3777900 w 12192000"/>
              <a:gd name="connsiteY26" fmla="*/ 55785 h 4547914"/>
              <a:gd name="connsiteX27" fmla="*/ 3779950 w 12192000"/>
              <a:gd name="connsiteY27" fmla="*/ 56716 h 4547914"/>
              <a:gd name="connsiteX28" fmla="*/ 3794650 w 12192000"/>
              <a:gd name="connsiteY28" fmla="*/ 51811 h 4547914"/>
              <a:gd name="connsiteX29" fmla="*/ 3806969 w 12192000"/>
              <a:gd name="connsiteY29" fmla="*/ 42923 h 4547914"/>
              <a:gd name="connsiteX30" fmla="*/ 3958577 w 12192000"/>
              <a:gd name="connsiteY30" fmla="*/ 48077 h 4547914"/>
              <a:gd name="connsiteX31" fmla="*/ 4089430 w 12192000"/>
              <a:gd name="connsiteY31" fmla="*/ 10971 h 4547914"/>
              <a:gd name="connsiteX32" fmla="*/ 4171715 w 12192000"/>
              <a:gd name="connsiteY32" fmla="*/ 14837 h 4547914"/>
              <a:gd name="connsiteX33" fmla="*/ 4199128 w 12192000"/>
              <a:gd name="connsiteY33" fmla="*/ 36665 h 4547914"/>
              <a:gd name="connsiteX34" fmla="*/ 4403546 w 12192000"/>
              <a:gd name="connsiteY34" fmla="*/ 25654 h 4547914"/>
              <a:gd name="connsiteX35" fmla="*/ 4455762 w 12192000"/>
              <a:gd name="connsiteY35" fmla="*/ 32542 h 4547914"/>
              <a:gd name="connsiteX36" fmla="*/ 4501720 w 12192000"/>
              <a:gd name="connsiteY36" fmla="*/ 18795 h 4547914"/>
              <a:gd name="connsiteX37" fmla="*/ 4520780 w 12192000"/>
              <a:gd name="connsiteY37" fmla="*/ 25908 h 4547914"/>
              <a:gd name="connsiteX38" fmla="*/ 4524071 w 12192000"/>
              <a:gd name="connsiteY38" fmla="*/ 27353 h 4547914"/>
              <a:gd name="connsiteX39" fmla="*/ 4537225 w 12192000"/>
              <a:gd name="connsiteY39" fmla="*/ 28400 h 4547914"/>
              <a:gd name="connsiteX40" fmla="*/ 4540932 w 12192000"/>
              <a:gd name="connsiteY40" fmla="*/ 34609 h 4547914"/>
              <a:gd name="connsiteX41" fmla="*/ 4560732 w 12192000"/>
              <a:gd name="connsiteY41" fmla="*/ 40424 h 4547914"/>
              <a:gd name="connsiteX42" fmla="*/ 4584946 w 12192000"/>
              <a:gd name="connsiteY42" fmla="*/ 40704 h 4547914"/>
              <a:gd name="connsiteX43" fmla="*/ 4670972 w 12192000"/>
              <a:gd name="connsiteY43" fmla="*/ 42345 h 4547914"/>
              <a:gd name="connsiteX44" fmla="*/ 4685002 w 12192000"/>
              <a:gd name="connsiteY44" fmla="*/ 38991 h 4547914"/>
              <a:gd name="connsiteX45" fmla="*/ 4730794 w 12192000"/>
              <a:gd name="connsiteY45" fmla="*/ 44584 h 4547914"/>
              <a:gd name="connsiteX46" fmla="*/ 4771603 w 12192000"/>
              <a:gd name="connsiteY46" fmla="*/ 45842 h 4547914"/>
              <a:gd name="connsiteX47" fmla="*/ 4798044 w 12192000"/>
              <a:gd name="connsiteY47" fmla="*/ 43174 h 4547914"/>
              <a:gd name="connsiteX48" fmla="*/ 4804975 w 12192000"/>
              <a:gd name="connsiteY48" fmla="*/ 45385 h 4547914"/>
              <a:gd name="connsiteX49" fmla="*/ 4831600 w 12192000"/>
              <a:gd name="connsiteY49" fmla="*/ 46811 h 4547914"/>
              <a:gd name="connsiteX50" fmla="*/ 4845162 w 12192000"/>
              <a:gd name="connsiteY50" fmla="*/ 43534 h 4547914"/>
              <a:gd name="connsiteX51" fmla="*/ 4858548 w 12192000"/>
              <a:gd name="connsiteY51" fmla="*/ 51080 h 4547914"/>
              <a:gd name="connsiteX52" fmla="*/ 4861820 w 12192000"/>
              <a:gd name="connsiteY52" fmla="*/ 56610 h 4547914"/>
              <a:gd name="connsiteX53" fmla="*/ 4880767 w 12192000"/>
              <a:gd name="connsiteY53" fmla="*/ 54127 h 4547914"/>
              <a:gd name="connsiteX54" fmla="*/ 4896300 w 12192000"/>
              <a:gd name="connsiteY54" fmla="*/ 59531 h 4547914"/>
              <a:gd name="connsiteX55" fmla="*/ 4909841 w 12192000"/>
              <a:gd name="connsiteY55" fmla="*/ 55998 h 4547914"/>
              <a:gd name="connsiteX56" fmla="*/ 4915461 w 12192000"/>
              <a:gd name="connsiteY56" fmla="*/ 56794 h 4547914"/>
              <a:gd name="connsiteX57" fmla="*/ 4929430 w 12192000"/>
              <a:gd name="connsiteY57" fmla="*/ 59468 h 4547914"/>
              <a:gd name="connsiteX58" fmla="*/ 4953531 w 12192000"/>
              <a:gd name="connsiteY58" fmla="*/ 65410 h 4547914"/>
              <a:gd name="connsiteX59" fmla="*/ 4961050 w 12192000"/>
              <a:gd name="connsiteY59" fmla="*/ 66237 h 4547914"/>
              <a:gd name="connsiteX60" fmla="*/ 4977419 w 12192000"/>
              <a:gd name="connsiteY60" fmla="*/ 75324 h 4547914"/>
              <a:gd name="connsiteX61" fmla="*/ 5009106 w 12192000"/>
              <a:gd name="connsiteY61" fmla="*/ 83094 h 4547914"/>
              <a:gd name="connsiteX62" fmla="*/ 5064895 w 12192000"/>
              <a:gd name="connsiteY62" fmla="*/ 110208 h 4547914"/>
              <a:gd name="connsiteX63" fmla="*/ 5097688 w 12192000"/>
              <a:gd name="connsiteY63" fmla="*/ 123146 h 4547914"/>
              <a:gd name="connsiteX64" fmla="*/ 5119875 w 12192000"/>
              <a:gd name="connsiteY64" fmla="*/ 135071 h 4547914"/>
              <a:gd name="connsiteX65" fmla="*/ 5185360 w 12192000"/>
              <a:gd name="connsiteY65" fmla="*/ 151913 h 4547914"/>
              <a:gd name="connsiteX66" fmla="*/ 5297679 w 12192000"/>
              <a:gd name="connsiteY66" fmla="*/ 174179 h 4547914"/>
              <a:gd name="connsiteX67" fmla="*/ 5320681 w 12192000"/>
              <a:gd name="connsiteY67" fmla="*/ 180162 h 4547914"/>
              <a:gd name="connsiteX68" fmla="*/ 5336842 w 12192000"/>
              <a:gd name="connsiteY68" fmla="*/ 190246 h 4547914"/>
              <a:gd name="connsiteX69" fmla="*/ 5337444 w 12192000"/>
              <a:gd name="connsiteY69" fmla="*/ 196891 h 4547914"/>
              <a:gd name="connsiteX70" fmla="*/ 5349516 w 12192000"/>
              <a:gd name="connsiteY70" fmla="*/ 200975 h 4547914"/>
              <a:gd name="connsiteX71" fmla="*/ 5351972 w 12192000"/>
              <a:gd name="connsiteY71" fmla="*/ 203093 h 4547914"/>
              <a:gd name="connsiteX72" fmla="*/ 5366814 w 12192000"/>
              <a:gd name="connsiteY72" fmla="*/ 214209 h 4547914"/>
              <a:gd name="connsiteX73" fmla="*/ 5417244 w 12192000"/>
              <a:gd name="connsiteY73" fmla="*/ 212297 h 4547914"/>
              <a:gd name="connsiteX74" fmla="*/ 5463870 w 12192000"/>
              <a:gd name="connsiteY74" fmla="*/ 231038 h 4547914"/>
              <a:gd name="connsiteX75" fmla="*/ 5664412 w 12192000"/>
              <a:gd name="connsiteY75" fmla="*/ 269118 h 4547914"/>
              <a:gd name="connsiteX76" fmla="*/ 5680257 w 12192000"/>
              <a:gd name="connsiteY76" fmla="*/ 295883 h 4547914"/>
              <a:gd name="connsiteX77" fmla="*/ 5757046 w 12192000"/>
              <a:gd name="connsiteY77" fmla="*/ 318923 h 4547914"/>
              <a:gd name="connsiteX78" fmla="*/ 5899668 w 12192000"/>
              <a:gd name="connsiteY78" fmla="*/ 315366 h 4547914"/>
              <a:gd name="connsiteX79" fmla="*/ 6042086 w 12192000"/>
              <a:gd name="connsiteY79" fmla="*/ 355988 h 4547914"/>
              <a:gd name="connsiteX80" fmla="*/ 6058069 w 12192000"/>
              <a:gd name="connsiteY80" fmla="*/ 350640 h 4547914"/>
              <a:gd name="connsiteX81" fmla="*/ 6074444 w 12192000"/>
              <a:gd name="connsiteY81" fmla="*/ 349558 h 4547914"/>
              <a:gd name="connsiteX82" fmla="*/ 6075959 w 12192000"/>
              <a:gd name="connsiteY82" fmla="*/ 350905 h 4547914"/>
              <a:gd name="connsiteX83" fmla="*/ 6093540 w 12192000"/>
              <a:gd name="connsiteY83" fmla="*/ 354046 h 4547914"/>
              <a:gd name="connsiteX84" fmla="*/ 6098369 w 12192000"/>
              <a:gd name="connsiteY84" fmla="*/ 351775 h 4547914"/>
              <a:gd name="connsiteX85" fmla="*/ 6110738 w 12192000"/>
              <a:gd name="connsiteY85" fmla="*/ 353003 h 4547914"/>
              <a:gd name="connsiteX86" fmla="*/ 6135933 w 12192000"/>
              <a:gd name="connsiteY86" fmla="*/ 352922 h 4547914"/>
              <a:gd name="connsiteX87" fmla="*/ 6139871 w 12192000"/>
              <a:gd name="connsiteY87" fmla="*/ 355250 h 4547914"/>
              <a:gd name="connsiteX88" fmla="*/ 6176662 w 12192000"/>
              <a:gd name="connsiteY88" fmla="*/ 358778 h 4547914"/>
              <a:gd name="connsiteX89" fmla="*/ 6176801 w 12192000"/>
              <a:gd name="connsiteY89" fmla="*/ 359940 h 4547914"/>
              <a:gd name="connsiteX90" fmla="*/ 6185563 w 12192000"/>
              <a:gd name="connsiteY90" fmla="*/ 365795 h 4547914"/>
              <a:gd name="connsiteX91" fmla="*/ 6203148 w 12192000"/>
              <a:gd name="connsiteY91" fmla="*/ 374448 h 4547914"/>
              <a:gd name="connsiteX92" fmla="*/ 6239136 w 12192000"/>
              <a:gd name="connsiteY92" fmla="*/ 408168 h 4547914"/>
              <a:gd name="connsiteX93" fmla="*/ 6277452 w 12192000"/>
              <a:gd name="connsiteY93" fmla="*/ 411970 h 4547914"/>
              <a:gd name="connsiteX94" fmla="*/ 6284979 w 12192000"/>
              <a:gd name="connsiteY94" fmla="*/ 413344 h 4547914"/>
              <a:gd name="connsiteX95" fmla="*/ 6285055 w 12192000"/>
              <a:gd name="connsiteY95" fmla="*/ 413623 h 4547914"/>
              <a:gd name="connsiteX96" fmla="*/ 6292844 w 12192000"/>
              <a:gd name="connsiteY96" fmla="*/ 415573 h 4547914"/>
              <a:gd name="connsiteX97" fmla="*/ 6298705 w 12192000"/>
              <a:gd name="connsiteY97" fmla="*/ 415849 h 4547914"/>
              <a:gd name="connsiteX98" fmla="*/ 6313308 w 12192000"/>
              <a:gd name="connsiteY98" fmla="*/ 418514 h 4547914"/>
              <a:gd name="connsiteX99" fmla="*/ 6317834 w 12192000"/>
              <a:gd name="connsiteY99" fmla="*/ 421103 h 4547914"/>
              <a:gd name="connsiteX100" fmla="*/ 6318907 w 12192000"/>
              <a:gd name="connsiteY100" fmla="*/ 424540 h 4547914"/>
              <a:gd name="connsiteX101" fmla="*/ 6320341 w 12192000"/>
              <a:gd name="connsiteY101" fmla="*/ 424442 h 4547914"/>
              <a:gd name="connsiteX102" fmla="*/ 6345071 w 12192000"/>
              <a:gd name="connsiteY102" fmla="*/ 437925 h 4547914"/>
              <a:gd name="connsiteX103" fmla="*/ 6403531 w 12192000"/>
              <a:gd name="connsiteY103" fmla="*/ 458610 h 4547914"/>
              <a:gd name="connsiteX104" fmla="*/ 6438176 w 12192000"/>
              <a:gd name="connsiteY104" fmla="*/ 466584 h 4547914"/>
              <a:gd name="connsiteX105" fmla="*/ 6531805 w 12192000"/>
              <a:gd name="connsiteY105" fmla="*/ 492660 h 4547914"/>
              <a:gd name="connsiteX106" fmla="*/ 6624812 w 12192000"/>
              <a:gd name="connsiteY106" fmla="*/ 522053 h 4547914"/>
              <a:gd name="connsiteX107" fmla="*/ 6665821 w 12192000"/>
              <a:gd name="connsiteY107" fmla="*/ 554780 h 4547914"/>
              <a:gd name="connsiteX108" fmla="*/ 6671133 w 12192000"/>
              <a:gd name="connsiteY108" fmla="*/ 556507 h 4547914"/>
              <a:gd name="connsiteX109" fmla="*/ 6685990 w 12192000"/>
              <a:gd name="connsiteY109" fmla="*/ 556489 h 4547914"/>
              <a:gd name="connsiteX110" fmla="*/ 6691636 w 12192000"/>
              <a:gd name="connsiteY110" fmla="*/ 555702 h 4547914"/>
              <a:gd name="connsiteX111" fmla="*/ 6699772 w 12192000"/>
              <a:gd name="connsiteY111" fmla="*/ 556210 h 4547914"/>
              <a:gd name="connsiteX112" fmla="*/ 6699955 w 12192000"/>
              <a:gd name="connsiteY112" fmla="*/ 556471 h 4547914"/>
              <a:gd name="connsiteX113" fmla="*/ 6707613 w 12192000"/>
              <a:gd name="connsiteY113" fmla="*/ 556462 h 4547914"/>
              <a:gd name="connsiteX114" fmla="*/ 6745320 w 12192000"/>
              <a:gd name="connsiteY114" fmla="*/ 553275 h 4547914"/>
              <a:gd name="connsiteX115" fmla="*/ 6792811 w 12192000"/>
              <a:gd name="connsiteY115" fmla="*/ 579903 h 4547914"/>
              <a:gd name="connsiteX116" fmla="*/ 6812882 w 12192000"/>
              <a:gd name="connsiteY116" fmla="*/ 585228 h 4547914"/>
              <a:gd name="connsiteX117" fmla="*/ 6823500 w 12192000"/>
              <a:gd name="connsiteY117" fmla="*/ 589398 h 4547914"/>
              <a:gd name="connsiteX118" fmla="*/ 6824098 w 12192000"/>
              <a:gd name="connsiteY118" fmla="*/ 590514 h 4547914"/>
              <a:gd name="connsiteX119" fmla="*/ 6860252 w 12192000"/>
              <a:gd name="connsiteY119" fmla="*/ 587335 h 4547914"/>
              <a:gd name="connsiteX120" fmla="*/ 6864904 w 12192000"/>
              <a:gd name="connsiteY120" fmla="*/ 588912 h 4547914"/>
              <a:gd name="connsiteX121" fmla="*/ 6888662 w 12192000"/>
              <a:gd name="connsiteY121" fmla="*/ 584282 h 4547914"/>
              <a:gd name="connsiteX122" fmla="*/ 6900835 w 12192000"/>
              <a:gd name="connsiteY122" fmla="*/ 583254 h 4547914"/>
              <a:gd name="connsiteX123" fmla="*/ 6904484 w 12192000"/>
              <a:gd name="connsiteY123" fmla="*/ 580150 h 4547914"/>
              <a:gd name="connsiteX124" fmla="*/ 6922346 w 12192000"/>
              <a:gd name="connsiteY124" fmla="*/ 580062 h 4547914"/>
              <a:gd name="connsiteX125" fmla="*/ 6924318 w 12192000"/>
              <a:gd name="connsiteY125" fmla="*/ 581112 h 4547914"/>
              <a:gd name="connsiteX126" fmla="*/ 6939344 w 12192000"/>
              <a:gd name="connsiteY126" fmla="*/ 577092 h 4547914"/>
              <a:gd name="connsiteX127" fmla="*/ 6952296 w 12192000"/>
              <a:gd name="connsiteY127" fmla="*/ 568950 h 4547914"/>
              <a:gd name="connsiteX128" fmla="*/ 7103052 w 12192000"/>
              <a:gd name="connsiteY128" fmla="*/ 583137 h 4547914"/>
              <a:gd name="connsiteX129" fmla="*/ 7236304 w 12192000"/>
              <a:gd name="connsiteY129" fmla="*/ 553886 h 4547914"/>
              <a:gd name="connsiteX130" fmla="*/ 7318047 w 12192000"/>
              <a:gd name="connsiteY130" fmla="*/ 562652 h 4547914"/>
              <a:gd name="connsiteX131" fmla="*/ 7343733 w 12192000"/>
              <a:gd name="connsiteY131" fmla="*/ 586084 h 4547914"/>
              <a:gd name="connsiteX132" fmla="*/ 7548358 w 12192000"/>
              <a:gd name="connsiteY132" fmla="*/ 587278 h 4547914"/>
              <a:gd name="connsiteX133" fmla="*/ 7599893 w 12192000"/>
              <a:gd name="connsiteY133" fmla="*/ 597269 h 4547914"/>
              <a:gd name="connsiteX134" fmla="*/ 7646750 w 12192000"/>
              <a:gd name="connsiteY134" fmla="*/ 586283 h 4547914"/>
              <a:gd name="connsiteX135" fmla="*/ 7665217 w 12192000"/>
              <a:gd name="connsiteY135" fmla="*/ 594522 h 4547914"/>
              <a:gd name="connsiteX136" fmla="*/ 7668385 w 12192000"/>
              <a:gd name="connsiteY136" fmla="*/ 596159 h 4547914"/>
              <a:gd name="connsiteX137" fmla="*/ 7681420 w 12192000"/>
              <a:gd name="connsiteY137" fmla="*/ 597991 h 4547914"/>
              <a:gd name="connsiteX138" fmla="*/ 7684651 w 12192000"/>
              <a:gd name="connsiteY138" fmla="*/ 604410 h 4547914"/>
              <a:gd name="connsiteX139" fmla="*/ 7843050 w 12192000"/>
              <a:gd name="connsiteY139" fmla="*/ 614711 h 4547914"/>
              <a:gd name="connsiteX140" fmla="*/ 7911637 w 12192000"/>
              <a:gd name="connsiteY140" fmla="*/ 619429 h 4547914"/>
              <a:gd name="connsiteX141" fmla="*/ 7937365 w 12192000"/>
              <a:gd name="connsiteY141" fmla="*/ 627138 h 4547914"/>
              <a:gd name="connsiteX142" fmla="*/ 8037057 w 12192000"/>
              <a:gd name="connsiteY142" fmla="*/ 650485 h 4547914"/>
              <a:gd name="connsiteX143" fmla="*/ 8122868 w 12192000"/>
              <a:gd name="connsiteY143" fmla="*/ 664767 h 4547914"/>
              <a:gd name="connsiteX144" fmla="*/ 8186750 w 12192000"/>
              <a:gd name="connsiteY144" fmla="*/ 649905 h 4547914"/>
              <a:gd name="connsiteX145" fmla="*/ 8192054 w 12192000"/>
              <a:gd name="connsiteY145" fmla="*/ 654747 h 4547914"/>
              <a:gd name="connsiteX146" fmla="*/ 8235470 w 12192000"/>
              <a:gd name="connsiteY146" fmla="*/ 656811 h 4547914"/>
              <a:gd name="connsiteX147" fmla="*/ 8388968 w 12192000"/>
              <a:gd name="connsiteY147" fmla="*/ 633562 h 4547914"/>
              <a:gd name="connsiteX148" fmla="*/ 8473770 w 12192000"/>
              <a:gd name="connsiteY148" fmla="*/ 638438 h 4547914"/>
              <a:gd name="connsiteX149" fmla="*/ 8503642 w 12192000"/>
              <a:gd name="connsiteY149" fmla="*/ 645084 h 4547914"/>
              <a:gd name="connsiteX150" fmla="*/ 8553701 w 12192000"/>
              <a:gd name="connsiteY150" fmla="*/ 655915 h 4547914"/>
              <a:gd name="connsiteX151" fmla="*/ 8590556 w 12192000"/>
              <a:gd name="connsiteY151" fmla="*/ 676112 h 4547914"/>
              <a:gd name="connsiteX152" fmla="*/ 8632638 w 12192000"/>
              <a:gd name="connsiteY152" fmla="*/ 680372 h 4547914"/>
              <a:gd name="connsiteX153" fmla="*/ 8643140 w 12192000"/>
              <a:gd name="connsiteY153" fmla="*/ 665707 h 4547914"/>
              <a:gd name="connsiteX154" fmla="*/ 8687917 w 12192000"/>
              <a:gd name="connsiteY154" fmla="*/ 675343 h 4547914"/>
              <a:gd name="connsiteX155" fmla="*/ 8755765 w 12192000"/>
              <a:gd name="connsiteY155" fmla="*/ 691678 h 4547914"/>
              <a:gd name="connsiteX156" fmla="*/ 8795085 w 12192000"/>
              <a:gd name="connsiteY156" fmla="*/ 697058 h 4547914"/>
              <a:gd name="connsiteX157" fmla="*/ 8902279 w 12192000"/>
              <a:gd name="connsiteY157" fmla="*/ 716141 h 4547914"/>
              <a:gd name="connsiteX158" fmla="*/ 9009490 w 12192000"/>
              <a:gd name="connsiteY158" fmla="*/ 738600 h 4547914"/>
              <a:gd name="connsiteX159" fmla="*/ 9072120 w 12192000"/>
              <a:gd name="connsiteY159" fmla="*/ 770795 h 4547914"/>
              <a:gd name="connsiteX160" fmla="*/ 9160343 w 12192000"/>
              <a:gd name="connsiteY160" fmla="*/ 787216 h 4547914"/>
              <a:gd name="connsiteX161" fmla="*/ 9174981 w 12192000"/>
              <a:gd name="connsiteY161" fmla="*/ 792732 h 4547914"/>
              <a:gd name="connsiteX162" fmla="*/ 9278987 w 12192000"/>
              <a:gd name="connsiteY162" fmla="*/ 786295 h 4547914"/>
              <a:gd name="connsiteX163" fmla="*/ 9344958 w 12192000"/>
              <a:gd name="connsiteY163" fmla="*/ 774279 h 4547914"/>
              <a:gd name="connsiteX164" fmla="*/ 9552261 w 12192000"/>
              <a:gd name="connsiteY164" fmla="*/ 893301 h 4547914"/>
              <a:gd name="connsiteX165" fmla="*/ 9822258 w 12192000"/>
              <a:gd name="connsiteY165" fmla="*/ 1002324 h 4547914"/>
              <a:gd name="connsiteX166" fmla="*/ 10113244 w 12192000"/>
              <a:gd name="connsiteY166" fmla="*/ 1044980 h 4547914"/>
              <a:gd name="connsiteX167" fmla="*/ 10189871 w 12192000"/>
              <a:gd name="connsiteY167" fmla="*/ 1037861 h 4547914"/>
              <a:gd name="connsiteX168" fmla="*/ 10414253 w 12192000"/>
              <a:gd name="connsiteY168" fmla="*/ 1023845 h 4547914"/>
              <a:gd name="connsiteX169" fmla="*/ 10642574 w 12192000"/>
              <a:gd name="connsiteY169" fmla="*/ 951338 h 4547914"/>
              <a:gd name="connsiteX170" fmla="*/ 10786007 w 12192000"/>
              <a:gd name="connsiteY170" fmla="*/ 939394 h 4547914"/>
              <a:gd name="connsiteX171" fmla="*/ 10854151 w 12192000"/>
              <a:gd name="connsiteY171" fmla="*/ 920634 h 4547914"/>
              <a:gd name="connsiteX172" fmla="*/ 10901354 w 12192000"/>
              <a:gd name="connsiteY172" fmla="*/ 919737 h 4547914"/>
              <a:gd name="connsiteX173" fmla="*/ 10929658 w 12192000"/>
              <a:gd name="connsiteY173" fmla="*/ 917554 h 4547914"/>
              <a:gd name="connsiteX174" fmla="*/ 10978685 w 12192000"/>
              <a:gd name="connsiteY174" fmla="*/ 886324 h 4547914"/>
              <a:gd name="connsiteX175" fmla="*/ 11163594 w 12192000"/>
              <a:gd name="connsiteY175" fmla="*/ 876561 h 4547914"/>
              <a:gd name="connsiteX176" fmla="*/ 11340142 w 12192000"/>
              <a:gd name="connsiteY176" fmla="*/ 908065 h 4547914"/>
              <a:gd name="connsiteX177" fmla="*/ 11603318 w 12192000"/>
              <a:gd name="connsiteY177" fmla="*/ 818596 h 4547914"/>
              <a:gd name="connsiteX178" fmla="*/ 11630282 w 12192000"/>
              <a:gd name="connsiteY178" fmla="*/ 811576 h 4547914"/>
              <a:gd name="connsiteX179" fmla="*/ 11776458 w 12192000"/>
              <a:gd name="connsiteY179" fmla="*/ 776804 h 4547914"/>
              <a:gd name="connsiteX180" fmla="*/ 12105816 w 12192000"/>
              <a:gd name="connsiteY180" fmla="*/ 760705 h 4547914"/>
              <a:gd name="connsiteX181" fmla="*/ 12192000 w 12192000"/>
              <a:gd name="connsiteY181" fmla="*/ 696740 h 4547914"/>
              <a:gd name="connsiteX182" fmla="*/ 12192000 w 12192000"/>
              <a:gd name="connsiteY182" fmla="*/ 4547914 h 4547914"/>
              <a:gd name="connsiteX183" fmla="*/ 0 w 12192000"/>
              <a:gd name="connsiteY183" fmla="*/ 4547914 h 4547914"/>
              <a:gd name="connsiteX184" fmla="*/ 0 w 12192000"/>
              <a:gd name="connsiteY184" fmla="*/ 540952 h 4547914"/>
              <a:gd name="connsiteX185" fmla="*/ 3948 w 12192000"/>
              <a:gd name="connsiteY185" fmla="*/ 539910 h 4547914"/>
              <a:gd name="connsiteX186" fmla="*/ 79987 w 12192000"/>
              <a:gd name="connsiteY186" fmla="*/ 526438 h 4547914"/>
              <a:gd name="connsiteX187" fmla="*/ 173247 w 12192000"/>
              <a:gd name="connsiteY187" fmla="*/ 477963 h 4547914"/>
              <a:gd name="connsiteX188" fmla="*/ 206877 w 12192000"/>
              <a:gd name="connsiteY188" fmla="*/ 473422 h 4547914"/>
              <a:gd name="connsiteX189" fmla="*/ 205655 w 12192000"/>
              <a:gd name="connsiteY189" fmla="*/ 464845 h 4547914"/>
              <a:gd name="connsiteX190" fmla="*/ 218147 w 12192000"/>
              <a:gd name="connsiteY190" fmla="*/ 464214 h 4547914"/>
              <a:gd name="connsiteX191" fmla="*/ 246031 w 12192000"/>
              <a:gd name="connsiteY191" fmla="*/ 464005 h 4547914"/>
              <a:gd name="connsiteX192" fmla="*/ 329529 w 12192000"/>
              <a:gd name="connsiteY192" fmla="*/ 461625 h 4547914"/>
              <a:gd name="connsiteX193" fmla="*/ 352311 w 12192000"/>
              <a:gd name="connsiteY193" fmla="*/ 445177 h 4547914"/>
              <a:gd name="connsiteX194" fmla="*/ 373861 w 12192000"/>
              <a:gd name="connsiteY194" fmla="*/ 444919 h 4547914"/>
              <a:gd name="connsiteX195" fmla="*/ 498838 w 12192000"/>
              <a:gd name="connsiteY195" fmla="*/ 422873 h 4547914"/>
              <a:gd name="connsiteX196" fmla="*/ 516021 w 12192000"/>
              <a:gd name="connsiteY196" fmla="*/ 421224 h 4547914"/>
              <a:gd name="connsiteX197" fmla="*/ 525327 w 12192000"/>
              <a:gd name="connsiteY197" fmla="*/ 413834 h 4547914"/>
              <a:gd name="connsiteX198" fmla="*/ 558651 w 12192000"/>
              <a:gd name="connsiteY198" fmla="*/ 412364 h 4547914"/>
              <a:gd name="connsiteX199" fmla="*/ 560193 w 12192000"/>
              <a:gd name="connsiteY199" fmla="*/ 408156 h 4547914"/>
              <a:gd name="connsiteX200" fmla="*/ 669729 w 12192000"/>
              <a:gd name="connsiteY200" fmla="*/ 372028 h 4547914"/>
              <a:gd name="connsiteX201" fmla="*/ 688496 w 12192000"/>
              <a:gd name="connsiteY201" fmla="*/ 366060 h 4547914"/>
              <a:gd name="connsiteX202" fmla="*/ 704711 w 12192000"/>
              <a:gd name="connsiteY202" fmla="*/ 367870 h 4547914"/>
              <a:gd name="connsiteX203" fmla="*/ 794485 w 12192000"/>
              <a:gd name="connsiteY203" fmla="*/ 362712 h 4547914"/>
              <a:gd name="connsiteX204" fmla="*/ 815839 w 12192000"/>
              <a:gd name="connsiteY204" fmla="*/ 365879 h 4547914"/>
              <a:gd name="connsiteX205" fmla="*/ 824819 w 12192000"/>
              <a:gd name="connsiteY205" fmla="*/ 372565 h 4547914"/>
              <a:gd name="connsiteX206" fmla="*/ 859579 w 12192000"/>
              <a:gd name="connsiteY206" fmla="*/ 359931 h 4547914"/>
              <a:gd name="connsiteX207" fmla="*/ 913213 w 12192000"/>
              <a:gd name="connsiteY207" fmla="*/ 351274 h 4547914"/>
              <a:gd name="connsiteX208" fmla="*/ 938704 w 12192000"/>
              <a:gd name="connsiteY208" fmla="*/ 345025 h 4547914"/>
              <a:gd name="connsiteX209" fmla="*/ 959272 w 12192000"/>
              <a:gd name="connsiteY209" fmla="*/ 348818 h 4547914"/>
              <a:gd name="connsiteX210" fmla="*/ 1076317 w 12192000"/>
              <a:gd name="connsiteY210" fmla="*/ 349780 h 4547914"/>
              <a:gd name="connsiteX211" fmla="*/ 1103231 w 12192000"/>
              <a:gd name="connsiteY211" fmla="*/ 355807 h 4547914"/>
              <a:gd name="connsiteX212" fmla="*/ 1115987 w 12192000"/>
              <a:gd name="connsiteY212" fmla="*/ 367821 h 4547914"/>
              <a:gd name="connsiteX213" fmla="*/ 1125983 w 12192000"/>
              <a:gd name="connsiteY213" fmla="*/ 363537 h 4547914"/>
              <a:gd name="connsiteX214" fmla="*/ 1196778 w 12192000"/>
              <a:gd name="connsiteY214" fmla="*/ 363110 h 4547914"/>
              <a:gd name="connsiteX215" fmla="*/ 1242961 w 12192000"/>
              <a:gd name="connsiteY215" fmla="*/ 361735 h 4547914"/>
              <a:gd name="connsiteX216" fmla="*/ 1245768 w 12192000"/>
              <a:gd name="connsiteY216" fmla="*/ 345241 h 4547914"/>
              <a:gd name="connsiteX217" fmla="*/ 1286892 w 12192000"/>
              <a:gd name="connsiteY217" fmla="*/ 339365 h 4547914"/>
              <a:gd name="connsiteX218" fmla="*/ 1330717 w 12192000"/>
              <a:gd name="connsiteY218" fmla="*/ 349953 h 4547914"/>
              <a:gd name="connsiteX219" fmla="*/ 1382372 w 12192000"/>
              <a:gd name="connsiteY219" fmla="*/ 348469 h 4547914"/>
              <a:gd name="connsiteX220" fmla="*/ 1413281 w 12192000"/>
              <a:gd name="connsiteY220" fmla="*/ 347761 h 4547914"/>
              <a:gd name="connsiteX221" fmla="*/ 1494404 w 12192000"/>
              <a:gd name="connsiteY221" fmla="*/ 332377 h 4547914"/>
              <a:gd name="connsiteX222" fmla="*/ 1626029 w 12192000"/>
              <a:gd name="connsiteY222" fmla="*/ 273883 h 4547914"/>
              <a:gd name="connsiteX223" fmla="*/ 1667354 w 12192000"/>
              <a:gd name="connsiteY223" fmla="*/ 265594 h 4547914"/>
              <a:gd name="connsiteX224" fmla="*/ 1674578 w 12192000"/>
              <a:gd name="connsiteY224" fmla="*/ 268967 h 4547914"/>
              <a:gd name="connsiteX225" fmla="*/ 1880316 w 12192000"/>
              <a:gd name="connsiteY225" fmla="*/ 233838 h 4547914"/>
              <a:gd name="connsiteX226" fmla="*/ 1917126 w 12192000"/>
              <a:gd name="connsiteY226" fmla="*/ 231781 h 4547914"/>
              <a:gd name="connsiteX227" fmla="*/ 1944692 w 12192000"/>
              <a:gd name="connsiteY227" fmla="*/ 233065 h 4547914"/>
              <a:gd name="connsiteX228" fmla="*/ 2010665 w 12192000"/>
              <a:gd name="connsiteY228" fmla="*/ 221364 h 4547914"/>
              <a:gd name="connsiteX229" fmla="*/ 2118270 w 12192000"/>
              <a:gd name="connsiteY229" fmla="*/ 195708 h 4547914"/>
              <a:gd name="connsiteX230" fmla="*/ 2141504 w 12192000"/>
              <a:gd name="connsiteY230" fmla="*/ 191655 h 4547914"/>
              <a:gd name="connsiteX231" fmla="*/ 2162752 w 12192000"/>
              <a:gd name="connsiteY231" fmla="*/ 193769 h 4547914"/>
              <a:gd name="connsiteX232" fmla="*/ 2168793 w 12192000"/>
              <a:gd name="connsiteY232" fmla="*/ 199138 h 4547914"/>
              <a:gd name="connsiteX233" fmla="*/ 2181778 w 12192000"/>
              <a:gd name="connsiteY233" fmla="*/ 197808 h 4547914"/>
              <a:gd name="connsiteX234" fmla="*/ 2185499 w 12192000"/>
              <a:gd name="connsiteY234" fmla="*/ 198625 h 4547914"/>
              <a:gd name="connsiteX235" fmla="*/ 2206566 w 12192000"/>
              <a:gd name="connsiteY235" fmla="*/ 202132 h 4547914"/>
              <a:gd name="connsiteX236" fmla="*/ 2244903 w 12192000"/>
              <a:gd name="connsiteY236" fmla="*/ 180560 h 4547914"/>
              <a:gd name="connsiteX237" fmla="*/ 2297531 w 12192000"/>
              <a:gd name="connsiteY237" fmla="*/ 177926 h 4547914"/>
              <a:gd name="connsiteX238" fmla="*/ 2488258 w 12192000"/>
              <a:gd name="connsiteY238" fmla="*/ 130705 h 4547914"/>
              <a:gd name="connsiteX239" fmla="*/ 2523236 w 12192000"/>
              <a:gd name="connsiteY239" fmla="*/ 147023 h 4547914"/>
              <a:gd name="connsiteX240" fmla="*/ 2603355 w 12192000"/>
              <a:gd name="connsiteY240" fmla="*/ 136080 h 4547914"/>
              <a:gd name="connsiteX241" fmla="*/ 2713319 w 12192000"/>
              <a:gd name="connsiteY241" fmla="*/ 76637 h 4547914"/>
              <a:gd name="connsiteX242" fmla="*/ 2860143 w 12192000"/>
              <a:gd name="connsiteY242" fmla="*/ 54562 h 4547914"/>
              <a:gd name="connsiteX243" fmla="*/ 2868320 w 12192000"/>
              <a:gd name="connsiteY243" fmla="*/ 43721 h 4547914"/>
              <a:gd name="connsiteX244" fmla="*/ 2880379 w 12192000"/>
              <a:gd name="connsiteY244" fmla="*/ 36328 h 4547914"/>
              <a:gd name="connsiteX245" fmla="*/ 2882710 w 12192000"/>
              <a:gd name="connsiteY245" fmla="*/ 36866 h 4547914"/>
              <a:gd name="connsiteX246" fmla="*/ 2899268 w 12192000"/>
              <a:gd name="connsiteY246" fmla="*/ 32561 h 4547914"/>
              <a:gd name="connsiteX247" fmla="*/ 2901185 w 12192000"/>
              <a:gd name="connsiteY247" fmla="*/ 28732 h 4547914"/>
              <a:gd name="connsiteX248" fmla="*/ 2912009 w 12192000"/>
              <a:gd name="connsiteY248" fmla="*/ 24873 h 4547914"/>
              <a:gd name="connsiteX249" fmla="*/ 2931895 w 12192000"/>
              <a:gd name="connsiteY249" fmla="*/ 14835 h 4547914"/>
              <a:gd name="connsiteX250" fmla="*/ 2936965 w 12192000"/>
              <a:gd name="connsiteY250" fmla="*/ 15241 h 4547914"/>
              <a:gd name="connsiteX251" fmla="*/ 2969058 w 12192000"/>
              <a:gd name="connsiteY251" fmla="*/ 3658 h 4547914"/>
              <a:gd name="connsiteX252" fmla="*/ 2970141 w 12192000"/>
              <a:gd name="connsiteY252" fmla="*/ 4583 h 4547914"/>
              <a:gd name="connsiteX253" fmla="*/ 2981985 w 12192000"/>
              <a:gd name="connsiteY253" fmla="*/ 6059 h 4547914"/>
              <a:gd name="connsiteX254" fmla="*/ 3003160 w 12192000"/>
              <a:gd name="connsiteY254" fmla="*/ 6403 h 4547914"/>
              <a:gd name="connsiteX255" fmla="*/ 3059919 w 12192000"/>
              <a:gd name="connsiteY255" fmla="*/ 20620 h 4547914"/>
              <a:gd name="connsiteX256" fmla="*/ 3093450 w 12192000"/>
              <a:gd name="connsiteY256" fmla="*/ 8665 h 4547914"/>
              <a:gd name="connsiteX257" fmla="*/ 3100564 w 12192000"/>
              <a:gd name="connsiteY257" fmla="*/ 6845 h 4547914"/>
              <a:gd name="connsiteX258" fmla="*/ 3100855 w 12192000"/>
              <a:gd name="connsiteY258" fmla="*/ 7052 h 4547914"/>
              <a:gd name="connsiteX259" fmla="*/ 3108660 w 12192000"/>
              <a:gd name="connsiteY259" fmla="*/ 5615 h 4547914"/>
              <a:gd name="connsiteX260" fmla="*/ 3113534 w 12192000"/>
              <a:gd name="connsiteY260" fmla="*/ 3530 h 4547914"/>
              <a:gd name="connsiteX261" fmla="*/ 3127332 w 12192000"/>
              <a:gd name="connsiteY261" fmla="*/ 0 h 4547914"/>
              <a:gd name="connsiteX0" fmla="*/ 3127332 w 12192000"/>
              <a:gd name="connsiteY0" fmla="*/ 0 h 4547914"/>
              <a:gd name="connsiteX1" fmla="*/ 3133085 w 12192000"/>
              <a:gd name="connsiteY1" fmla="*/ 393 h 4547914"/>
              <a:gd name="connsiteX2" fmla="*/ 3186709 w 12192000"/>
              <a:gd name="connsiteY2" fmla="*/ 21974 h 4547914"/>
              <a:gd name="connsiteX3" fmla="*/ 3287078 w 12192000"/>
              <a:gd name="connsiteY3" fmla="*/ 28076 h 4547914"/>
              <a:gd name="connsiteX4" fmla="*/ 3386448 w 12192000"/>
              <a:gd name="connsiteY4" fmla="*/ 30863 h 4547914"/>
              <a:gd name="connsiteX5" fmla="*/ 3422427 w 12192000"/>
              <a:gd name="connsiteY5" fmla="*/ 30293 h 4547914"/>
              <a:gd name="connsiteX6" fmla="*/ 3486559 w 12192000"/>
              <a:gd name="connsiteY6" fmla="*/ 36240 h 4547914"/>
              <a:gd name="connsiteX7" fmla="*/ 3515932 w 12192000"/>
              <a:gd name="connsiteY7" fmla="*/ 43280 h 4547914"/>
              <a:gd name="connsiteX8" fmla="*/ 3517220 w 12192000"/>
              <a:gd name="connsiteY8" fmla="*/ 42847 h 4547914"/>
              <a:gd name="connsiteX9" fmla="*/ 3519845 w 12192000"/>
              <a:gd name="connsiteY9" fmla="*/ 45877 h 4547914"/>
              <a:gd name="connsiteX10" fmla="*/ 3525279 w 12192000"/>
              <a:gd name="connsiteY10" fmla="*/ 47281 h 4547914"/>
              <a:gd name="connsiteX11" fmla="*/ 3540113 w 12192000"/>
              <a:gd name="connsiteY11" fmla="*/ 46377 h 4547914"/>
              <a:gd name="connsiteX12" fmla="*/ 3545692 w 12192000"/>
              <a:gd name="connsiteY12" fmla="*/ 45256 h 4547914"/>
              <a:gd name="connsiteX13" fmla="*/ 3553854 w 12192000"/>
              <a:gd name="connsiteY13" fmla="*/ 45277 h 4547914"/>
              <a:gd name="connsiteX14" fmla="*/ 3554058 w 12192000"/>
              <a:gd name="connsiteY14" fmla="*/ 45526 h 4547914"/>
              <a:gd name="connsiteX15" fmla="*/ 3561703 w 12192000"/>
              <a:gd name="connsiteY15" fmla="*/ 45061 h 4547914"/>
              <a:gd name="connsiteX16" fmla="*/ 3599112 w 12192000"/>
              <a:gd name="connsiteY16" fmla="*/ 39636 h 4547914"/>
              <a:gd name="connsiteX17" fmla="*/ 3648544 w 12192000"/>
              <a:gd name="connsiteY17" fmla="*/ 63351 h 4547914"/>
              <a:gd name="connsiteX18" fmla="*/ 3668987 w 12192000"/>
              <a:gd name="connsiteY18" fmla="*/ 67462 h 4547914"/>
              <a:gd name="connsiteX19" fmla="*/ 3679906 w 12192000"/>
              <a:gd name="connsiteY19" fmla="*/ 70986 h 4547914"/>
              <a:gd name="connsiteX20" fmla="*/ 3680583 w 12192000"/>
              <a:gd name="connsiteY20" fmla="*/ 72064 h 4547914"/>
              <a:gd name="connsiteX21" fmla="*/ 3716448 w 12192000"/>
              <a:gd name="connsiteY21" fmla="*/ 66738 h 4547914"/>
              <a:gd name="connsiteX22" fmla="*/ 3721210 w 12192000"/>
              <a:gd name="connsiteY22" fmla="*/ 68033 h 4547914"/>
              <a:gd name="connsiteX23" fmla="*/ 3744585 w 12192000"/>
              <a:gd name="connsiteY23" fmla="*/ 62000 h 4547914"/>
              <a:gd name="connsiteX24" fmla="*/ 3756664 w 12192000"/>
              <a:gd name="connsiteY24" fmla="*/ 60251 h 4547914"/>
              <a:gd name="connsiteX25" fmla="*/ 3760076 w 12192000"/>
              <a:gd name="connsiteY25" fmla="*/ 56938 h 4547914"/>
              <a:gd name="connsiteX26" fmla="*/ 3777900 w 12192000"/>
              <a:gd name="connsiteY26" fmla="*/ 55785 h 4547914"/>
              <a:gd name="connsiteX27" fmla="*/ 3779950 w 12192000"/>
              <a:gd name="connsiteY27" fmla="*/ 56716 h 4547914"/>
              <a:gd name="connsiteX28" fmla="*/ 3794650 w 12192000"/>
              <a:gd name="connsiteY28" fmla="*/ 51811 h 4547914"/>
              <a:gd name="connsiteX29" fmla="*/ 3806969 w 12192000"/>
              <a:gd name="connsiteY29" fmla="*/ 42923 h 4547914"/>
              <a:gd name="connsiteX30" fmla="*/ 3958577 w 12192000"/>
              <a:gd name="connsiteY30" fmla="*/ 48077 h 4547914"/>
              <a:gd name="connsiteX31" fmla="*/ 4089430 w 12192000"/>
              <a:gd name="connsiteY31" fmla="*/ 10971 h 4547914"/>
              <a:gd name="connsiteX32" fmla="*/ 4171715 w 12192000"/>
              <a:gd name="connsiteY32" fmla="*/ 14837 h 4547914"/>
              <a:gd name="connsiteX33" fmla="*/ 4199128 w 12192000"/>
              <a:gd name="connsiteY33" fmla="*/ 36665 h 4547914"/>
              <a:gd name="connsiteX34" fmla="*/ 4403546 w 12192000"/>
              <a:gd name="connsiteY34" fmla="*/ 25654 h 4547914"/>
              <a:gd name="connsiteX35" fmla="*/ 4455762 w 12192000"/>
              <a:gd name="connsiteY35" fmla="*/ 32542 h 4547914"/>
              <a:gd name="connsiteX36" fmla="*/ 4501720 w 12192000"/>
              <a:gd name="connsiteY36" fmla="*/ 18795 h 4547914"/>
              <a:gd name="connsiteX37" fmla="*/ 4520780 w 12192000"/>
              <a:gd name="connsiteY37" fmla="*/ 25908 h 4547914"/>
              <a:gd name="connsiteX38" fmla="*/ 4524071 w 12192000"/>
              <a:gd name="connsiteY38" fmla="*/ 27353 h 4547914"/>
              <a:gd name="connsiteX39" fmla="*/ 4537225 w 12192000"/>
              <a:gd name="connsiteY39" fmla="*/ 28400 h 4547914"/>
              <a:gd name="connsiteX40" fmla="*/ 4540932 w 12192000"/>
              <a:gd name="connsiteY40" fmla="*/ 34609 h 4547914"/>
              <a:gd name="connsiteX41" fmla="*/ 4560732 w 12192000"/>
              <a:gd name="connsiteY41" fmla="*/ 40424 h 4547914"/>
              <a:gd name="connsiteX42" fmla="*/ 4584946 w 12192000"/>
              <a:gd name="connsiteY42" fmla="*/ 40704 h 4547914"/>
              <a:gd name="connsiteX43" fmla="*/ 4670972 w 12192000"/>
              <a:gd name="connsiteY43" fmla="*/ 42345 h 4547914"/>
              <a:gd name="connsiteX44" fmla="*/ 4685002 w 12192000"/>
              <a:gd name="connsiteY44" fmla="*/ 38991 h 4547914"/>
              <a:gd name="connsiteX45" fmla="*/ 4730794 w 12192000"/>
              <a:gd name="connsiteY45" fmla="*/ 44584 h 4547914"/>
              <a:gd name="connsiteX46" fmla="*/ 4771603 w 12192000"/>
              <a:gd name="connsiteY46" fmla="*/ 45842 h 4547914"/>
              <a:gd name="connsiteX47" fmla="*/ 4798044 w 12192000"/>
              <a:gd name="connsiteY47" fmla="*/ 43174 h 4547914"/>
              <a:gd name="connsiteX48" fmla="*/ 4804975 w 12192000"/>
              <a:gd name="connsiteY48" fmla="*/ 45385 h 4547914"/>
              <a:gd name="connsiteX49" fmla="*/ 4831600 w 12192000"/>
              <a:gd name="connsiteY49" fmla="*/ 46811 h 4547914"/>
              <a:gd name="connsiteX50" fmla="*/ 4845162 w 12192000"/>
              <a:gd name="connsiteY50" fmla="*/ 43534 h 4547914"/>
              <a:gd name="connsiteX51" fmla="*/ 4858548 w 12192000"/>
              <a:gd name="connsiteY51" fmla="*/ 51080 h 4547914"/>
              <a:gd name="connsiteX52" fmla="*/ 4861820 w 12192000"/>
              <a:gd name="connsiteY52" fmla="*/ 56610 h 4547914"/>
              <a:gd name="connsiteX53" fmla="*/ 4880767 w 12192000"/>
              <a:gd name="connsiteY53" fmla="*/ 54127 h 4547914"/>
              <a:gd name="connsiteX54" fmla="*/ 4896300 w 12192000"/>
              <a:gd name="connsiteY54" fmla="*/ 59531 h 4547914"/>
              <a:gd name="connsiteX55" fmla="*/ 4909841 w 12192000"/>
              <a:gd name="connsiteY55" fmla="*/ 55998 h 4547914"/>
              <a:gd name="connsiteX56" fmla="*/ 4915461 w 12192000"/>
              <a:gd name="connsiteY56" fmla="*/ 56794 h 4547914"/>
              <a:gd name="connsiteX57" fmla="*/ 4929430 w 12192000"/>
              <a:gd name="connsiteY57" fmla="*/ 59468 h 4547914"/>
              <a:gd name="connsiteX58" fmla="*/ 4953531 w 12192000"/>
              <a:gd name="connsiteY58" fmla="*/ 65410 h 4547914"/>
              <a:gd name="connsiteX59" fmla="*/ 4961050 w 12192000"/>
              <a:gd name="connsiteY59" fmla="*/ 66237 h 4547914"/>
              <a:gd name="connsiteX60" fmla="*/ 4977419 w 12192000"/>
              <a:gd name="connsiteY60" fmla="*/ 75324 h 4547914"/>
              <a:gd name="connsiteX61" fmla="*/ 5009106 w 12192000"/>
              <a:gd name="connsiteY61" fmla="*/ 83094 h 4547914"/>
              <a:gd name="connsiteX62" fmla="*/ 5064895 w 12192000"/>
              <a:gd name="connsiteY62" fmla="*/ 110208 h 4547914"/>
              <a:gd name="connsiteX63" fmla="*/ 5097688 w 12192000"/>
              <a:gd name="connsiteY63" fmla="*/ 123146 h 4547914"/>
              <a:gd name="connsiteX64" fmla="*/ 5119875 w 12192000"/>
              <a:gd name="connsiteY64" fmla="*/ 135071 h 4547914"/>
              <a:gd name="connsiteX65" fmla="*/ 5185360 w 12192000"/>
              <a:gd name="connsiteY65" fmla="*/ 151913 h 4547914"/>
              <a:gd name="connsiteX66" fmla="*/ 5297679 w 12192000"/>
              <a:gd name="connsiteY66" fmla="*/ 174179 h 4547914"/>
              <a:gd name="connsiteX67" fmla="*/ 5320681 w 12192000"/>
              <a:gd name="connsiteY67" fmla="*/ 180162 h 4547914"/>
              <a:gd name="connsiteX68" fmla="*/ 5336842 w 12192000"/>
              <a:gd name="connsiteY68" fmla="*/ 190246 h 4547914"/>
              <a:gd name="connsiteX69" fmla="*/ 5337444 w 12192000"/>
              <a:gd name="connsiteY69" fmla="*/ 196891 h 4547914"/>
              <a:gd name="connsiteX70" fmla="*/ 5349516 w 12192000"/>
              <a:gd name="connsiteY70" fmla="*/ 200975 h 4547914"/>
              <a:gd name="connsiteX71" fmla="*/ 5351972 w 12192000"/>
              <a:gd name="connsiteY71" fmla="*/ 203093 h 4547914"/>
              <a:gd name="connsiteX72" fmla="*/ 5366814 w 12192000"/>
              <a:gd name="connsiteY72" fmla="*/ 214209 h 4547914"/>
              <a:gd name="connsiteX73" fmla="*/ 5417244 w 12192000"/>
              <a:gd name="connsiteY73" fmla="*/ 212297 h 4547914"/>
              <a:gd name="connsiteX74" fmla="*/ 5463870 w 12192000"/>
              <a:gd name="connsiteY74" fmla="*/ 231038 h 4547914"/>
              <a:gd name="connsiteX75" fmla="*/ 5664412 w 12192000"/>
              <a:gd name="connsiteY75" fmla="*/ 269118 h 4547914"/>
              <a:gd name="connsiteX76" fmla="*/ 5680257 w 12192000"/>
              <a:gd name="connsiteY76" fmla="*/ 295883 h 4547914"/>
              <a:gd name="connsiteX77" fmla="*/ 5757046 w 12192000"/>
              <a:gd name="connsiteY77" fmla="*/ 318923 h 4547914"/>
              <a:gd name="connsiteX78" fmla="*/ 5899668 w 12192000"/>
              <a:gd name="connsiteY78" fmla="*/ 315366 h 4547914"/>
              <a:gd name="connsiteX79" fmla="*/ 6042086 w 12192000"/>
              <a:gd name="connsiteY79" fmla="*/ 355988 h 4547914"/>
              <a:gd name="connsiteX80" fmla="*/ 6058069 w 12192000"/>
              <a:gd name="connsiteY80" fmla="*/ 350640 h 4547914"/>
              <a:gd name="connsiteX81" fmla="*/ 6074444 w 12192000"/>
              <a:gd name="connsiteY81" fmla="*/ 349558 h 4547914"/>
              <a:gd name="connsiteX82" fmla="*/ 6075959 w 12192000"/>
              <a:gd name="connsiteY82" fmla="*/ 350905 h 4547914"/>
              <a:gd name="connsiteX83" fmla="*/ 6093540 w 12192000"/>
              <a:gd name="connsiteY83" fmla="*/ 354046 h 4547914"/>
              <a:gd name="connsiteX84" fmla="*/ 6098369 w 12192000"/>
              <a:gd name="connsiteY84" fmla="*/ 351775 h 4547914"/>
              <a:gd name="connsiteX85" fmla="*/ 6110738 w 12192000"/>
              <a:gd name="connsiteY85" fmla="*/ 353003 h 4547914"/>
              <a:gd name="connsiteX86" fmla="*/ 6135933 w 12192000"/>
              <a:gd name="connsiteY86" fmla="*/ 352922 h 4547914"/>
              <a:gd name="connsiteX87" fmla="*/ 6139871 w 12192000"/>
              <a:gd name="connsiteY87" fmla="*/ 355250 h 4547914"/>
              <a:gd name="connsiteX88" fmla="*/ 6176662 w 12192000"/>
              <a:gd name="connsiteY88" fmla="*/ 358778 h 4547914"/>
              <a:gd name="connsiteX89" fmla="*/ 6176801 w 12192000"/>
              <a:gd name="connsiteY89" fmla="*/ 359940 h 4547914"/>
              <a:gd name="connsiteX90" fmla="*/ 6185563 w 12192000"/>
              <a:gd name="connsiteY90" fmla="*/ 365795 h 4547914"/>
              <a:gd name="connsiteX91" fmla="*/ 6203148 w 12192000"/>
              <a:gd name="connsiteY91" fmla="*/ 374448 h 4547914"/>
              <a:gd name="connsiteX92" fmla="*/ 6239136 w 12192000"/>
              <a:gd name="connsiteY92" fmla="*/ 408168 h 4547914"/>
              <a:gd name="connsiteX93" fmla="*/ 6277452 w 12192000"/>
              <a:gd name="connsiteY93" fmla="*/ 411970 h 4547914"/>
              <a:gd name="connsiteX94" fmla="*/ 6284979 w 12192000"/>
              <a:gd name="connsiteY94" fmla="*/ 413344 h 4547914"/>
              <a:gd name="connsiteX95" fmla="*/ 6285055 w 12192000"/>
              <a:gd name="connsiteY95" fmla="*/ 413623 h 4547914"/>
              <a:gd name="connsiteX96" fmla="*/ 6292844 w 12192000"/>
              <a:gd name="connsiteY96" fmla="*/ 415573 h 4547914"/>
              <a:gd name="connsiteX97" fmla="*/ 6298705 w 12192000"/>
              <a:gd name="connsiteY97" fmla="*/ 415849 h 4547914"/>
              <a:gd name="connsiteX98" fmla="*/ 6313308 w 12192000"/>
              <a:gd name="connsiteY98" fmla="*/ 418514 h 4547914"/>
              <a:gd name="connsiteX99" fmla="*/ 6317834 w 12192000"/>
              <a:gd name="connsiteY99" fmla="*/ 421103 h 4547914"/>
              <a:gd name="connsiteX100" fmla="*/ 6318907 w 12192000"/>
              <a:gd name="connsiteY100" fmla="*/ 424540 h 4547914"/>
              <a:gd name="connsiteX101" fmla="*/ 6320341 w 12192000"/>
              <a:gd name="connsiteY101" fmla="*/ 424442 h 4547914"/>
              <a:gd name="connsiteX102" fmla="*/ 6345071 w 12192000"/>
              <a:gd name="connsiteY102" fmla="*/ 437925 h 4547914"/>
              <a:gd name="connsiteX103" fmla="*/ 6403531 w 12192000"/>
              <a:gd name="connsiteY103" fmla="*/ 458610 h 4547914"/>
              <a:gd name="connsiteX104" fmla="*/ 6438176 w 12192000"/>
              <a:gd name="connsiteY104" fmla="*/ 466584 h 4547914"/>
              <a:gd name="connsiteX105" fmla="*/ 6531805 w 12192000"/>
              <a:gd name="connsiteY105" fmla="*/ 492660 h 4547914"/>
              <a:gd name="connsiteX106" fmla="*/ 6624812 w 12192000"/>
              <a:gd name="connsiteY106" fmla="*/ 522053 h 4547914"/>
              <a:gd name="connsiteX107" fmla="*/ 6665821 w 12192000"/>
              <a:gd name="connsiteY107" fmla="*/ 554780 h 4547914"/>
              <a:gd name="connsiteX108" fmla="*/ 6671133 w 12192000"/>
              <a:gd name="connsiteY108" fmla="*/ 556507 h 4547914"/>
              <a:gd name="connsiteX109" fmla="*/ 6685990 w 12192000"/>
              <a:gd name="connsiteY109" fmla="*/ 556489 h 4547914"/>
              <a:gd name="connsiteX110" fmla="*/ 6691636 w 12192000"/>
              <a:gd name="connsiteY110" fmla="*/ 555702 h 4547914"/>
              <a:gd name="connsiteX111" fmla="*/ 6699772 w 12192000"/>
              <a:gd name="connsiteY111" fmla="*/ 556210 h 4547914"/>
              <a:gd name="connsiteX112" fmla="*/ 6699955 w 12192000"/>
              <a:gd name="connsiteY112" fmla="*/ 556471 h 4547914"/>
              <a:gd name="connsiteX113" fmla="*/ 6707613 w 12192000"/>
              <a:gd name="connsiteY113" fmla="*/ 556462 h 4547914"/>
              <a:gd name="connsiteX114" fmla="*/ 6745320 w 12192000"/>
              <a:gd name="connsiteY114" fmla="*/ 553275 h 4547914"/>
              <a:gd name="connsiteX115" fmla="*/ 6792811 w 12192000"/>
              <a:gd name="connsiteY115" fmla="*/ 579903 h 4547914"/>
              <a:gd name="connsiteX116" fmla="*/ 6812882 w 12192000"/>
              <a:gd name="connsiteY116" fmla="*/ 585228 h 4547914"/>
              <a:gd name="connsiteX117" fmla="*/ 6823500 w 12192000"/>
              <a:gd name="connsiteY117" fmla="*/ 589398 h 4547914"/>
              <a:gd name="connsiteX118" fmla="*/ 6824098 w 12192000"/>
              <a:gd name="connsiteY118" fmla="*/ 590514 h 4547914"/>
              <a:gd name="connsiteX119" fmla="*/ 6860252 w 12192000"/>
              <a:gd name="connsiteY119" fmla="*/ 587335 h 4547914"/>
              <a:gd name="connsiteX120" fmla="*/ 6864904 w 12192000"/>
              <a:gd name="connsiteY120" fmla="*/ 588912 h 4547914"/>
              <a:gd name="connsiteX121" fmla="*/ 6888662 w 12192000"/>
              <a:gd name="connsiteY121" fmla="*/ 584282 h 4547914"/>
              <a:gd name="connsiteX122" fmla="*/ 6900835 w 12192000"/>
              <a:gd name="connsiteY122" fmla="*/ 583254 h 4547914"/>
              <a:gd name="connsiteX123" fmla="*/ 6904484 w 12192000"/>
              <a:gd name="connsiteY123" fmla="*/ 580150 h 4547914"/>
              <a:gd name="connsiteX124" fmla="*/ 6922346 w 12192000"/>
              <a:gd name="connsiteY124" fmla="*/ 580062 h 4547914"/>
              <a:gd name="connsiteX125" fmla="*/ 6924318 w 12192000"/>
              <a:gd name="connsiteY125" fmla="*/ 581112 h 4547914"/>
              <a:gd name="connsiteX126" fmla="*/ 6939344 w 12192000"/>
              <a:gd name="connsiteY126" fmla="*/ 577092 h 4547914"/>
              <a:gd name="connsiteX127" fmla="*/ 6952296 w 12192000"/>
              <a:gd name="connsiteY127" fmla="*/ 568950 h 4547914"/>
              <a:gd name="connsiteX128" fmla="*/ 7103052 w 12192000"/>
              <a:gd name="connsiteY128" fmla="*/ 583137 h 4547914"/>
              <a:gd name="connsiteX129" fmla="*/ 7236304 w 12192000"/>
              <a:gd name="connsiteY129" fmla="*/ 553886 h 4547914"/>
              <a:gd name="connsiteX130" fmla="*/ 7318047 w 12192000"/>
              <a:gd name="connsiteY130" fmla="*/ 562652 h 4547914"/>
              <a:gd name="connsiteX131" fmla="*/ 7343733 w 12192000"/>
              <a:gd name="connsiteY131" fmla="*/ 586084 h 4547914"/>
              <a:gd name="connsiteX132" fmla="*/ 7548358 w 12192000"/>
              <a:gd name="connsiteY132" fmla="*/ 587278 h 4547914"/>
              <a:gd name="connsiteX133" fmla="*/ 7599893 w 12192000"/>
              <a:gd name="connsiteY133" fmla="*/ 597269 h 4547914"/>
              <a:gd name="connsiteX134" fmla="*/ 7646750 w 12192000"/>
              <a:gd name="connsiteY134" fmla="*/ 586283 h 4547914"/>
              <a:gd name="connsiteX135" fmla="*/ 7665217 w 12192000"/>
              <a:gd name="connsiteY135" fmla="*/ 594522 h 4547914"/>
              <a:gd name="connsiteX136" fmla="*/ 7668385 w 12192000"/>
              <a:gd name="connsiteY136" fmla="*/ 596159 h 4547914"/>
              <a:gd name="connsiteX137" fmla="*/ 7681420 w 12192000"/>
              <a:gd name="connsiteY137" fmla="*/ 597991 h 4547914"/>
              <a:gd name="connsiteX138" fmla="*/ 7684651 w 12192000"/>
              <a:gd name="connsiteY138" fmla="*/ 604410 h 4547914"/>
              <a:gd name="connsiteX139" fmla="*/ 7843050 w 12192000"/>
              <a:gd name="connsiteY139" fmla="*/ 614711 h 4547914"/>
              <a:gd name="connsiteX140" fmla="*/ 7911637 w 12192000"/>
              <a:gd name="connsiteY140" fmla="*/ 619429 h 4547914"/>
              <a:gd name="connsiteX141" fmla="*/ 7937365 w 12192000"/>
              <a:gd name="connsiteY141" fmla="*/ 627138 h 4547914"/>
              <a:gd name="connsiteX142" fmla="*/ 8037057 w 12192000"/>
              <a:gd name="connsiteY142" fmla="*/ 650485 h 4547914"/>
              <a:gd name="connsiteX143" fmla="*/ 8122868 w 12192000"/>
              <a:gd name="connsiteY143" fmla="*/ 664767 h 4547914"/>
              <a:gd name="connsiteX144" fmla="*/ 8186750 w 12192000"/>
              <a:gd name="connsiteY144" fmla="*/ 649905 h 4547914"/>
              <a:gd name="connsiteX145" fmla="*/ 8192054 w 12192000"/>
              <a:gd name="connsiteY145" fmla="*/ 654747 h 4547914"/>
              <a:gd name="connsiteX146" fmla="*/ 8235470 w 12192000"/>
              <a:gd name="connsiteY146" fmla="*/ 656811 h 4547914"/>
              <a:gd name="connsiteX147" fmla="*/ 8388968 w 12192000"/>
              <a:gd name="connsiteY147" fmla="*/ 633562 h 4547914"/>
              <a:gd name="connsiteX148" fmla="*/ 8473770 w 12192000"/>
              <a:gd name="connsiteY148" fmla="*/ 638438 h 4547914"/>
              <a:gd name="connsiteX149" fmla="*/ 8503642 w 12192000"/>
              <a:gd name="connsiteY149" fmla="*/ 645084 h 4547914"/>
              <a:gd name="connsiteX150" fmla="*/ 8553701 w 12192000"/>
              <a:gd name="connsiteY150" fmla="*/ 655915 h 4547914"/>
              <a:gd name="connsiteX151" fmla="*/ 8590556 w 12192000"/>
              <a:gd name="connsiteY151" fmla="*/ 676112 h 4547914"/>
              <a:gd name="connsiteX152" fmla="*/ 8632638 w 12192000"/>
              <a:gd name="connsiteY152" fmla="*/ 680372 h 4547914"/>
              <a:gd name="connsiteX153" fmla="*/ 8643140 w 12192000"/>
              <a:gd name="connsiteY153" fmla="*/ 665707 h 4547914"/>
              <a:gd name="connsiteX154" fmla="*/ 8687917 w 12192000"/>
              <a:gd name="connsiteY154" fmla="*/ 675343 h 4547914"/>
              <a:gd name="connsiteX155" fmla="*/ 8755765 w 12192000"/>
              <a:gd name="connsiteY155" fmla="*/ 691678 h 4547914"/>
              <a:gd name="connsiteX156" fmla="*/ 8795085 w 12192000"/>
              <a:gd name="connsiteY156" fmla="*/ 697058 h 4547914"/>
              <a:gd name="connsiteX157" fmla="*/ 8902279 w 12192000"/>
              <a:gd name="connsiteY157" fmla="*/ 716141 h 4547914"/>
              <a:gd name="connsiteX158" fmla="*/ 9009490 w 12192000"/>
              <a:gd name="connsiteY158" fmla="*/ 738600 h 4547914"/>
              <a:gd name="connsiteX159" fmla="*/ 9072120 w 12192000"/>
              <a:gd name="connsiteY159" fmla="*/ 770795 h 4547914"/>
              <a:gd name="connsiteX160" fmla="*/ 9160343 w 12192000"/>
              <a:gd name="connsiteY160" fmla="*/ 787216 h 4547914"/>
              <a:gd name="connsiteX161" fmla="*/ 9174981 w 12192000"/>
              <a:gd name="connsiteY161" fmla="*/ 792732 h 4547914"/>
              <a:gd name="connsiteX162" fmla="*/ 9278987 w 12192000"/>
              <a:gd name="connsiteY162" fmla="*/ 786295 h 4547914"/>
              <a:gd name="connsiteX163" fmla="*/ 9400617 w 12192000"/>
              <a:gd name="connsiteY163" fmla="*/ 821987 h 4547914"/>
              <a:gd name="connsiteX164" fmla="*/ 9552261 w 12192000"/>
              <a:gd name="connsiteY164" fmla="*/ 893301 h 4547914"/>
              <a:gd name="connsiteX165" fmla="*/ 9822258 w 12192000"/>
              <a:gd name="connsiteY165" fmla="*/ 1002324 h 4547914"/>
              <a:gd name="connsiteX166" fmla="*/ 10113244 w 12192000"/>
              <a:gd name="connsiteY166" fmla="*/ 1044980 h 4547914"/>
              <a:gd name="connsiteX167" fmla="*/ 10189871 w 12192000"/>
              <a:gd name="connsiteY167" fmla="*/ 1037861 h 4547914"/>
              <a:gd name="connsiteX168" fmla="*/ 10414253 w 12192000"/>
              <a:gd name="connsiteY168" fmla="*/ 1023845 h 4547914"/>
              <a:gd name="connsiteX169" fmla="*/ 10642574 w 12192000"/>
              <a:gd name="connsiteY169" fmla="*/ 951338 h 4547914"/>
              <a:gd name="connsiteX170" fmla="*/ 10786007 w 12192000"/>
              <a:gd name="connsiteY170" fmla="*/ 939394 h 4547914"/>
              <a:gd name="connsiteX171" fmla="*/ 10854151 w 12192000"/>
              <a:gd name="connsiteY171" fmla="*/ 920634 h 4547914"/>
              <a:gd name="connsiteX172" fmla="*/ 10901354 w 12192000"/>
              <a:gd name="connsiteY172" fmla="*/ 919737 h 4547914"/>
              <a:gd name="connsiteX173" fmla="*/ 10929658 w 12192000"/>
              <a:gd name="connsiteY173" fmla="*/ 917554 h 4547914"/>
              <a:gd name="connsiteX174" fmla="*/ 10978685 w 12192000"/>
              <a:gd name="connsiteY174" fmla="*/ 886324 h 4547914"/>
              <a:gd name="connsiteX175" fmla="*/ 11163594 w 12192000"/>
              <a:gd name="connsiteY175" fmla="*/ 876561 h 4547914"/>
              <a:gd name="connsiteX176" fmla="*/ 11340142 w 12192000"/>
              <a:gd name="connsiteY176" fmla="*/ 908065 h 4547914"/>
              <a:gd name="connsiteX177" fmla="*/ 11603318 w 12192000"/>
              <a:gd name="connsiteY177" fmla="*/ 818596 h 4547914"/>
              <a:gd name="connsiteX178" fmla="*/ 11630282 w 12192000"/>
              <a:gd name="connsiteY178" fmla="*/ 811576 h 4547914"/>
              <a:gd name="connsiteX179" fmla="*/ 11776458 w 12192000"/>
              <a:gd name="connsiteY179" fmla="*/ 776804 h 4547914"/>
              <a:gd name="connsiteX180" fmla="*/ 12105816 w 12192000"/>
              <a:gd name="connsiteY180" fmla="*/ 760705 h 4547914"/>
              <a:gd name="connsiteX181" fmla="*/ 12192000 w 12192000"/>
              <a:gd name="connsiteY181" fmla="*/ 696740 h 4547914"/>
              <a:gd name="connsiteX182" fmla="*/ 12192000 w 12192000"/>
              <a:gd name="connsiteY182" fmla="*/ 4547914 h 4547914"/>
              <a:gd name="connsiteX183" fmla="*/ 0 w 12192000"/>
              <a:gd name="connsiteY183" fmla="*/ 4547914 h 4547914"/>
              <a:gd name="connsiteX184" fmla="*/ 0 w 12192000"/>
              <a:gd name="connsiteY184" fmla="*/ 540952 h 4547914"/>
              <a:gd name="connsiteX185" fmla="*/ 3948 w 12192000"/>
              <a:gd name="connsiteY185" fmla="*/ 539910 h 4547914"/>
              <a:gd name="connsiteX186" fmla="*/ 79987 w 12192000"/>
              <a:gd name="connsiteY186" fmla="*/ 526438 h 4547914"/>
              <a:gd name="connsiteX187" fmla="*/ 173247 w 12192000"/>
              <a:gd name="connsiteY187" fmla="*/ 477963 h 4547914"/>
              <a:gd name="connsiteX188" fmla="*/ 206877 w 12192000"/>
              <a:gd name="connsiteY188" fmla="*/ 473422 h 4547914"/>
              <a:gd name="connsiteX189" fmla="*/ 205655 w 12192000"/>
              <a:gd name="connsiteY189" fmla="*/ 464845 h 4547914"/>
              <a:gd name="connsiteX190" fmla="*/ 218147 w 12192000"/>
              <a:gd name="connsiteY190" fmla="*/ 464214 h 4547914"/>
              <a:gd name="connsiteX191" fmla="*/ 246031 w 12192000"/>
              <a:gd name="connsiteY191" fmla="*/ 464005 h 4547914"/>
              <a:gd name="connsiteX192" fmla="*/ 329529 w 12192000"/>
              <a:gd name="connsiteY192" fmla="*/ 461625 h 4547914"/>
              <a:gd name="connsiteX193" fmla="*/ 352311 w 12192000"/>
              <a:gd name="connsiteY193" fmla="*/ 445177 h 4547914"/>
              <a:gd name="connsiteX194" fmla="*/ 373861 w 12192000"/>
              <a:gd name="connsiteY194" fmla="*/ 444919 h 4547914"/>
              <a:gd name="connsiteX195" fmla="*/ 498838 w 12192000"/>
              <a:gd name="connsiteY195" fmla="*/ 422873 h 4547914"/>
              <a:gd name="connsiteX196" fmla="*/ 516021 w 12192000"/>
              <a:gd name="connsiteY196" fmla="*/ 421224 h 4547914"/>
              <a:gd name="connsiteX197" fmla="*/ 525327 w 12192000"/>
              <a:gd name="connsiteY197" fmla="*/ 413834 h 4547914"/>
              <a:gd name="connsiteX198" fmla="*/ 558651 w 12192000"/>
              <a:gd name="connsiteY198" fmla="*/ 412364 h 4547914"/>
              <a:gd name="connsiteX199" fmla="*/ 560193 w 12192000"/>
              <a:gd name="connsiteY199" fmla="*/ 408156 h 4547914"/>
              <a:gd name="connsiteX200" fmla="*/ 669729 w 12192000"/>
              <a:gd name="connsiteY200" fmla="*/ 372028 h 4547914"/>
              <a:gd name="connsiteX201" fmla="*/ 688496 w 12192000"/>
              <a:gd name="connsiteY201" fmla="*/ 366060 h 4547914"/>
              <a:gd name="connsiteX202" fmla="*/ 704711 w 12192000"/>
              <a:gd name="connsiteY202" fmla="*/ 367870 h 4547914"/>
              <a:gd name="connsiteX203" fmla="*/ 794485 w 12192000"/>
              <a:gd name="connsiteY203" fmla="*/ 362712 h 4547914"/>
              <a:gd name="connsiteX204" fmla="*/ 815839 w 12192000"/>
              <a:gd name="connsiteY204" fmla="*/ 365879 h 4547914"/>
              <a:gd name="connsiteX205" fmla="*/ 824819 w 12192000"/>
              <a:gd name="connsiteY205" fmla="*/ 372565 h 4547914"/>
              <a:gd name="connsiteX206" fmla="*/ 859579 w 12192000"/>
              <a:gd name="connsiteY206" fmla="*/ 359931 h 4547914"/>
              <a:gd name="connsiteX207" fmla="*/ 913213 w 12192000"/>
              <a:gd name="connsiteY207" fmla="*/ 351274 h 4547914"/>
              <a:gd name="connsiteX208" fmla="*/ 938704 w 12192000"/>
              <a:gd name="connsiteY208" fmla="*/ 345025 h 4547914"/>
              <a:gd name="connsiteX209" fmla="*/ 959272 w 12192000"/>
              <a:gd name="connsiteY209" fmla="*/ 348818 h 4547914"/>
              <a:gd name="connsiteX210" fmla="*/ 1076317 w 12192000"/>
              <a:gd name="connsiteY210" fmla="*/ 349780 h 4547914"/>
              <a:gd name="connsiteX211" fmla="*/ 1103231 w 12192000"/>
              <a:gd name="connsiteY211" fmla="*/ 355807 h 4547914"/>
              <a:gd name="connsiteX212" fmla="*/ 1115987 w 12192000"/>
              <a:gd name="connsiteY212" fmla="*/ 367821 h 4547914"/>
              <a:gd name="connsiteX213" fmla="*/ 1125983 w 12192000"/>
              <a:gd name="connsiteY213" fmla="*/ 363537 h 4547914"/>
              <a:gd name="connsiteX214" fmla="*/ 1196778 w 12192000"/>
              <a:gd name="connsiteY214" fmla="*/ 363110 h 4547914"/>
              <a:gd name="connsiteX215" fmla="*/ 1242961 w 12192000"/>
              <a:gd name="connsiteY215" fmla="*/ 361735 h 4547914"/>
              <a:gd name="connsiteX216" fmla="*/ 1245768 w 12192000"/>
              <a:gd name="connsiteY216" fmla="*/ 345241 h 4547914"/>
              <a:gd name="connsiteX217" fmla="*/ 1286892 w 12192000"/>
              <a:gd name="connsiteY217" fmla="*/ 339365 h 4547914"/>
              <a:gd name="connsiteX218" fmla="*/ 1330717 w 12192000"/>
              <a:gd name="connsiteY218" fmla="*/ 349953 h 4547914"/>
              <a:gd name="connsiteX219" fmla="*/ 1382372 w 12192000"/>
              <a:gd name="connsiteY219" fmla="*/ 348469 h 4547914"/>
              <a:gd name="connsiteX220" fmla="*/ 1413281 w 12192000"/>
              <a:gd name="connsiteY220" fmla="*/ 347761 h 4547914"/>
              <a:gd name="connsiteX221" fmla="*/ 1494404 w 12192000"/>
              <a:gd name="connsiteY221" fmla="*/ 332377 h 4547914"/>
              <a:gd name="connsiteX222" fmla="*/ 1626029 w 12192000"/>
              <a:gd name="connsiteY222" fmla="*/ 273883 h 4547914"/>
              <a:gd name="connsiteX223" fmla="*/ 1667354 w 12192000"/>
              <a:gd name="connsiteY223" fmla="*/ 265594 h 4547914"/>
              <a:gd name="connsiteX224" fmla="*/ 1674578 w 12192000"/>
              <a:gd name="connsiteY224" fmla="*/ 268967 h 4547914"/>
              <a:gd name="connsiteX225" fmla="*/ 1880316 w 12192000"/>
              <a:gd name="connsiteY225" fmla="*/ 233838 h 4547914"/>
              <a:gd name="connsiteX226" fmla="*/ 1917126 w 12192000"/>
              <a:gd name="connsiteY226" fmla="*/ 231781 h 4547914"/>
              <a:gd name="connsiteX227" fmla="*/ 1944692 w 12192000"/>
              <a:gd name="connsiteY227" fmla="*/ 233065 h 4547914"/>
              <a:gd name="connsiteX228" fmla="*/ 2010665 w 12192000"/>
              <a:gd name="connsiteY228" fmla="*/ 221364 h 4547914"/>
              <a:gd name="connsiteX229" fmla="*/ 2118270 w 12192000"/>
              <a:gd name="connsiteY229" fmla="*/ 195708 h 4547914"/>
              <a:gd name="connsiteX230" fmla="*/ 2141504 w 12192000"/>
              <a:gd name="connsiteY230" fmla="*/ 191655 h 4547914"/>
              <a:gd name="connsiteX231" fmla="*/ 2162752 w 12192000"/>
              <a:gd name="connsiteY231" fmla="*/ 193769 h 4547914"/>
              <a:gd name="connsiteX232" fmla="*/ 2168793 w 12192000"/>
              <a:gd name="connsiteY232" fmla="*/ 199138 h 4547914"/>
              <a:gd name="connsiteX233" fmla="*/ 2181778 w 12192000"/>
              <a:gd name="connsiteY233" fmla="*/ 197808 h 4547914"/>
              <a:gd name="connsiteX234" fmla="*/ 2185499 w 12192000"/>
              <a:gd name="connsiteY234" fmla="*/ 198625 h 4547914"/>
              <a:gd name="connsiteX235" fmla="*/ 2206566 w 12192000"/>
              <a:gd name="connsiteY235" fmla="*/ 202132 h 4547914"/>
              <a:gd name="connsiteX236" fmla="*/ 2244903 w 12192000"/>
              <a:gd name="connsiteY236" fmla="*/ 180560 h 4547914"/>
              <a:gd name="connsiteX237" fmla="*/ 2297531 w 12192000"/>
              <a:gd name="connsiteY237" fmla="*/ 177926 h 4547914"/>
              <a:gd name="connsiteX238" fmla="*/ 2488258 w 12192000"/>
              <a:gd name="connsiteY238" fmla="*/ 130705 h 4547914"/>
              <a:gd name="connsiteX239" fmla="*/ 2523236 w 12192000"/>
              <a:gd name="connsiteY239" fmla="*/ 147023 h 4547914"/>
              <a:gd name="connsiteX240" fmla="*/ 2603355 w 12192000"/>
              <a:gd name="connsiteY240" fmla="*/ 136080 h 4547914"/>
              <a:gd name="connsiteX241" fmla="*/ 2713319 w 12192000"/>
              <a:gd name="connsiteY241" fmla="*/ 76637 h 4547914"/>
              <a:gd name="connsiteX242" fmla="*/ 2860143 w 12192000"/>
              <a:gd name="connsiteY242" fmla="*/ 54562 h 4547914"/>
              <a:gd name="connsiteX243" fmla="*/ 2868320 w 12192000"/>
              <a:gd name="connsiteY243" fmla="*/ 43721 h 4547914"/>
              <a:gd name="connsiteX244" fmla="*/ 2880379 w 12192000"/>
              <a:gd name="connsiteY244" fmla="*/ 36328 h 4547914"/>
              <a:gd name="connsiteX245" fmla="*/ 2882710 w 12192000"/>
              <a:gd name="connsiteY245" fmla="*/ 36866 h 4547914"/>
              <a:gd name="connsiteX246" fmla="*/ 2899268 w 12192000"/>
              <a:gd name="connsiteY246" fmla="*/ 32561 h 4547914"/>
              <a:gd name="connsiteX247" fmla="*/ 2901185 w 12192000"/>
              <a:gd name="connsiteY247" fmla="*/ 28732 h 4547914"/>
              <a:gd name="connsiteX248" fmla="*/ 2912009 w 12192000"/>
              <a:gd name="connsiteY248" fmla="*/ 24873 h 4547914"/>
              <a:gd name="connsiteX249" fmla="*/ 2931895 w 12192000"/>
              <a:gd name="connsiteY249" fmla="*/ 14835 h 4547914"/>
              <a:gd name="connsiteX250" fmla="*/ 2936965 w 12192000"/>
              <a:gd name="connsiteY250" fmla="*/ 15241 h 4547914"/>
              <a:gd name="connsiteX251" fmla="*/ 2969058 w 12192000"/>
              <a:gd name="connsiteY251" fmla="*/ 3658 h 4547914"/>
              <a:gd name="connsiteX252" fmla="*/ 2970141 w 12192000"/>
              <a:gd name="connsiteY252" fmla="*/ 4583 h 4547914"/>
              <a:gd name="connsiteX253" fmla="*/ 2981985 w 12192000"/>
              <a:gd name="connsiteY253" fmla="*/ 6059 h 4547914"/>
              <a:gd name="connsiteX254" fmla="*/ 3003160 w 12192000"/>
              <a:gd name="connsiteY254" fmla="*/ 6403 h 4547914"/>
              <a:gd name="connsiteX255" fmla="*/ 3059919 w 12192000"/>
              <a:gd name="connsiteY255" fmla="*/ 20620 h 4547914"/>
              <a:gd name="connsiteX256" fmla="*/ 3093450 w 12192000"/>
              <a:gd name="connsiteY256" fmla="*/ 8665 h 4547914"/>
              <a:gd name="connsiteX257" fmla="*/ 3100564 w 12192000"/>
              <a:gd name="connsiteY257" fmla="*/ 6845 h 4547914"/>
              <a:gd name="connsiteX258" fmla="*/ 3100855 w 12192000"/>
              <a:gd name="connsiteY258" fmla="*/ 7052 h 4547914"/>
              <a:gd name="connsiteX259" fmla="*/ 3108660 w 12192000"/>
              <a:gd name="connsiteY259" fmla="*/ 5615 h 4547914"/>
              <a:gd name="connsiteX260" fmla="*/ 3113534 w 12192000"/>
              <a:gd name="connsiteY260" fmla="*/ 3530 h 4547914"/>
              <a:gd name="connsiteX261" fmla="*/ 3127332 w 12192000"/>
              <a:gd name="connsiteY261" fmla="*/ 0 h 4547914"/>
              <a:gd name="connsiteX0" fmla="*/ 3127332 w 12192000"/>
              <a:gd name="connsiteY0" fmla="*/ 0 h 4547914"/>
              <a:gd name="connsiteX1" fmla="*/ 3133085 w 12192000"/>
              <a:gd name="connsiteY1" fmla="*/ 393 h 4547914"/>
              <a:gd name="connsiteX2" fmla="*/ 3186709 w 12192000"/>
              <a:gd name="connsiteY2" fmla="*/ 21974 h 4547914"/>
              <a:gd name="connsiteX3" fmla="*/ 3287078 w 12192000"/>
              <a:gd name="connsiteY3" fmla="*/ 28076 h 4547914"/>
              <a:gd name="connsiteX4" fmla="*/ 3386448 w 12192000"/>
              <a:gd name="connsiteY4" fmla="*/ 30863 h 4547914"/>
              <a:gd name="connsiteX5" fmla="*/ 3422427 w 12192000"/>
              <a:gd name="connsiteY5" fmla="*/ 30293 h 4547914"/>
              <a:gd name="connsiteX6" fmla="*/ 3486559 w 12192000"/>
              <a:gd name="connsiteY6" fmla="*/ 36240 h 4547914"/>
              <a:gd name="connsiteX7" fmla="*/ 3515932 w 12192000"/>
              <a:gd name="connsiteY7" fmla="*/ 43280 h 4547914"/>
              <a:gd name="connsiteX8" fmla="*/ 3517220 w 12192000"/>
              <a:gd name="connsiteY8" fmla="*/ 42847 h 4547914"/>
              <a:gd name="connsiteX9" fmla="*/ 3519845 w 12192000"/>
              <a:gd name="connsiteY9" fmla="*/ 45877 h 4547914"/>
              <a:gd name="connsiteX10" fmla="*/ 3525279 w 12192000"/>
              <a:gd name="connsiteY10" fmla="*/ 47281 h 4547914"/>
              <a:gd name="connsiteX11" fmla="*/ 3540113 w 12192000"/>
              <a:gd name="connsiteY11" fmla="*/ 46377 h 4547914"/>
              <a:gd name="connsiteX12" fmla="*/ 3545692 w 12192000"/>
              <a:gd name="connsiteY12" fmla="*/ 45256 h 4547914"/>
              <a:gd name="connsiteX13" fmla="*/ 3553854 w 12192000"/>
              <a:gd name="connsiteY13" fmla="*/ 45277 h 4547914"/>
              <a:gd name="connsiteX14" fmla="*/ 3554058 w 12192000"/>
              <a:gd name="connsiteY14" fmla="*/ 45526 h 4547914"/>
              <a:gd name="connsiteX15" fmla="*/ 3561703 w 12192000"/>
              <a:gd name="connsiteY15" fmla="*/ 45061 h 4547914"/>
              <a:gd name="connsiteX16" fmla="*/ 3599112 w 12192000"/>
              <a:gd name="connsiteY16" fmla="*/ 39636 h 4547914"/>
              <a:gd name="connsiteX17" fmla="*/ 3648544 w 12192000"/>
              <a:gd name="connsiteY17" fmla="*/ 63351 h 4547914"/>
              <a:gd name="connsiteX18" fmla="*/ 3668987 w 12192000"/>
              <a:gd name="connsiteY18" fmla="*/ 67462 h 4547914"/>
              <a:gd name="connsiteX19" fmla="*/ 3679906 w 12192000"/>
              <a:gd name="connsiteY19" fmla="*/ 70986 h 4547914"/>
              <a:gd name="connsiteX20" fmla="*/ 3680583 w 12192000"/>
              <a:gd name="connsiteY20" fmla="*/ 72064 h 4547914"/>
              <a:gd name="connsiteX21" fmla="*/ 3716448 w 12192000"/>
              <a:gd name="connsiteY21" fmla="*/ 66738 h 4547914"/>
              <a:gd name="connsiteX22" fmla="*/ 3721210 w 12192000"/>
              <a:gd name="connsiteY22" fmla="*/ 68033 h 4547914"/>
              <a:gd name="connsiteX23" fmla="*/ 3744585 w 12192000"/>
              <a:gd name="connsiteY23" fmla="*/ 62000 h 4547914"/>
              <a:gd name="connsiteX24" fmla="*/ 3756664 w 12192000"/>
              <a:gd name="connsiteY24" fmla="*/ 60251 h 4547914"/>
              <a:gd name="connsiteX25" fmla="*/ 3760076 w 12192000"/>
              <a:gd name="connsiteY25" fmla="*/ 56938 h 4547914"/>
              <a:gd name="connsiteX26" fmla="*/ 3777900 w 12192000"/>
              <a:gd name="connsiteY26" fmla="*/ 55785 h 4547914"/>
              <a:gd name="connsiteX27" fmla="*/ 3779950 w 12192000"/>
              <a:gd name="connsiteY27" fmla="*/ 56716 h 4547914"/>
              <a:gd name="connsiteX28" fmla="*/ 3794650 w 12192000"/>
              <a:gd name="connsiteY28" fmla="*/ 51811 h 4547914"/>
              <a:gd name="connsiteX29" fmla="*/ 3806969 w 12192000"/>
              <a:gd name="connsiteY29" fmla="*/ 42923 h 4547914"/>
              <a:gd name="connsiteX30" fmla="*/ 3958577 w 12192000"/>
              <a:gd name="connsiteY30" fmla="*/ 48077 h 4547914"/>
              <a:gd name="connsiteX31" fmla="*/ 4089430 w 12192000"/>
              <a:gd name="connsiteY31" fmla="*/ 10971 h 4547914"/>
              <a:gd name="connsiteX32" fmla="*/ 4171715 w 12192000"/>
              <a:gd name="connsiteY32" fmla="*/ 14837 h 4547914"/>
              <a:gd name="connsiteX33" fmla="*/ 4199128 w 12192000"/>
              <a:gd name="connsiteY33" fmla="*/ 36665 h 4547914"/>
              <a:gd name="connsiteX34" fmla="*/ 4403546 w 12192000"/>
              <a:gd name="connsiteY34" fmla="*/ 25654 h 4547914"/>
              <a:gd name="connsiteX35" fmla="*/ 4455762 w 12192000"/>
              <a:gd name="connsiteY35" fmla="*/ 32542 h 4547914"/>
              <a:gd name="connsiteX36" fmla="*/ 4501720 w 12192000"/>
              <a:gd name="connsiteY36" fmla="*/ 18795 h 4547914"/>
              <a:gd name="connsiteX37" fmla="*/ 4520780 w 12192000"/>
              <a:gd name="connsiteY37" fmla="*/ 25908 h 4547914"/>
              <a:gd name="connsiteX38" fmla="*/ 4524071 w 12192000"/>
              <a:gd name="connsiteY38" fmla="*/ 27353 h 4547914"/>
              <a:gd name="connsiteX39" fmla="*/ 4537225 w 12192000"/>
              <a:gd name="connsiteY39" fmla="*/ 28400 h 4547914"/>
              <a:gd name="connsiteX40" fmla="*/ 4540932 w 12192000"/>
              <a:gd name="connsiteY40" fmla="*/ 34609 h 4547914"/>
              <a:gd name="connsiteX41" fmla="*/ 4560732 w 12192000"/>
              <a:gd name="connsiteY41" fmla="*/ 40424 h 4547914"/>
              <a:gd name="connsiteX42" fmla="*/ 4584946 w 12192000"/>
              <a:gd name="connsiteY42" fmla="*/ 40704 h 4547914"/>
              <a:gd name="connsiteX43" fmla="*/ 4670972 w 12192000"/>
              <a:gd name="connsiteY43" fmla="*/ 42345 h 4547914"/>
              <a:gd name="connsiteX44" fmla="*/ 4685002 w 12192000"/>
              <a:gd name="connsiteY44" fmla="*/ 38991 h 4547914"/>
              <a:gd name="connsiteX45" fmla="*/ 4730794 w 12192000"/>
              <a:gd name="connsiteY45" fmla="*/ 44584 h 4547914"/>
              <a:gd name="connsiteX46" fmla="*/ 4771603 w 12192000"/>
              <a:gd name="connsiteY46" fmla="*/ 45842 h 4547914"/>
              <a:gd name="connsiteX47" fmla="*/ 4798044 w 12192000"/>
              <a:gd name="connsiteY47" fmla="*/ 43174 h 4547914"/>
              <a:gd name="connsiteX48" fmla="*/ 4804975 w 12192000"/>
              <a:gd name="connsiteY48" fmla="*/ 45385 h 4547914"/>
              <a:gd name="connsiteX49" fmla="*/ 4831600 w 12192000"/>
              <a:gd name="connsiteY49" fmla="*/ 46811 h 4547914"/>
              <a:gd name="connsiteX50" fmla="*/ 4845162 w 12192000"/>
              <a:gd name="connsiteY50" fmla="*/ 43534 h 4547914"/>
              <a:gd name="connsiteX51" fmla="*/ 4858548 w 12192000"/>
              <a:gd name="connsiteY51" fmla="*/ 51080 h 4547914"/>
              <a:gd name="connsiteX52" fmla="*/ 4861820 w 12192000"/>
              <a:gd name="connsiteY52" fmla="*/ 56610 h 4547914"/>
              <a:gd name="connsiteX53" fmla="*/ 4880767 w 12192000"/>
              <a:gd name="connsiteY53" fmla="*/ 54127 h 4547914"/>
              <a:gd name="connsiteX54" fmla="*/ 4896300 w 12192000"/>
              <a:gd name="connsiteY54" fmla="*/ 59531 h 4547914"/>
              <a:gd name="connsiteX55" fmla="*/ 4909841 w 12192000"/>
              <a:gd name="connsiteY55" fmla="*/ 55998 h 4547914"/>
              <a:gd name="connsiteX56" fmla="*/ 4915461 w 12192000"/>
              <a:gd name="connsiteY56" fmla="*/ 56794 h 4547914"/>
              <a:gd name="connsiteX57" fmla="*/ 4929430 w 12192000"/>
              <a:gd name="connsiteY57" fmla="*/ 59468 h 4547914"/>
              <a:gd name="connsiteX58" fmla="*/ 4953531 w 12192000"/>
              <a:gd name="connsiteY58" fmla="*/ 65410 h 4547914"/>
              <a:gd name="connsiteX59" fmla="*/ 4961050 w 12192000"/>
              <a:gd name="connsiteY59" fmla="*/ 66237 h 4547914"/>
              <a:gd name="connsiteX60" fmla="*/ 4977419 w 12192000"/>
              <a:gd name="connsiteY60" fmla="*/ 75324 h 4547914"/>
              <a:gd name="connsiteX61" fmla="*/ 5009106 w 12192000"/>
              <a:gd name="connsiteY61" fmla="*/ 83094 h 4547914"/>
              <a:gd name="connsiteX62" fmla="*/ 5064895 w 12192000"/>
              <a:gd name="connsiteY62" fmla="*/ 110208 h 4547914"/>
              <a:gd name="connsiteX63" fmla="*/ 5097688 w 12192000"/>
              <a:gd name="connsiteY63" fmla="*/ 123146 h 4547914"/>
              <a:gd name="connsiteX64" fmla="*/ 5119875 w 12192000"/>
              <a:gd name="connsiteY64" fmla="*/ 135071 h 4547914"/>
              <a:gd name="connsiteX65" fmla="*/ 5185360 w 12192000"/>
              <a:gd name="connsiteY65" fmla="*/ 151913 h 4547914"/>
              <a:gd name="connsiteX66" fmla="*/ 5297679 w 12192000"/>
              <a:gd name="connsiteY66" fmla="*/ 174179 h 4547914"/>
              <a:gd name="connsiteX67" fmla="*/ 5320681 w 12192000"/>
              <a:gd name="connsiteY67" fmla="*/ 180162 h 4547914"/>
              <a:gd name="connsiteX68" fmla="*/ 5336842 w 12192000"/>
              <a:gd name="connsiteY68" fmla="*/ 190246 h 4547914"/>
              <a:gd name="connsiteX69" fmla="*/ 5337444 w 12192000"/>
              <a:gd name="connsiteY69" fmla="*/ 196891 h 4547914"/>
              <a:gd name="connsiteX70" fmla="*/ 5349516 w 12192000"/>
              <a:gd name="connsiteY70" fmla="*/ 200975 h 4547914"/>
              <a:gd name="connsiteX71" fmla="*/ 5351972 w 12192000"/>
              <a:gd name="connsiteY71" fmla="*/ 203093 h 4547914"/>
              <a:gd name="connsiteX72" fmla="*/ 5366814 w 12192000"/>
              <a:gd name="connsiteY72" fmla="*/ 214209 h 4547914"/>
              <a:gd name="connsiteX73" fmla="*/ 5417244 w 12192000"/>
              <a:gd name="connsiteY73" fmla="*/ 212297 h 4547914"/>
              <a:gd name="connsiteX74" fmla="*/ 5463870 w 12192000"/>
              <a:gd name="connsiteY74" fmla="*/ 231038 h 4547914"/>
              <a:gd name="connsiteX75" fmla="*/ 5664412 w 12192000"/>
              <a:gd name="connsiteY75" fmla="*/ 269118 h 4547914"/>
              <a:gd name="connsiteX76" fmla="*/ 5680257 w 12192000"/>
              <a:gd name="connsiteY76" fmla="*/ 295883 h 4547914"/>
              <a:gd name="connsiteX77" fmla="*/ 5757046 w 12192000"/>
              <a:gd name="connsiteY77" fmla="*/ 318923 h 4547914"/>
              <a:gd name="connsiteX78" fmla="*/ 5899668 w 12192000"/>
              <a:gd name="connsiteY78" fmla="*/ 315366 h 4547914"/>
              <a:gd name="connsiteX79" fmla="*/ 6042086 w 12192000"/>
              <a:gd name="connsiteY79" fmla="*/ 355988 h 4547914"/>
              <a:gd name="connsiteX80" fmla="*/ 6058069 w 12192000"/>
              <a:gd name="connsiteY80" fmla="*/ 350640 h 4547914"/>
              <a:gd name="connsiteX81" fmla="*/ 6074444 w 12192000"/>
              <a:gd name="connsiteY81" fmla="*/ 349558 h 4547914"/>
              <a:gd name="connsiteX82" fmla="*/ 6075959 w 12192000"/>
              <a:gd name="connsiteY82" fmla="*/ 350905 h 4547914"/>
              <a:gd name="connsiteX83" fmla="*/ 6093540 w 12192000"/>
              <a:gd name="connsiteY83" fmla="*/ 354046 h 4547914"/>
              <a:gd name="connsiteX84" fmla="*/ 6098369 w 12192000"/>
              <a:gd name="connsiteY84" fmla="*/ 351775 h 4547914"/>
              <a:gd name="connsiteX85" fmla="*/ 6110738 w 12192000"/>
              <a:gd name="connsiteY85" fmla="*/ 353003 h 4547914"/>
              <a:gd name="connsiteX86" fmla="*/ 6135933 w 12192000"/>
              <a:gd name="connsiteY86" fmla="*/ 352922 h 4547914"/>
              <a:gd name="connsiteX87" fmla="*/ 6139871 w 12192000"/>
              <a:gd name="connsiteY87" fmla="*/ 355250 h 4547914"/>
              <a:gd name="connsiteX88" fmla="*/ 6176662 w 12192000"/>
              <a:gd name="connsiteY88" fmla="*/ 358778 h 4547914"/>
              <a:gd name="connsiteX89" fmla="*/ 6176801 w 12192000"/>
              <a:gd name="connsiteY89" fmla="*/ 359940 h 4547914"/>
              <a:gd name="connsiteX90" fmla="*/ 6185563 w 12192000"/>
              <a:gd name="connsiteY90" fmla="*/ 365795 h 4547914"/>
              <a:gd name="connsiteX91" fmla="*/ 6203148 w 12192000"/>
              <a:gd name="connsiteY91" fmla="*/ 374448 h 4547914"/>
              <a:gd name="connsiteX92" fmla="*/ 6239136 w 12192000"/>
              <a:gd name="connsiteY92" fmla="*/ 408168 h 4547914"/>
              <a:gd name="connsiteX93" fmla="*/ 6277452 w 12192000"/>
              <a:gd name="connsiteY93" fmla="*/ 411970 h 4547914"/>
              <a:gd name="connsiteX94" fmla="*/ 6284979 w 12192000"/>
              <a:gd name="connsiteY94" fmla="*/ 413344 h 4547914"/>
              <a:gd name="connsiteX95" fmla="*/ 6285055 w 12192000"/>
              <a:gd name="connsiteY95" fmla="*/ 413623 h 4547914"/>
              <a:gd name="connsiteX96" fmla="*/ 6292844 w 12192000"/>
              <a:gd name="connsiteY96" fmla="*/ 415573 h 4547914"/>
              <a:gd name="connsiteX97" fmla="*/ 6298705 w 12192000"/>
              <a:gd name="connsiteY97" fmla="*/ 415849 h 4547914"/>
              <a:gd name="connsiteX98" fmla="*/ 6313308 w 12192000"/>
              <a:gd name="connsiteY98" fmla="*/ 418514 h 4547914"/>
              <a:gd name="connsiteX99" fmla="*/ 6317834 w 12192000"/>
              <a:gd name="connsiteY99" fmla="*/ 421103 h 4547914"/>
              <a:gd name="connsiteX100" fmla="*/ 6318907 w 12192000"/>
              <a:gd name="connsiteY100" fmla="*/ 424540 h 4547914"/>
              <a:gd name="connsiteX101" fmla="*/ 6320341 w 12192000"/>
              <a:gd name="connsiteY101" fmla="*/ 424442 h 4547914"/>
              <a:gd name="connsiteX102" fmla="*/ 6345071 w 12192000"/>
              <a:gd name="connsiteY102" fmla="*/ 437925 h 4547914"/>
              <a:gd name="connsiteX103" fmla="*/ 6403531 w 12192000"/>
              <a:gd name="connsiteY103" fmla="*/ 458610 h 4547914"/>
              <a:gd name="connsiteX104" fmla="*/ 6438176 w 12192000"/>
              <a:gd name="connsiteY104" fmla="*/ 466584 h 4547914"/>
              <a:gd name="connsiteX105" fmla="*/ 6531805 w 12192000"/>
              <a:gd name="connsiteY105" fmla="*/ 492660 h 4547914"/>
              <a:gd name="connsiteX106" fmla="*/ 6624812 w 12192000"/>
              <a:gd name="connsiteY106" fmla="*/ 522053 h 4547914"/>
              <a:gd name="connsiteX107" fmla="*/ 6665821 w 12192000"/>
              <a:gd name="connsiteY107" fmla="*/ 554780 h 4547914"/>
              <a:gd name="connsiteX108" fmla="*/ 6671133 w 12192000"/>
              <a:gd name="connsiteY108" fmla="*/ 556507 h 4547914"/>
              <a:gd name="connsiteX109" fmla="*/ 6685990 w 12192000"/>
              <a:gd name="connsiteY109" fmla="*/ 556489 h 4547914"/>
              <a:gd name="connsiteX110" fmla="*/ 6691636 w 12192000"/>
              <a:gd name="connsiteY110" fmla="*/ 555702 h 4547914"/>
              <a:gd name="connsiteX111" fmla="*/ 6699772 w 12192000"/>
              <a:gd name="connsiteY111" fmla="*/ 556210 h 4547914"/>
              <a:gd name="connsiteX112" fmla="*/ 6699955 w 12192000"/>
              <a:gd name="connsiteY112" fmla="*/ 556471 h 4547914"/>
              <a:gd name="connsiteX113" fmla="*/ 6707613 w 12192000"/>
              <a:gd name="connsiteY113" fmla="*/ 556462 h 4547914"/>
              <a:gd name="connsiteX114" fmla="*/ 6745320 w 12192000"/>
              <a:gd name="connsiteY114" fmla="*/ 553275 h 4547914"/>
              <a:gd name="connsiteX115" fmla="*/ 6792811 w 12192000"/>
              <a:gd name="connsiteY115" fmla="*/ 579903 h 4547914"/>
              <a:gd name="connsiteX116" fmla="*/ 6812882 w 12192000"/>
              <a:gd name="connsiteY116" fmla="*/ 585228 h 4547914"/>
              <a:gd name="connsiteX117" fmla="*/ 6823500 w 12192000"/>
              <a:gd name="connsiteY117" fmla="*/ 589398 h 4547914"/>
              <a:gd name="connsiteX118" fmla="*/ 6824098 w 12192000"/>
              <a:gd name="connsiteY118" fmla="*/ 590514 h 4547914"/>
              <a:gd name="connsiteX119" fmla="*/ 6860252 w 12192000"/>
              <a:gd name="connsiteY119" fmla="*/ 587335 h 4547914"/>
              <a:gd name="connsiteX120" fmla="*/ 6864904 w 12192000"/>
              <a:gd name="connsiteY120" fmla="*/ 588912 h 4547914"/>
              <a:gd name="connsiteX121" fmla="*/ 6888662 w 12192000"/>
              <a:gd name="connsiteY121" fmla="*/ 584282 h 4547914"/>
              <a:gd name="connsiteX122" fmla="*/ 6900835 w 12192000"/>
              <a:gd name="connsiteY122" fmla="*/ 583254 h 4547914"/>
              <a:gd name="connsiteX123" fmla="*/ 6904484 w 12192000"/>
              <a:gd name="connsiteY123" fmla="*/ 580150 h 4547914"/>
              <a:gd name="connsiteX124" fmla="*/ 6922346 w 12192000"/>
              <a:gd name="connsiteY124" fmla="*/ 580062 h 4547914"/>
              <a:gd name="connsiteX125" fmla="*/ 6924318 w 12192000"/>
              <a:gd name="connsiteY125" fmla="*/ 581112 h 4547914"/>
              <a:gd name="connsiteX126" fmla="*/ 6939344 w 12192000"/>
              <a:gd name="connsiteY126" fmla="*/ 577092 h 4547914"/>
              <a:gd name="connsiteX127" fmla="*/ 6952296 w 12192000"/>
              <a:gd name="connsiteY127" fmla="*/ 568950 h 4547914"/>
              <a:gd name="connsiteX128" fmla="*/ 7103052 w 12192000"/>
              <a:gd name="connsiteY128" fmla="*/ 583137 h 4547914"/>
              <a:gd name="connsiteX129" fmla="*/ 7236304 w 12192000"/>
              <a:gd name="connsiteY129" fmla="*/ 553886 h 4547914"/>
              <a:gd name="connsiteX130" fmla="*/ 7318047 w 12192000"/>
              <a:gd name="connsiteY130" fmla="*/ 562652 h 4547914"/>
              <a:gd name="connsiteX131" fmla="*/ 7343733 w 12192000"/>
              <a:gd name="connsiteY131" fmla="*/ 586084 h 4547914"/>
              <a:gd name="connsiteX132" fmla="*/ 7548358 w 12192000"/>
              <a:gd name="connsiteY132" fmla="*/ 587278 h 4547914"/>
              <a:gd name="connsiteX133" fmla="*/ 7599893 w 12192000"/>
              <a:gd name="connsiteY133" fmla="*/ 597269 h 4547914"/>
              <a:gd name="connsiteX134" fmla="*/ 7646750 w 12192000"/>
              <a:gd name="connsiteY134" fmla="*/ 586283 h 4547914"/>
              <a:gd name="connsiteX135" fmla="*/ 7665217 w 12192000"/>
              <a:gd name="connsiteY135" fmla="*/ 594522 h 4547914"/>
              <a:gd name="connsiteX136" fmla="*/ 7668385 w 12192000"/>
              <a:gd name="connsiteY136" fmla="*/ 596159 h 4547914"/>
              <a:gd name="connsiteX137" fmla="*/ 7681420 w 12192000"/>
              <a:gd name="connsiteY137" fmla="*/ 597991 h 4547914"/>
              <a:gd name="connsiteX138" fmla="*/ 7684651 w 12192000"/>
              <a:gd name="connsiteY138" fmla="*/ 604410 h 4547914"/>
              <a:gd name="connsiteX139" fmla="*/ 7843050 w 12192000"/>
              <a:gd name="connsiteY139" fmla="*/ 614711 h 4547914"/>
              <a:gd name="connsiteX140" fmla="*/ 7911637 w 12192000"/>
              <a:gd name="connsiteY140" fmla="*/ 619429 h 4547914"/>
              <a:gd name="connsiteX141" fmla="*/ 7937365 w 12192000"/>
              <a:gd name="connsiteY141" fmla="*/ 627138 h 4547914"/>
              <a:gd name="connsiteX142" fmla="*/ 8037057 w 12192000"/>
              <a:gd name="connsiteY142" fmla="*/ 650485 h 4547914"/>
              <a:gd name="connsiteX143" fmla="*/ 8122868 w 12192000"/>
              <a:gd name="connsiteY143" fmla="*/ 664767 h 4547914"/>
              <a:gd name="connsiteX144" fmla="*/ 8186750 w 12192000"/>
              <a:gd name="connsiteY144" fmla="*/ 649905 h 4547914"/>
              <a:gd name="connsiteX145" fmla="*/ 8192054 w 12192000"/>
              <a:gd name="connsiteY145" fmla="*/ 654747 h 4547914"/>
              <a:gd name="connsiteX146" fmla="*/ 8235470 w 12192000"/>
              <a:gd name="connsiteY146" fmla="*/ 656811 h 4547914"/>
              <a:gd name="connsiteX147" fmla="*/ 8388968 w 12192000"/>
              <a:gd name="connsiteY147" fmla="*/ 633562 h 4547914"/>
              <a:gd name="connsiteX148" fmla="*/ 8473770 w 12192000"/>
              <a:gd name="connsiteY148" fmla="*/ 638438 h 4547914"/>
              <a:gd name="connsiteX149" fmla="*/ 8503642 w 12192000"/>
              <a:gd name="connsiteY149" fmla="*/ 645084 h 4547914"/>
              <a:gd name="connsiteX150" fmla="*/ 8553701 w 12192000"/>
              <a:gd name="connsiteY150" fmla="*/ 655915 h 4547914"/>
              <a:gd name="connsiteX151" fmla="*/ 8590556 w 12192000"/>
              <a:gd name="connsiteY151" fmla="*/ 676112 h 4547914"/>
              <a:gd name="connsiteX152" fmla="*/ 8632638 w 12192000"/>
              <a:gd name="connsiteY152" fmla="*/ 680372 h 4547914"/>
              <a:gd name="connsiteX153" fmla="*/ 8643140 w 12192000"/>
              <a:gd name="connsiteY153" fmla="*/ 665707 h 4547914"/>
              <a:gd name="connsiteX154" fmla="*/ 8687917 w 12192000"/>
              <a:gd name="connsiteY154" fmla="*/ 675343 h 4547914"/>
              <a:gd name="connsiteX155" fmla="*/ 8755765 w 12192000"/>
              <a:gd name="connsiteY155" fmla="*/ 691678 h 4547914"/>
              <a:gd name="connsiteX156" fmla="*/ 8795085 w 12192000"/>
              <a:gd name="connsiteY156" fmla="*/ 697058 h 4547914"/>
              <a:gd name="connsiteX157" fmla="*/ 8902279 w 12192000"/>
              <a:gd name="connsiteY157" fmla="*/ 716141 h 4547914"/>
              <a:gd name="connsiteX158" fmla="*/ 9009490 w 12192000"/>
              <a:gd name="connsiteY158" fmla="*/ 738600 h 4547914"/>
              <a:gd name="connsiteX159" fmla="*/ 9072120 w 12192000"/>
              <a:gd name="connsiteY159" fmla="*/ 770795 h 4547914"/>
              <a:gd name="connsiteX160" fmla="*/ 9160343 w 12192000"/>
              <a:gd name="connsiteY160" fmla="*/ 787216 h 4547914"/>
              <a:gd name="connsiteX161" fmla="*/ 9174981 w 12192000"/>
              <a:gd name="connsiteY161" fmla="*/ 792732 h 4547914"/>
              <a:gd name="connsiteX162" fmla="*/ 9278987 w 12192000"/>
              <a:gd name="connsiteY162" fmla="*/ 818101 h 4547914"/>
              <a:gd name="connsiteX163" fmla="*/ 9400617 w 12192000"/>
              <a:gd name="connsiteY163" fmla="*/ 821987 h 4547914"/>
              <a:gd name="connsiteX164" fmla="*/ 9552261 w 12192000"/>
              <a:gd name="connsiteY164" fmla="*/ 893301 h 4547914"/>
              <a:gd name="connsiteX165" fmla="*/ 9822258 w 12192000"/>
              <a:gd name="connsiteY165" fmla="*/ 1002324 h 4547914"/>
              <a:gd name="connsiteX166" fmla="*/ 10113244 w 12192000"/>
              <a:gd name="connsiteY166" fmla="*/ 1044980 h 4547914"/>
              <a:gd name="connsiteX167" fmla="*/ 10189871 w 12192000"/>
              <a:gd name="connsiteY167" fmla="*/ 1037861 h 4547914"/>
              <a:gd name="connsiteX168" fmla="*/ 10414253 w 12192000"/>
              <a:gd name="connsiteY168" fmla="*/ 1023845 h 4547914"/>
              <a:gd name="connsiteX169" fmla="*/ 10642574 w 12192000"/>
              <a:gd name="connsiteY169" fmla="*/ 951338 h 4547914"/>
              <a:gd name="connsiteX170" fmla="*/ 10786007 w 12192000"/>
              <a:gd name="connsiteY170" fmla="*/ 939394 h 4547914"/>
              <a:gd name="connsiteX171" fmla="*/ 10854151 w 12192000"/>
              <a:gd name="connsiteY171" fmla="*/ 920634 h 4547914"/>
              <a:gd name="connsiteX172" fmla="*/ 10901354 w 12192000"/>
              <a:gd name="connsiteY172" fmla="*/ 919737 h 4547914"/>
              <a:gd name="connsiteX173" fmla="*/ 10929658 w 12192000"/>
              <a:gd name="connsiteY173" fmla="*/ 917554 h 4547914"/>
              <a:gd name="connsiteX174" fmla="*/ 10978685 w 12192000"/>
              <a:gd name="connsiteY174" fmla="*/ 886324 h 4547914"/>
              <a:gd name="connsiteX175" fmla="*/ 11163594 w 12192000"/>
              <a:gd name="connsiteY175" fmla="*/ 876561 h 4547914"/>
              <a:gd name="connsiteX176" fmla="*/ 11340142 w 12192000"/>
              <a:gd name="connsiteY176" fmla="*/ 908065 h 4547914"/>
              <a:gd name="connsiteX177" fmla="*/ 11603318 w 12192000"/>
              <a:gd name="connsiteY177" fmla="*/ 818596 h 4547914"/>
              <a:gd name="connsiteX178" fmla="*/ 11630282 w 12192000"/>
              <a:gd name="connsiteY178" fmla="*/ 811576 h 4547914"/>
              <a:gd name="connsiteX179" fmla="*/ 11776458 w 12192000"/>
              <a:gd name="connsiteY179" fmla="*/ 776804 h 4547914"/>
              <a:gd name="connsiteX180" fmla="*/ 12105816 w 12192000"/>
              <a:gd name="connsiteY180" fmla="*/ 760705 h 4547914"/>
              <a:gd name="connsiteX181" fmla="*/ 12192000 w 12192000"/>
              <a:gd name="connsiteY181" fmla="*/ 696740 h 4547914"/>
              <a:gd name="connsiteX182" fmla="*/ 12192000 w 12192000"/>
              <a:gd name="connsiteY182" fmla="*/ 4547914 h 4547914"/>
              <a:gd name="connsiteX183" fmla="*/ 0 w 12192000"/>
              <a:gd name="connsiteY183" fmla="*/ 4547914 h 4547914"/>
              <a:gd name="connsiteX184" fmla="*/ 0 w 12192000"/>
              <a:gd name="connsiteY184" fmla="*/ 540952 h 4547914"/>
              <a:gd name="connsiteX185" fmla="*/ 3948 w 12192000"/>
              <a:gd name="connsiteY185" fmla="*/ 539910 h 4547914"/>
              <a:gd name="connsiteX186" fmla="*/ 79987 w 12192000"/>
              <a:gd name="connsiteY186" fmla="*/ 526438 h 4547914"/>
              <a:gd name="connsiteX187" fmla="*/ 173247 w 12192000"/>
              <a:gd name="connsiteY187" fmla="*/ 477963 h 4547914"/>
              <a:gd name="connsiteX188" fmla="*/ 206877 w 12192000"/>
              <a:gd name="connsiteY188" fmla="*/ 473422 h 4547914"/>
              <a:gd name="connsiteX189" fmla="*/ 205655 w 12192000"/>
              <a:gd name="connsiteY189" fmla="*/ 464845 h 4547914"/>
              <a:gd name="connsiteX190" fmla="*/ 218147 w 12192000"/>
              <a:gd name="connsiteY190" fmla="*/ 464214 h 4547914"/>
              <a:gd name="connsiteX191" fmla="*/ 246031 w 12192000"/>
              <a:gd name="connsiteY191" fmla="*/ 464005 h 4547914"/>
              <a:gd name="connsiteX192" fmla="*/ 329529 w 12192000"/>
              <a:gd name="connsiteY192" fmla="*/ 461625 h 4547914"/>
              <a:gd name="connsiteX193" fmla="*/ 352311 w 12192000"/>
              <a:gd name="connsiteY193" fmla="*/ 445177 h 4547914"/>
              <a:gd name="connsiteX194" fmla="*/ 373861 w 12192000"/>
              <a:gd name="connsiteY194" fmla="*/ 444919 h 4547914"/>
              <a:gd name="connsiteX195" fmla="*/ 498838 w 12192000"/>
              <a:gd name="connsiteY195" fmla="*/ 422873 h 4547914"/>
              <a:gd name="connsiteX196" fmla="*/ 516021 w 12192000"/>
              <a:gd name="connsiteY196" fmla="*/ 421224 h 4547914"/>
              <a:gd name="connsiteX197" fmla="*/ 525327 w 12192000"/>
              <a:gd name="connsiteY197" fmla="*/ 413834 h 4547914"/>
              <a:gd name="connsiteX198" fmla="*/ 558651 w 12192000"/>
              <a:gd name="connsiteY198" fmla="*/ 412364 h 4547914"/>
              <a:gd name="connsiteX199" fmla="*/ 560193 w 12192000"/>
              <a:gd name="connsiteY199" fmla="*/ 408156 h 4547914"/>
              <a:gd name="connsiteX200" fmla="*/ 669729 w 12192000"/>
              <a:gd name="connsiteY200" fmla="*/ 372028 h 4547914"/>
              <a:gd name="connsiteX201" fmla="*/ 688496 w 12192000"/>
              <a:gd name="connsiteY201" fmla="*/ 366060 h 4547914"/>
              <a:gd name="connsiteX202" fmla="*/ 704711 w 12192000"/>
              <a:gd name="connsiteY202" fmla="*/ 367870 h 4547914"/>
              <a:gd name="connsiteX203" fmla="*/ 794485 w 12192000"/>
              <a:gd name="connsiteY203" fmla="*/ 362712 h 4547914"/>
              <a:gd name="connsiteX204" fmla="*/ 815839 w 12192000"/>
              <a:gd name="connsiteY204" fmla="*/ 365879 h 4547914"/>
              <a:gd name="connsiteX205" fmla="*/ 824819 w 12192000"/>
              <a:gd name="connsiteY205" fmla="*/ 372565 h 4547914"/>
              <a:gd name="connsiteX206" fmla="*/ 859579 w 12192000"/>
              <a:gd name="connsiteY206" fmla="*/ 359931 h 4547914"/>
              <a:gd name="connsiteX207" fmla="*/ 913213 w 12192000"/>
              <a:gd name="connsiteY207" fmla="*/ 351274 h 4547914"/>
              <a:gd name="connsiteX208" fmla="*/ 938704 w 12192000"/>
              <a:gd name="connsiteY208" fmla="*/ 345025 h 4547914"/>
              <a:gd name="connsiteX209" fmla="*/ 959272 w 12192000"/>
              <a:gd name="connsiteY209" fmla="*/ 348818 h 4547914"/>
              <a:gd name="connsiteX210" fmla="*/ 1076317 w 12192000"/>
              <a:gd name="connsiteY210" fmla="*/ 349780 h 4547914"/>
              <a:gd name="connsiteX211" fmla="*/ 1103231 w 12192000"/>
              <a:gd name="connsiteY211" fmla="*/ 355807 h 4547914"/>
              <a:gd name="connsiteX212" fmla="*/ 1115987 w 12192000"/>
              <a:gd name="connsiteY212" fmla="*/ 367821 h 4547914"/>
              <a:gd name="connsiteX213" fmla="*/ 1125983 w 12192000"/>
              <a:gd name="connsiteY213" fmla="*/ 363537 h 4547914"/>
              <a:gd name="connsiteX214" fmla="*/ 1196778 w 12192000"/>
              <a:gd name="connsiteY214" fmla="*/ 363110 h 4547914"/>
              <a:gd name="connsiteX215" fmla="*/ 1242961 w 12192000"/>
              <a:gd name="connsiteY215" fmla="*/ 361735 h 4547914"/>
              <a:gd name="connsiteX216" fmla="*/ 1245768 w 12192000"/>
              <a:gd name="connsiteY216" fmla="*/ 345241 h 4547914"/>
              <a:gd name="connsiteX217" fmla="*/ 1286892 w 12192000"/>
              <a:gd name="connsiteY217" fmla="*/ 339365 h 4547914"/>
              <a:gd name="connsiteX218" fmla="*/ 1330717 w 12192000"/>
              <a:gd name="connsiteY218" fmla="*/ 349953 h 4547914"/>
              <a:gd name="connsiteX219" fmla="*/ 1382372 w 12192000"/>
              <a:gd name="connsiteY219" fmla="*/ 348469 h 4547914"/>
              <a:gd name="connsiteX220" fmla="*/ 1413281 w 12192000"/>
              <a:gd name="connsiteY220" fmla="*/ 347761 h 4547914"/>
              <a:gd name="connsiteX221" fmla="*/ 1494404 w 12192000"/>
              <a:gd name="connsiteY221" fmla="*/ 332377 h 4547914"/>
              <a:gd name="connsiteX222" fmla="*/ 1626029 w 12192000"/>
              <a:gd name="connsiteY222" fmla="*/ 273883 h 4547914"/>
              <a:gd name="connsiteX223" fmla="*/ 1667354 w 12192000"/>
              <a:gd name="connsiteY223" fmla="*/ 265594 h 4547914"/>
              <a:gd name="connsiteX224" fmla="*/ 1674578 w 12192000"/>
              <a:gd name="connsiteY224" fmla="*/ 268967 h 4547914"/>
              <a:gd name="connsiteX225" fmla="*/ 1880316 w 12192000"/>
              <a:gd name="connsiteY225" fmla="*/ 233838 h 4547914"/>
              <a:gd name="connsiteX226" fmla="*/ 1917126 w 12192000"/>
              <a:gd name="connsiteY226" fmla="*/ 231781 h 4547914"/>
              <a:gd name="connsiteX227" fmla="*/ 1944692 w 12192000"/>
              <a:gd name="connsiteY227" fmla="*/ 233065 h 4547914"/>
              <a:gd name="connsiteX228" fmla="*/ 2010665 w 12192000"/>
              <a:gd name="connsiteY228" fmla="*/ 221364 h 4547914"/>
              <a:gd name="connsiteX229" fmla="*/ 2118270 w 12192000"/>
              <a:gd name="connsiteY229" fmla="*/ 195708 h 4547914"/>
              <a:gd name="connsiteX230" fmla="*/ 2141504 w 12192000"/>
              <a:gd name="connsiteY230" fmla="*/ 191655 h 4547914"/>
              <a:gd name="connsiteX231" fmla="*/ 2162752 w 12192000"/>
              <a:gd name="connsiteY231" fmla="*/ 193769 h 4547914"/>
              <a:gd name="connsiteX232" fmla="*/ 2168793 w 12192000"/>
              <a:gd name="connsiteY232" fmla="*/ 199138 h 4547914"/>
              <a:gd name="connsiteX233" fmla="*/ 2181778 w 12192000"/>
              <a:gd name="connsiteY233" fmla="*/ 197808 h 4547914"/>
              <a:gd name="connsiteX234" fmla="*/ 2185499 w 12192000"/>
              <a:gd name="connsiteY234" fmla="*/ 198625 h 4547914"/>
              <a:gd name="connsiteX235" fmla="*/ 2206566 w 12192000"/>
              <a:gd name="connsiteY235" fmla="*/ 202132 h 4547914"/>
              <a:gd name="connsiteX236" fmla="*/ 2244903 w 12192000"/>
              <a:gd name="connsiteY236" fmla="*/ 180560 h 4547914"/>
              <a:gd name="connsiteX237" fmla="*/ 2297531 w 12192000"/>
              <a:gd name="connsiteY237" fmla="*/ 177926 h 4547914"/>
              <a:gd name="connsiteX238" fmla="*/ 2488258 w 12192000"/>
              <a:gd name="connsiteY238" fmla="*/ 130705 h 4547914"/>
              <a:gd name="connsiteX239" fmla="*/ 2523236 w 12192000"/>
              <a:gd name="connsiteY239" fmla="*/ 147023 h 4547914"/>
              <a:gd name="connsiteX240" fmla="*/ 2603355 w 12192000"/>
              <a:gd name="connsiteY240" fmla="*/ 136080 h 4547914"/>
              <a:gd name="connsiteX241" fmla="*/ 2713319 w 12192000"/>
              <a:gd name="connsiteY241" fmla="*/ 76637 h 4547914"/>
              <a:gd name="connsiteX242" fmla="*/ 2860143 w 12192000"/>
              <a:gd name="connsiteY242" fmla="*/ 54562 h 4547914"/>
              <a:gd name="connsiteX243" fmla="*/ 2868320 w 12192000"/>
              <a:gd name="connsiteY243" fmla="*/ 43721 h 4547914"/>
              <a:gd name="connsiteX244" fmla="*/ 2880379 w 12192000"/>
              <a:gd name="connsiteY244" fmla="*/ 36328 h 4547914"/>
              <a:gd name="connsiteX245" fmla="*/ 2882710 w 12192000"/>
              <a:gd name="connsiteY245" fmla="*/ 36866 h 4547914"/>
              <a:gd name="connsiteX246" fmla="*/ 2899268 w 12192000"/>
              <a:gd name="connsiteY246" fmla="*/ 32561 h 4547914"/>
              <a:gd name="connsiteX247" fmla="*/ 2901185 w 12192000"/>
              <a:gd name="connsiteY247" fmla="*/ 28732 h 4547914"/>
              <a:gd name="connsiteX248" fmla="*/ 2912009 w 12192000"/>
              <a:gd name="connsiteY248" fmla="*/ 24873 h 4547914"/>
              <a:gd name="connsiteX249" fmla="*/ 2931895 w 12192000"/>
              <a:gd name="connsiteY249" fmla="*/ 14835 h 4547914"/>
              <a:gd name="connsiteX250" fmla="*/ 2936965 w 12192000"/>
              <a:gd name="connsiteY250" fmla="*/ 15241 h 4547914"/>
              <a:gd name="connsiteX251" fmla="*/ 2969058 w 12192000"/>
              <a:gd name="connsiteY251" fmla="*/ 3658 h 4547914"/>
              <a:gd name="connsiteX252" fmla="*/ 2970141 w 12192000"/>
              <a:gd name="connsiteY252" fmla="*/ 4583 h 4547914"/>
              <a:gd name="connsiteX253" fmla="*/ 2981985 w 12192000"/>
              <a:gd name="connsiteY253" fmla="*/ 6059 h 4547914"/>
              <a:gd name="connsiteX254" fmla="*/ 3003160 w 12192000"/>
              <a:gd name="connsiteY254" fmla="*/ 6403 h 4547914"/>
              <a:gd name="connsiteX255" fmla="*/ 3059919 w 12192000"/>
              <a:gd name="connsiteY255" fmla="*/ 20620 h 4547914"/>
              <a:gd name="connsiteX256" fmla="*/ 3093450 w 12192000"/>
              <a:gd name="connsiteY256" fmla="*/ 8665 h 4547914"/>
              <a:gd name="connsiteX257" fmla="*/ 3100564 w 12192000"/>
              <a:gd name="connsiteY257" fmla="*/ 6845 h 4547914"/>
              <a:gd name="connsiteX258" fmla="*/ 3100855 w 12192000"/>
              <a:gd name="connsiteY258" fmla="*/ 7052 h 4547914"/>
              <a:gd name="connsiteX259" fmla="*/ 3108660 w 12192000"/>
              <a:gd name="connsiteY259" fmla="*/ 5615 h 4547914"/>
              <a:gd name="connsiteX260" fmla="*/ 3113534 w 12192000"/>
              <a:gd name="connsiteY260" fmla="*/ 3530 h 4547914"/>
              <a:gd name="connsiteX261" fmla="*/ 3127332 w 12192000"/>
              <a:gd name="connsiteY261" fmla="*/ 0 h 4547914"/>
              <a:gd name="connsiteX0" fmla="*/ 3113534 w 12192000"/>
              <a:gd name="connsiteY0" fmla="*/ 3137 h 4547521"/>
              <a:gd name="connsiteX1" fmla="*/ 3133085 w 12192000"/>
              <a:gd name="connsiteY1" fmla="*/ 0 h 4547521"/>
              <a:gd name="connsiteX2" fmla="*/ 3186709 w 12192000"/>
              <a:gd name="connsiteY2" fmla="*/ 21581 h 4547521"/>
              <a:gd name="connsiteX3" fmla="*/ 3287078 w 12192000"/>
              <a:gd name="connsiteY3" fmla="*/ 27683 h 4547521"/>
              <a:gd name="connsiteX4" fmla="*/ 3386448 w 12192000"/>
              <a:gd name="connsiteY4" fmla="*/ 30470 h 4547521"/>
              <a:gd name="connsiteX5" fmla="*/ 3422427 w 12192000"/>
              <a:gd name="connsiteY5" fmla="*/ 29900 h 4547521"/>
              <a:gd name="connsiteX6" fmla="*/ 3486559 w 12192000"/>
              <a:gd name="connsiteY6" fmla="*/ 35847 h 4547521"/>
              <a:gd name="connsiteX7" fmla="*/ 3515932 w 12192000"/>
              <a:gd name="connsiteY7" fmla="*/ 42887 h 4547521"/>
              <a:gd name="connsiteX8" fmla="*/ 3517220 w 12192000"/>
              <a:gd name="connsiteY8" fmla="*/ 42454 h 4547521"/>
              <a:gd name="connsiteX9" fmla="*/ 3519845 w 12192000"/>
              <a:gd name="connsiteY9" fmla="*/ 45484 h 4547521"/>
              <a:gd name="connsiteX10" fmla="*/ 3525279 w 12192000"/>
              <a:gd name="connsiteY10" fmla="*/ 46888 h 4547521"/>
              <a:gd name="connsiteX11" fmla="*/ 3540113 w 12192000"/>
              <a:gd name="connsiteY11" fmla="*/ 45984 h 4547521"/>
              <a:gd name="connsiteX12" fmla="*/ 3545692 w 12192000"/>
              <a:gd name="connsiteY12" fmla="*/ 44863 h 4547521"/>
              <a:gd name="connsiteX13" fmla="*/ 3553854 w 12192000"/>
              <a:gd name="connsiteY13" fmla="*/ 44884 h 4547521"/>
              <a:gd name="connsiteX14" fmla="*/ 3554058 w 12192000"/>
              <a:gd name="connsiteY14" fmla="*/ 45133 h 4547521"/>
              <a:gd name="connsiteX15" fmla="*/ 3561703 w 12192000"/>
              <a:gd name="connsiteY15" fmla="*/ 44668 h 4547521"/>
              <a:gd name="connsiteX16" fmla="*/ 3599112 w 12192000"/>
              <a:gd name="connsiteY16" fmla="*/ 39243 h 4547521"/>
              <a:gd name="connsiteX17" fmla="*/ 3648544 w 12192000"/>
              <a:gd name="connsiteY17" fmla="*/ 62958 h 4547521"/>
              <a:gd name="connsiteX18" fmla="*/ 3668987 w 12192000"/>
              <a:gd name="connsiteY18" fmla="*/ 67069 h 4547521"/>
              <a:gd name="connsiteX19" fmla="*/ 3679906 w 12192000"/>
              <a:gd name="connsiteY19" fmla="*/ 70593 h 4547521"/>
              <a:gd name="connsiteX20" fmla="*/ 3680583 w 12192000"/>
              <a:gd name="connsiteY20" fmla="*/ 71671 h 4547521"/>
              <a:gd name="connsiteX21" fmla="*/ 3716448 w 12192000"/>
              <a:gd name="connsiteY21" fmla="*/ 66345 h 4547521"/>
              <a:gd name="connsiteX22" fmla="*/ 3721210 w 12192000"/>
              <a:gd name="connsiteY22" fmla="*/ 67640 h 4547521"/>
              <a:gd name="connsiteX23" fmla="*/ 3744585 w 12192000"/>
              <a:gd name="connsiteY23" fmla="*/ 61607 h 4547521"/>
              <a:gd name="connsiteX24" fmla="*/ 3756664 w 12192000"/>
              <a:gd name="connsiteY24" fmla="*/ 59858 h 4547521"/>
              <a:gd name="connsiteX25" fmla="*/ 3760076 w 12192000"/>
              <a:gd name="connsiteY25" fmla="*/ 56545 h 4547521"/>
              <a:gd name="connsiteX26" fmla="*/ 3777900 w 12192000"/>
              <a:gd name="connsiteY26" fmla="*/ 55392 h 4547521"/>
              <a:gd name="connsiteX27" fmla="*/ 3779950 w 12192000"/>
              <a:gd name="connsiteY27" fmla="*/ 56323 h 4547521"/>
              <a:gd name="connsiteX28" fmla="*/ 3794650 w 12192000"/>
              <a:gd name="connsiteY28" fmla="*/ 51418 h 4547521"/>
              <a:gd name="connsiteX29" fmla="*/ 3806969 w 12192000"/>
              <a:gd name="connsiteY29" fmla="*/ 42530 h 4547521"/>
              <a:gd name="connsiteX30" fmla="*/ 3958577 w 12192000"/>
              <a:gd name="connsiteY30" fmla="*/ 47684 h 4547521"/>
              <a:gd name="connsiteX31" fmla="*/ 4089430 w 12192000"/>
              <a:gd name="connsiteY31" fmla="*/ 10578 h 4547521"/>
              <a:gd name="connsiteX32" fmla="*/ 4171715 w 12192000"/>
              <a:gd name="connsiteY32" fmla="*/ 14444 h 4547521"/>
              <a:gd name="connsiteX33" fmla="*/ 4199128 w 12192000"/>
              <a:gd name="connsiteY33" fmla="*/ 36272 h 4547521"/>
              <a:gd name="connsiteX34" fmla="*/ 4403546 w 12192000"/>
              <a:gd name="connsiteY34" fmla="*/ 25261 h 4547521"/>
              <a:gd name="connsiteX35" fmla="*/ 4455762 w 12192000"/>
              <a:gd name="connsiteY35" fmla="*/ 32149 h 4547521"/>
              <a:gd name="connsiteX36" fmla="*/ 4501720 w 12192000"/>
              <a:gd name="connsiteY36" fmla="*/ 18402 h 4547521"/>
              <a:gd name="connsiteX37" fmla="*/ 4520780 w 12192000"/>
              <a:gd name="connsiteY37" fmla="*/ 25515 h 4547521"/>
              <a:gd name="connsiteX38" fmla="*/ 4524071 w 12192000"/>
              <a:gd name="connsiteY38" fmla="*/ 26960 h 4547521"/>
              <a:gd name="connsiteX39" fmla="*/ 4537225 w 12192000"/>
              <a:gd name="connsiteY39" fmla="*/ 28007 h 4547521"/>
              <a:gd name="connsiteX40" fmla="*/ 4540932 w 12192000"/>
              <a:gd name="connsiteY40" fmla="*/ 34216 h 4547521"/>
              <a:gd name="connsiteX41" fmla="*/ 4560732 w 12192000"/>
              <a:gd name="connsiteY41" fmla="*/ 40031 h 4547521"/>
              <a:gd name="connsiteX42" fmla="*/ 4584946 w 12192000"/>
              <a:gd name="connsiteY42" fmla="*/ 40311 h 4547521"/>
              <a:gd name="connsiteX43" fmla="*/ 4670972 w 12192000"/>
              <a:gd name="connsiteY43" fmla="*/ 41952 h 4547521"/>
              <a:gd name="connsiteX44" fmla="*/ 4685002 w 12192000"/>
              <a:gd name="connsiteY44" fmla="*/ 38598 h 4547521"/>
              <a:gd name="connsiteX45" fmla="*/ 4730794 w 12192000"/>
              <a:gd name="connsiteY45" fmla="*/ 44191 h 4547521"/>
              <a:gd name="connsiteX46" fmla="*/ 4771603 w 12192000"/>
              <a:gd name="connsiteY46" fmla="*/ 45449 h 4547521"/>
              <a:gd name="connsiteX47" fmla="*/ 4798044 w 12192000"/>
              <a:gd name="connsiteY47" fmla="*/ 42781 h 4547521"/>
              <a:gd name="connsiteX48" fmla="*/ 4804975 w 12192000"/>
              <a:gd name="connsiteY48" fmla="*/ 44992 h 4547521"/>
              <a:gd name="connsiteX49" fmla="*/ 4831600 w 12192000"/>
              <a:gd name="connsiteY49" fmla="*/ 46418 h 4547521"/>
              <a:gd name="connsiteX50" fmla="*/ 4845162 w 12192000"/>
              <a:gd name="connsiteY50" fmla="*/ 43141 h 4547521"/>
              <a:gd name="connsiteX51" fmla="*/ 4858548 w 12192000"/>
              <a:gd name="connsiteY51" fmla="*/ 50687 h 4547521"/>
              <a:gd name="connsiteX52" fmla="*/ 4861820 w 12192000"/>
              <a:gd name="connsiteY52" fmla="*/ 56217 h 4547521"/>
              <a:gd name="connsiteX53" fmla="*/ 4880767 w 12192000"/>
              <a:gd name="connsiteY53" fmla="*/ 53734 h 4547521"/>
              <a:gd name="connsiteX54" fmla="*/ 4896300 w 12192000"/>
              <a:gd name="connsiteY54" fmla="*/ 59138 h 4547521"/>
              <a:gd name="connsiteX55" fmla="*/ 4909841 w 12192000"/>
              <a:gd name="connsiteY55" fmla="*/ 55605 h 4547521"/>
              <a:gd name="connsiteX56" fmla="*/ 4915461 w 12192000"/>
              <a:gd name="connsiteY56" fmla="*/ 56401 h 4547521"/>
              <a:gd name="connsiteX57" fmla="*/ 4929430 w 12192000"/>
              <a:gd name="connsiteY57" fmla="*/ 59075 h 4547521"/>
              <a:gd name="connsiteX58" fmla="*/ 4953531 w 12192000"/>
              <a:gd name="connsiteY58" fmla="*/ 65017 h 4547521"/>
              <a:gd name="connsiteX59" fmla="*/ 4961050 w 12192000"/>
              <a:gd name="connsiteY59" fmla="*/ 65844 h 4547521"/>
              <a:gd name="connsiteX60" fmla="*/ 4977419 w 12192000"/>
              <a:gd name="connsiteY60" fmla="*/ 74931 h 4547521"/>
              <a:gd name="connsiteX61" fmla="*/ 5009106 w 12192000"/>
              <a:gd name="connsiteY61" fmla="*/ 82701 h 4547521"/>
              <a:gd name="connsiteX62" fmla="*/ 5064895 w 12192000"/>
              <a:gd name="connsiteY62" fmla="*/ 109815 h 4547521"/>
              <a:gd name="connsiteX63" fmla="*/ 5097688 w 12192000"/>
              <a:gd name="connsiteY63" fmla="*/ 122753 h 4547521"/>
              <a:gd name="connsiteX64" fmla="*/ 5119875 w 12192000"/>
              <a:gd name="connsiteY64" fmla="*/ 134678 h 4547521"/>
              <a:gd name="connsiteX65" fmla="*/ 5185360 w 12192000"/>
              <a:gd name="connsiteY65" fmla="*/ 151520 h 4547521"/>
              <a:gd name="connsiteX66" fmla="*/ 5297679 w 12192000"/>
              <a:gd name="connsiteY66" fmla="*/ 173786 h 4547521"/>
              <a:gd name="connsiteX67" fmla="*/ 5320681 w 12192000"/>
              <a:gd name="connsiteY67" fmla="*/ 179769 h 4547521"/>
              <a:gd name="connsiteX68" fmla="*/ 5336842 w 12192000"/>
              <a:gd name="connsiteY68" fmla="*/ 189853 h 4547521"/>
              <a:gd name="connsiteX69" fmla="*/ 5337444 w 12192000"/>
              <a:gd name="connsiteY69" fmla="*/ 196498 h 4547521"/>
              <a:gd name="connsiteX70" fmla="*/ 5349516 w 12192000"/>
              <a:gd name="connsiteY70" fmla="*/ 200582 h 4547521"/>
              <a:gd name="connsiteX71" fmla="*/ 5351972 w 12192000"/>
              <a:gd name="connsiteY71" fmla="*/ 202700 h 4547521"/>
              <a:gd name="connsiteX72" fmla="*/ 5366814 w 12192000"/>
              <a:gd name="connsiteY72" fmla="*/ 213816 h 4547521"/>
              <a:gd name="connsiteX73" fmla="*/ 5417244 w 12192000"/>
              <a:gd name="connsiteY73" fmla="*/ 211904 h 4547521"/>
              <a:gd name="connsiteX74" fmla="*/ 5463870 w 12192000"/>
              <a:gd name="connsiteY74" fmla="*/ 230645 h 4547521"/>
              <a:gd name="connsiteX75" fmla="*/ 5664412 w 12192000"/>
              <a:gd name="connsiteY75" fmla="*/ 268725 h 4547521"/>
              <a:gd name="connsiteX76" fmla="*/ 5680257 w 12192000"/>
              <a:gd name="connsiteY76" fmla="*/ 295490 h 4547521"/>
              <a:gd name="connsiteX77" fmla="*/ 5757046 w 12192000"/>
              <a:gd name="connsiteY77" fmla="*/ 318530 h 4547521"/>
              <a:gd name="connsiteX78" fmla="*/ 5899668 w 12192000"/>
              <a:gd name="connsiteY78" fmla="*/ 314973 h 4547521"/>
              <a:gd name="connsiteX79" fmla="*/ 6042086 w 12192000"/>
              <a:gd name="connsiteY79" fmla="*/ 355595 h 4547521"/>
              <a:gd name="connsiteX80" fmla="*/ 6058069 w 12192000"/>
              <a:gd name="connsiteY80" fmla="*/ 350247 h 4547521"/>
              <a:gd name="connsiteX81" fmla="*/ 6074444 w 12192000"/>
              <a:gd name="connsiteY81" fmla="*/ 349165 h 4547521"/>
              <a:gd name="connsiteX82" fmla="*/ 6075959 w 12192000"/>
              <a:gd name="connsiteY82" fmla="*/ 350512 h 4547521"/>
              <a:gd name="connsiteX83" fmla="*/ 6093540 w 12192000"/>
              <a:gd name="connsiteY83" fmla="*/ 353653 h 4547521"/>
              <a:gd name="connsiteX84" fmla="*/ 6098369 w 12192000"/>
              <a:gd name="connsiteY84" fmla="*/ 351382 h 4547521"/>
              <a:gd name="connsiteX85" fmla="*/ 6110738 w 12192000"/>
              <a:gd name="connsiteY85" fmla="*/ 352610 h 4547521"/>
              <a:gd name="connsiteX86" fmla="*/ 6135933 w 12192000"/>
              <a:gd name="connsiteY86" fmla="*/ 352529 h 4547521"/>
              <a:gd name="connsiteX87" fmla="*/ 6139871 w 12192000"/>
              <a:gd name="connsiteY87" fmla="*/ 354857 h 4547521"/>
              <a:gd name="connsiteX88" fmla="*/ 6176662 w 12192000"/>
              <a:gd name="connsiteY88" fmla="*/ 358385 h 4547521"/>
              <a:gd name="connsiteX89" fmla="*/ 6176801 w 12192000"/>
              <a:gd name="connsiteY89" fmla="*/ 359547 h 4547521"/>
              <a:gd name="connsiteX90" fmla="*/ 6185563 w 12192000"/>
              <a:gd name="connsiteY90" fmla="*/ 365402 h 4547521"/>
              <a:gd name="connsiteX91" fmla="*/ 6203148 w 12192000"/>
              <a:gd name="connsiteY91" fmla="*/ 374055 h 4547521"/>
              <a:gd name="connsiteX92" fmla="*/ 6239136 w 12192000"/>
              <a:gd name="connsiteY92" fmla="*/ 407775 h 4547521"/>
              <a:gd name="connsiteX93" fmla="*/ 6277452 w 12192000"/>
              <a:gd name="connsiteY93" fmla="*/ 411577 h 4547521"/>
              <a:gd name="connsiteX94" fmla="*/ 6284979 w 12192000"/>
              <a:gd name="connsiteY94" fmla="*/ 412951 h 4547521"/>
              <a:gd name="connsiteX95" fmla="*/ 6285055 w 12192000"/>
              <a:gd name="connsiteY95" fmla="*/ 413230 h 4547521"/>
              <a:gd name="connsiteX96" fmla="*/ 6292844 w 12192000"/>
              <a:gd name="connsiteY96" fmla="*/ 415180 h 4547521"/>
              <a:gd name="connsiteX97" fmla="*/ 6298705 w 12192000"/>
              <a:gd name="connsiteY97" fmla="*/ 415456 h 4547521"/>
              <a:gd name="connsiteX98" fmla="*/ 6313308 w 12192000"/>
              <a:gd name="connsiteY98" fmla="*/ 418121 h 4547521"/>
              <a:gd name="connsiteX99" fmla="*/ 6317834 w 12192000"/>
              <a:gd name="connsiteY99" fmla="*/ 420710 h 4547521"/>
              <a:gd name="connsiteX100" fmla="*/ 6318907 w 12192000"/>
              <a:gd name="connsiteY100" fmla="*/ 424147 h 4547521"/>
              <a:gd name="connsiteX101" fmla="*/ 6320341 w 12192000"/>
              <a:gd name="connsiteY101" fmla="*/ 424049 h 4547521"/>
              <a:gd name="connsiteX102" fmla="*/ 6345071 w 12192000"/>
              <a:gd name="connsiteY102" fmla="*/ 437532 h 4547521"/>
              <a:gd name="connsiteX103" fmla="*/ 6403531 w 12192000"/>
              <a:gd name="connsiteY103" fmla="*/ 458217 h 4547521"/>
              <a:gd name="connsiteX104" fmla="*/ 6438176 w 12192000"/>
              <a:gd name="connsiteY104" fmla="*/ 466191 h 4547521"/>
              <a:gd name="connsiteX105" fmla="*/ 6531805 w 12192000"/>
              <a:gd name="connsiteY105" fmla="*/ 492267 h 4547521"/>
              <a:gd name="connsiteX106" fmla="*/ 6624812 w 12192000"/>
              <a:gd name="connsiteY106" fmla="*/ 521660 h 4547521"/>
              <a:gd name="connsiteX107" fmla="*/ 6665821 w 12192000"/>
              <a:gd name="connsiteY107" fmla="*/ 554387 h 4547521"/>
              <a:gd name="connsiteX108" fmla="*/ 6671133 w 12192000"/>
              <a:gd name="connsiteY108" fmla="*/ 556114 h 4547521"/>
              <a:gd name="connsiteX109" fmla="*/ 6685990 w 12192000"/>
              <a:gd name="connsiteY109" fmla="*/ 556096 h 4547521"/>
              <a:gd name="connsiteX110" fmla="*/ 6691636 w 12192000"/>
              <a:gd name="connsiteY110" fmla="*/ 555309 h 4547521"/>
              <a:gd name="connsiteX111" fmla="*/ 6699772 w 12192000"/>
              <a:gd name="connsiteY111" fmla="*/ 555817 h 4547521"/>
              <a:gd name="connsiteX112" fmla="*/ 6699955 w 12192000"/>
              <a:gd name="connsiteY112" fmla="*/ 556078 h 4547521"/>
              <a:gd name="connsiteX113" fmla="*/ 6707613 w 12192000"/>
              <a:gd name="connsiteY113" fmla="*/ 556069 h 4547521"/>
              <a:gd name="connsiteX114" fmla="*/ 6745320 w 12192000"/>
              <a:gd name="connsiteY114" fmla="*/ 552882 h 4547521"/>
              <a:gd name="connsiteX115" fmla="*/ 6792811 w 12192000"/>
              <a:gd name="connsiteY115" fmla="*/ 579510 h 4547521"/>
              <a:gd name="connsiteX116" fmla="*/ 6812882 w 12192000"/>
              <a:gd name="connsiteY116" fmla="*/ 584835 h 4547521"/>
              <a:gd name="connsiteX117" fmla="*/ 6823500 w 12192000"/>
              <a:gd name="connsiteY117" fmla="*/ 589005 h 4547521"/>
              <a:gd name="connsiteX118" fmla="*/ 6824098 w 12192000"/>
              <a:gd name="connsiteY118" fmla="*/ 590121 h 4547521"/>
              <a:gd name="connsiteX119" fmla="*/ 6860252 w 12192000"/>
              <a:gd name="connsiteY119" fmla="*/ 586942 h 4547521"/>
              <a:gd name="connsiteX120" fmla="*/ 6864904 w 12192000"/>
              <a:gd name="connsiteY120" fmla="*/ 588519 h 4547521"/>
              <a:gd name="connsiteX121" fmla="*/ 6888662 w 12192000"/>
              <a:gd name="connsiteY121" fmla="*/ 583889 h 4547521"/>
              <a:gd name="connsiteX122" fmla="*/ 6900835 w 12192000"/>
              <a:gd name="connsiteY122" fmla="*/ 582861 h 4547521"/>
              <a:gd name="connsiteX123" fmla="*/ 6904484 w 12192000"/>
              <a:gd name="connsiteY123" fmla="*/ 579757 h 4547521"/>
              <a:gd name="connsiteX124" fmla="*/ 6922346 w 12192000"/>
              <a:gd name="connsiteY124" fmla="*/ 579669 h 4547521"/>
              <a:gd name="connsiteX125" fmla="*/ 6924318 w 12192000"/>
              <a:gd name="connsiteY125" fmla="*/ 580719 h 4547521"/>
              <a:gd name="connsiteX126" fmla="*/ 6939344 w 12192000"/>
              <a:gd name="connsiteY126" fmla="*/ 576699 h 4547521"/>
              <a:gd name="connsiteX127" fmla="*/ 6952296 w 12192000"/>
              <a:gd name="connsiteY127" fmla="*/ 568557 h 4547521"/>
              <a:gd name="connsiteX128" fmla="*/ 7103052 w 12192000"/>
              <a:gd name="connsiteY128" fmla="*/ 582744 h 4547521"/>
              <a:gd name="connsiteX129" fmla="*/ 7236304 w 12192000"/>
              <a:gd name="connsiteY129" fmla="*/ 553493 h 4547521"/>
              <a:gd name="connsiteX130" fmla="*/ 7318047 w 12192000"/>
              <a:gd name="connsiteY130" fmla="*/ 562259 h 4547521"/>
              <a:gd name="connsiteX131" fmla="*/ 7343733 w 12192000"/>
              <a:gd name="connsiteY131" fmla="*/ 585691 h 4547521"/>
              <a:gd name="connsiteX132" fmla="*/ 7548358 w 12192000"/>
              <a:gd name="connsiteY132" fmla="*/ 586885 h 4547521"/>
              <a:gd name="connsiteX133" fmla="*/ 7599893 w 12192000"/>
              <a:gd name="connsiteY133" fmla="*/ 596876 h 4547521"/>
              <a:gd name="connsiteX134" fmla="*/ 7646750 w 12192000"/>
              <a:gd name="connsiteY134" fmla="*/ 585890 h 4547521"/>
              <a:gd name="connsiteX135" fmla="*/ 7665217 w 12192000"/>
              <a:gd name="connsiteY135" fmla="*/ 594129 h 4547521"/>
              <a:gd name="connsiteX136" fmla="*/ 7668385 w 12192000"/>
              <a:gd name="connsiteY136" fmla="*/ 595766 h 4547521"/>
              <a:gd name="connsiteX137" fmla="*/ 7681420 w 12192000"/>
              <a:gd name="connsiteY137" fmla="*/ 597598 h 4547521"/>
              <a:gd name="connsiteX138" fmla="*/ 7684651 w 12192000"/>
              <a:gd name="connsiteY138" fmla="*/ 604017 h 4547521"/>
              <a:gd name="connsiteX139" fmla="*/ 7843050 w 12192000"/>
              <a:gd name="connsiteY139" fmla="*/ 614318 h 4547521"/>
              <a:gd name="connsiteX140" fmla="*/ 7911637 w 12192000"/>
              <a:gd name="connsiteY140" fmla="*/ 619036 h 4547521"/>
              <a:gd name="connsiteX141" fmla="*/ 7937365 w 12192000"/>
              <a:gd name="connsiteY141" fmla="*/ 626745 h 4547521"/>
              <a:gd name="connsiteX142" fmla="*/ 8037057 w 12192000"/>
              <a:gd name="connsiteY142" fmla="*/ 650092 h 4547521"/>
              <a:gd name="connsiteX143" fmla="*/ 8122868 w 12192000"/>
              <a:gd name="connsiteY143" fmla="*/ 664374 h 4547521"/>
              <a:gd name="connsiteX144" fmla="*/ 8186750 w 12192000"/>
              <a:gd name="connsiteY144" fmla="*/ 649512 h 4547521"/>
              <a:gd name="connsiteX145" fmla="*/ 8192054 w 12192000"/>
              <a:gd name="connsiteY145" fmla="*/ 654354 h 4547521"/>
              <a:gd name="connsiteX146" fmla="*/ 8235470 w 12192000"/>
              <a:gd name="connsiteY146" fmla="*/ 656418 h 4547521"/>
              <a:gd name="connsiteX147" fmla="*/ 8388968 w 12192000"/>
              <a:gd name="connsiteY147" fmla="*/ 633169 h 4547521"/>
              <a:gd name="connsiteX148" fmla="*/ 8473770 w 12192000"/>
              <a:gd name="connsiteY148" fmla="*/ 638045 h 4547521"/>
              <a:gd name="connsiteX149" fmla="*/ 8503642 w 12192000"/>
              <a:gd name="connsiteY149" fmla="*/ 644691 h 4547521"/>
              <a:gd name="connsiteX150" fmla="*/ 8553701 w 12192000"/>
              <a:gd name="connsiteY150" fmla="*/ 655522 h 4547521"/>
              <a:gd name="connsiteX151" fmla="*/ 8590556 w 12192000"/>
              <a:gd name="connsiteY151" fmla="*/ 675719 h 4547521"/>
              <a:gd name="connsiteX152" fmla="*/ 8632638 w 12192000"/>
              <a:gd name="connsiteY152" fmla="*/ 679979 h 4547521"/>
              <a:gd name="connsiteX153" fmla="*/ 8643140 w 12192000"/>
              <a:gd name="connsiteY153" fmla="*/ 665314 h 4547521"/>
              <a:gd name="connsiteX154" fmla="*/ 8687917 w 12192000"/>
              <a:gd name="connsiteY154" fmla="*/ 674950 h 4547521"/>
              <a:gd name="connsiteX155" fmla="*/ 8755765 w 12192000"/>
              <a:gd name="connsiteY155" fmla="*/ 691285 h 4547521"/>
              <a:gd name="connsiteX156" fmla="*/ 8795085 w 12192000"/>
              <a:gd name="connsiteY156" fmla="*/ 696665 h 4547521"/>
              <a:gd name="connsiteX157" fmla="*/ 8902279 w 12192000"/>
              <a:gd name="connsiteY157" fmla="*/ 715748 h 4547521"/>
              <a:gd name="connsiteX158" fmla="*/ 9009490 w 12192000"/>
              <a:gd name="connsiteY158" fmla="*/ 738207 h 4547521"/>
              <a:gd name="connsiteX159" fmla="*/ 9072120 w 12192000"/>
              <a:gd name="connsiteY159" fmla="*/ 770402 h 4547521"/>
              <a:gd name="connsiteX160" fmla="*/ 9160343 w 12192000"/>
              <a:gd name="connsiteY160" fmla="*/ 786823 h 4547521"/>
              <a:gd name="connsiteX161" fmla="*/ 9174981 w 12192000"/>
              <a:gd name="connsiteY161" fmla="*/ 792339 h 4547521"/>
              <a:gd name="connsiteX162" fmla="*/ 9278987 w 12192000"/>
              <a:gd name="connsiteY162" fmla="*/ 817708 h 4547521"/>
              <a:gd name="connsiteX163" fmla="*/ 9400617 w 12192000"/>
              <a:gd name="connsiteY163" fmla="*/ 821594 h 4547521"/>
              <a:gd name="connsiteX164" fmla="*/ 9552261 w 12192000"/>
              <a:gd name="connsiteY164" fmla="*/ 892908 h 4547521"/>
              <a:gd name="connsiteX165" fmla="*/ 9822258 w 12192000"/>
              <a:gd name="connsiteY165" fmla="*/ 1001931 h 4547521"/>
              <a:gd name="connsiteX166" fmla="*/ 10113244 w 12192000"/>
              <a:gd name="connsiteY166" fmla="*/ 1044587 h 4547521"/>
              <a:gd name="connsiteX167" fmla="*/ 10189871 w 12192000"/>
              <a:gd name="connsiteY167" fmla="*/ 1037468 h 4547521"/>
              <a:gd name="connsiteX168" fmla="*/ 10414253 w 12192000"/>
              <a:gd name="connsiteY168" fmla="*/ 1023452 h 4547521"/>
              <a:gd name="connsiteX169" fmla="*/ 10642574 w 12192000"/>
              <a:gd name="connsiteY169" fmla="*/ 950945 h 4547521"/>
              <a:gd name="connsiteX170" fmla="*/ 10786007 w 12192000"/>
              <a:gd name="connsiteY170" fmla="*/ 939001 h 4547521"/>
              <a:gd name="connsiteX171" fmla="*/ 10854151 w 12192000"/>
              <a:gd name="connsiteY171" fmla="*/ 920241 h 4547521"/>
              <a:gd name="connsiteX172" fmla="*/ 10901354 w 12192000"/>
              <a:gd name="connsiteY172" fmla="*/ 919344 h 4547521"/>
              <a:gd name="connsiteX173" fmla="*/ 10929658 w 12192000"/>
              <a:gd name="connsiteY173" fmla="*/ 917161 h 4547521"/>
              <a:gd name="connsiteX174" fmla="*/ 10978685 w 12192000"/>
              <a:gd name="connsiteY174" fmla="*/ 885931 h 4547521"/>
              <a:gd name="connsiteX175" fmla="*/ 11163594 w 12192000"/>
              <a:gd name="connsiteY175" fmla="*/ 876168 h 4547521"/>
              <a:gd name="connsiteX176" fmla="*/ 11340142 w 12192000"/>
              <a:gd name="connsiteY176" fmla="*/ 907672 h 4547521"/>
              <a:gd name="connsiteX177" fmla="*/ 11603318 w 12192000"/>
              <a:gd name="connsiteY177" fmla="*/ 818203 h 4547521"/>
              <a:gd name="connsiteX178" fmla="*/ 11630282 w 12192000"/>
              <a:gd name="connsiteY178" fmla="*/ 811183 h 4547521"/>
              <a:gd name="connsiteX179" fmla="*/ 11776458 w 12192000"/>
              <a:gd name="connsiteY179" fmla="*/ 776411 h 4547521"/>
              <a:gd name="connsiteX180" fmla="*/ 12105816 w 12192000"/>
              <a:gd name="connsiteY180" fmla="*/ 760312 h 4547521"/>
              <a:gd name="connsiteX181" fmla="*/ 12192000 w 12192000"/>
              <a:gd name="connsiteY181" fmla="*/ 696347 h 4547521"/>
              <a:gd name="connsiteX182" fmla="*/ 12192000 w 12192000"/>
              <a:gd name="connsiteY182" fmla="*/ 4547521 h 4547521"/>
              <a:gd name="connsiteX183" fmla="*/ 0 w 12192000"/>
              <a:gd name="connsiteY183" fmla="*/ 4547521 h 4547521"/>
              <a:gd name="connsiteX184" fmla="*/ 0 w 12192000"/>
              <a:gd name="connsiteY184" fmla="*/ 540559 h 4547521"/>
              <a:gd name="connsiteX185" fmla="*/ 3948 w 12192000"/>
              <a:gd name="connsiteY185" fmla="*/ 539517 h 4547521"/>
              <a:gd name="connsiteX186" fmla="*/ 79987 w 12192000"/>
              <a:gd name="connsiteY186" fmla="*/ 526045 h 4547521"/>
              <a:gd name="connsiteX187" fmla="*/ 173247 w 12192000"/>
              <a:gd name="connsiteY187" fmla="*/ 477570 h 4547521"/>
              <a:gd name="connsiteX188" fmla="*/ 206877 w 12192000"/>
              <a:gd name="connsiteY188" fmla="*/ 473029 h 4547521"/>
              <a:gd name="connsiteX189" fmla="*/ 205655 w 12192000"/>
              <a:gd name="connsiteY189" fmla="*/ 464452 h 4547521"/>
              <a:gd name="connsiteX190" fmla="*/ 218147 w 12192000"/>
              <a:gd name="connsiteY190" fmla="*/ 463821 h 4547521"/>
              <a:gd name="connsiteX191" fmla="*/ 246031 w 12192000"/>
              <a:gd name="connsiteY191" fmla="*/ 463612 h 4547521"/>
              <a:gd name="connsiteX192" fmla="*/ 329529 w 12192000"/>
              <a:gd name="connsiteY192" fmla="*/ 461232 h 4547521"/>
              <a:gd name="connsiteX193" fmla="*/ 352311 w 12192000"/>
              <a:gd name="connsiteY193" fmla="*/ 444784 h 4547521"/>
              <a:gd name="connsiteX194" fmla="*/ 373861 w 12192000"/>
              <a:gd name="connsiteY194" fmla="*/ 444526 h 4547521"/>
              <a:gd name="connsiteX195" fmla="*/ 498838 w 12192000"/>
              <a:gd name="connsiteY195" fmla="*/ 422480 h 4547521"/>
              <a:gd name="connsiteX196" fmla="*/ 516021 w 12192000"/>
              <a:gd name="connsiteY196" fmla="*/ 420831 h 4547521"/>
              <a:gd name="connsiteX197" fmla="*/ 525327 w 12192000"/>
              <a:gd name="connsiteY197" fmla="*/ 413441 h 4547521"/>
              <a:gd name="connsiteX198" fmla="*/ 558651 w 12192000"/>
              <a:gd name="connsiteY198" fmla="*/ 411971 h 4547521"/>
              <a:gd name="connsiteX199" fmla="*/ 560193 w 12192000"/>
              <a:gd name="connsiteY199" fmla="*/ 407763 h 4547521"/>
              <a:gd name="connsiteX200" fmla="*/ 669729 w 12192000"/>
              <a:gd name="connsiteY200" fmla="*/ 371635 h 4547521"/>
              <a:gd name="connsiteX201" fmla="*/ 688496 w 12192000"/>
              <a:gd name="connsiteY201" fmla="*/ 365667 h 4547521"/>
              <a:gd name="connsiteX202" fmla="*/ 704711 w 12192000"/>
              <a:gd name="connsiteY202" fmla="*/ 367477 h 4547521"/>
              <a:gd name="connsiteX203" fmla="*/ 794485 w 12192000"/>
              <a:gd name="connsiteY203" fmla="*/ 362319 h 4547521"/>
              <a:gd name="connsiteX204" fmla="*/ 815839 w 12192000"/>
              <a:gd name="connsiteY204" fmla="*/ 365486 h 4547521"/>
              <a:gd name="connsiteX205" fmla="*/ 824819 w 12192000"/>
              <a:gd name="connsiteY205" fmla="*/ 372172 h 4547521"/>
              <a:gd name="connsiteX206" fmla="*/ 859579 w 12192000"/>
              <a:gd name="connsiteY206" fmla="*/ 359538 h 4547521"/>
              <a:gd name="connsiteX207" fmla="*/ 913213 w 12192000"/>
              <a:gd name="connsiteY207" fmla="*/ 350881 h 4547521"/>
              <a:gd name="connsiteX208" fmla="*/ 938704 w 12192000"/>
              <a:gd name="connsiteY208" fmla="*/ 344632 h 4547521"/>
              <a:gd name="connsiteX209" fmla="*/ 959272 w 12192000"/>
              <a:gd name="connsiteY209" fmla="*/ 348425 h 4547521"/>
              <a:gd name="connsiteX210" fmla="*/ 1076317 w 12192000"/>
              <a:gd name="connsiteY210" fmla="*/ 349387 h 4547521"/>
              <a:gd name="connsiteX211" fmla="*/ 1103231 w 12192000"/>
              <a:gd name="connsiteY211" fmla="*/ 355414 h 4547521"/>
              <a:gd name="connsiteX212" fmla="*/ 1115987 w 12192000"/>
              <a:gd name="connsiteY212" fmla="*/ 367428 h 4547521"/>
              <a:gd name="connsiteX213" fmla="*/ 1125983 w 12192000"/>
              <a:gd name="connsiteY213" fmla="*/ 363144 h 4547521"/>
              <a:gd name="connsiteX214" fmla="*/ 1196778 w 12192000"/>
              <a:gd name="connsiteY214" fmla="*/ 362717 h 4547521"/>
              <a:gd name="connsiteX215" fmla="*/ 1242961 w 12192000"/>
              <a:gd name="connsiteY215" fmla="*/ 361342 h 4547521"/>
              <a:gd name="connsiteX216" fmla="*/ 1245768 w 12192000"/>
              <a:gd name="connsiteY216" fmla="*/ 344848 h 4547521"/>
              <a:gd name="connsiteX217" fmla="*/ 1286892 w 12192000"/>
              <a:gd name="connsiteY217" fmla="*/ 338972 h 4547521"/>
              <a:gd name="connsiteX218" fmla="*/ 1330717 w 12192000"/>
              <a:gd name="connsiteY218" fmla="*/ 349560 h 4547521"/>
              <a:gd name="connsiteX219" fmla="*/ 1382372 w 12192000"/>
              <a:gd name="connsiteY219" fmla="*/ 348076 h 4547521"/>
              <a:gd name="connsiteX220" fmla="*/ 1413281 w 12192000"/>
              <a:gd name="connsiteY220" fmla="*/ 347368 h 4547521"/>
              <a:gd name="connsiteX221" fmla="*/ 1494404 w 12192000"/>
              <a:gd name="connsiteY221" fmla="*/ 331984 h 4547521"/>
              <a:gd name="connsiteX222" fmla="*/ 1626029 w 12192000"/>
              <a:gd name="connsiteY222" fmla="*/ 273490 h 4547521"/>
              <a:gd name="connsiteX223" fmla="*/ 1667354 w 12192000"/>
              <a:gd name="connsiteY223" fmla="*/ 265201 h 4547521"/>
              <a:gd name="connsiteX224" fmla="*/ 1674578 w 12192000"/>
              <a:gd name="connsiteY224" fmla="*/ 268574 h 4547521"/>
              <a:gd name="connsiteX225" fmla="*/ 1880316 w 12192000"/>
              <a:gd name="connsiteY225" fmla="*/ 233445 h 4547521"/>
              <a:gd name="connsiteX226" fmla="*/ 1917126 w 12192000"/>
              <a:gd name="connsiteY226" fmla="*/ 231388 h 4547521"/>
              <a:gd name="connsiteX227" fmla="*/ 1944692 w 12192000"/>
              <a:gd name="connsiteY227" fmla="*/ 232672 h 4547521"/>
              <a:gd name="connsiteX228" fmla="*/ 2010665 w 12192000"/>
              <a:gd name="connsiteY228" fmla="*/ 220971 h 4547521"/>
              <a:gd name="connsiteX229" fmla="*/ 2118270 w 12192000"/>
              <a:gd name="connsiteY229" fmla="*/ 195315 h 4547521"/>
              <a:gd name="connsiteX230" fmla="*/ 2141504 w 12192000"/>
              <a:gd name="connsiteY230" fmla="*/ 191262 h 4547521"/>
              <a:gd name="connsiteX231" fmla="*/ 2162752 w 12192000"/>
              <a:gd name="connsiteY231" fmla="*/ 193376 h 4547521"/>
              <a:gd name="connsiteX232" fmla="*/ 2168793 w 12192000"/>
              <a:gd name="connsiteY232" fmla="*/ 198745 h 4547521"/>
              <a:gd name="connsiteX233" fmla="*/ 2181778 w 12192000"/>
              <a:gd name="connsiteY233" fmla="*/ 197415 h 4547521"/>
              <a:gd name="connsiteX234" fmla="*/ 2185499 w 12192000"/>
              <a:gd name="connsiteY234" fmla="*/ 198232 h 4547521"/>
              <a:gd name="connsiteX235" fmla="*/ 2206566 w 12192000"/>
              <a:gd name="connsiteY235" fmla="*/ 201739 h 4547521"/>
              <a:gd name="connsiteX236" fmla="*/ 2244903 w 12192000"/>
              <a:gd name="connsiteY236" fmla="*/ 180167 h 4547521"/>
              <a:gd name="connsiteX237" fmla="*/ 2297531 w 12192000"/>
              <a:gd name="connsiteY237" fmla="*/ 177533 h 4547521"/>
              <a:gd name="connsiteX238" fmla="*/ 2488258 w 12192000"/>
              <a:gd name="connsiteY238" fmla="*/ 130312 h 4547521"/>
              <a:gd name="connsiteX239" fmla="*/ 2523236 w 12192000"/>
              <a:gd name="connsiteY239" fmla="*/ 146630 h 4547521"/>
              <a:gd name="connsiteX240" fmla="*/ 2603355 w 12192000"/>
              <a:gd name="connsiteY240" fmla="*/ 135687 h 4547521"/>
              <a:gd name="connsiteX241" fmla="*/ 2713319 w 12192000"/>
              <a:gd name="connsiteY241" fmla="*/ 76244 h 4547521"/>
              <a:gd name="connsiteX242" fmla="*/ 2860143 w 12192000"/>
              <a:gd name="connsiteY242" fmla="*/ 54169 h 4547521"/>
              <a:gd name="connsiteX243" fmla="*/ 2868320 w 12192000"/>
              <a:gd name="connsiteY243" fmla="*/ 43328 h 4547521"/>
              <a:gd name="connsiteX244" fmla="*/ 2880379 w 12192000"/>
              <a:gd name="connsiteY244" fmla="*/ 35935 h 4547521"/>
              <a:gd name="connsiteX245" fmla="*/ 2882710 w 12192000"/>
              <a:gd name="connsiteY245" fmla="*/ 36473 h 4547521"/>
              <a:gd name="connsiteX246" fmla="*/ 2899268 w 12192000"/>
              <a:gd name="connsiteY246" fmla="*/ 32168 h 4547521"/>
              <a:gd name="connsiteX247" fmla="*/ 2901185 w 12192000"/>
              <a:gd name="connsiteY247" fmla="*/ 28339 h 4547521"/>
              <a:gd name="connsiteX248" fmla="*/ 2912009 w 12192000"/>
              <a:gd name="connsiteY248" fmla="*/ 24480 h 4547521"/>
              <a:gd name="connsiteX249" fmla="*/ 2931895 w 12192000"/>
              <a:gd name="connsiteY249" fmla="*/ 14442 h 4547521"/>
              <a:gd name="connsiteX250" fmla="*/ 2936965 w 12192000"/>
              <a:gd name="connsiteY250" fmla="*/ 14848 h 4547521"/>
              <a:gd name="connsiteX251" fmla="*/ 2969058 w 12192000"/>
              <a:gd name="connsiteY251" fmla="*/ 3265 h 4547521"/>
              <a:gd name="connsiteX252" fmla="*/ 2970141 w 12192000"/>
              <a:gd name="connsiteY252" fmla="*/ 4190 h 4547521"/>
              <a:gd name="connsiteX253" fmla="*/ 2981985 w 12192000"/>
              <a:gd name="connsiteY253" fmla="*/ 5666 h 4547521"/>
              <a:gd name="connsiteX254" fmla="*/ 3003160 w 12192000"/>
              <a:gd name="connsiteY254" fmla="*/ 6010 h 4547521"/>
              <a:gd name="connsiteX255" fmla="*/ 3059919 w 12192000"/>
              <a:gd name="connsiteY255" fmla="*/ 20227 h 4547521"/>
              <a:gd name="connsiteX256" fmla="*/ 3093450 w 12192000"/>
              <a:gd name="connsiteY256" fmla="*/ 8272 h 4547521"/>
              <a:gd name="connsiteX257" fmla="*/ 3100564 w 12192000"/>
              <a:gd name="connsiteY257" fmla="*/ 6452 h 4547521"/>
              <a:gd name="connsiteX258" fmla="*/ 3100855 w 12192000"/>
              <a:gd name="connsiteY258" fmla="*/ 6659 h 4547521"/>
              <a:gd name="connsiteX259" fmla="*/ 3108660 w 12192000"/>
              <a:gd name="connsiteY259" fmla="*/ 5222 h 4547521"/>
              <a:gd name="connsiteX260" fmla="*/ 3113534 w 12192000"/>
              <a:gd name="connsiteY260" fmla="*/ 3137 h 4547521"/>
              <a:gd name="connsiteX0" fmla="*/ 3108660 w 12192000"/>
              <a:gd name="connsiteY0" fmla="*/ 5222 h 4547521"/>
              <a:gd name="connsiteX1" fmla="*/ 3133085 w 12192000"/>
              <a:gd name="connsiteY1" fmla="*/ 0 h 4547521"/>
              <a:gd name="connsiteX2" fmla="*/ 3186709 w 12192000"/>
              <a:gd name="connsiteY2" fmla="*/ 21581 h 4547521"/>
              <a:gd name="connsiteX3" fmla="*/ 3287078 w 12192000"/>
              <a:gd name="connsiteY3" fmla="*/ 27683 h 4547521"/>
              <a:gd name="connsiteX4" fmla="*/ 3386448 w 12192000"/>
              <a:gd name="connsiteY4" fmla="*/ 30470 h 4547521"/>
              <a:gd name="connsiteX5" fmla="*/ 3422427 w 12192000"/>
              <a:gd name="connsiteY5" fmla="*/ 29900 h 4547521"/>
              <a:gd name="connsiteX6" fmla="*/ 3486559 w 12192000"/>
              <a:gd name="connsiteY6" fmla="*/ 35847 h 4547521"/>
              <a:gd name="connsiteX7" fmla="*/ 3515932 w 12192000"/>
              <a:gd name="connsiteY7" fmla="*/ 42887 h 4547521"/>
              <a:gd name="connsiteX8" fmla="*/ 3517220 w 12192000"/>
              <a:gd name="connsiteY8" fmla="*/ 42454 h 4547521"/>
              <a:gd name="connsiteX9" fmla="*/ 3519845 w 12192000"/>
              <a:gd name="connsiteY9" fmla="*/ 45484 h 4547521"/>
              <a:gd name="connsiteX10" fmla="*/ 3525279 w 12192000"/>
              <a:gd name="connsiteY10" fmla="*/ 46888 h 4547521"/>
              <a:gd name="connsiteX11" fmla="*/ 3540113 w 12192000"/>
              <a:gd name="connsiteY11" fmla="*/ 45984 h 4547521"/>
              <a:gd name="connsiteX12" fmla="*/ 3545692 w 12192000"/>
              <a:gd name="connsiteY12" fmla="*/ 44863 h 4547521"/>
              <a:gd name="connsiteX13" fmla="*/ 3553854 w 12192000"/>
              <a:gd name="connsiteY13" fmla="*/ 44884 h 4547521"/>
              <a:gd name="connsiteX14" fmla="*/ 3554058 w 12192000"/>
              <a:gd name="connsiteY14" fmla="*/ 45133 h 4547521"/>
              <a:gd name="connsiteX15" fmla="*/ 3561703 w 12192000"/>
              <a:gd name="connsiteY15" fmla="*/ 44668 h 4547521"/>
              <a:gd name="connsiteX16" fmla="*/ 3599112 w 12192000"/>
              <a:gd name="connsiteY16" fmla="*/ 39243 h 4547521"/>
              <a:gd name="connsiteX17" fmla="*/ 3648544 w 12192000"/>
              <a:gd name="connsiteY17" fmla="*/ 62958 h 4547521"/>
              <a:gd name="connsiteX18" fmla="*/ 3668987 w 12192000"/>
              <a:gd name="connsiteY18" fmla="*/ 67069 h 4547521"/>
              <a:gd name="connsiteX19" fmla="*/ 3679906 w 12192000"/>
              <a:gd name="connsiteY19" fmla="*/ 70593 h 4547521"/>
              <a:gd name="connsiteX20" fmla="*/ 3680583 w 12192000"/>
              <a:gd name="connsiteY20" fmla="*/ 71671 h 4547521"/>
              <a:gd name="connsiteX21" fmla="*/ 3716448 w 12192000"/>
              <a:gd name="connsiteY21" fmla="*/ 66345 h 4547521"/>
              <a:gd name="connsiteX22" fmla="*/ 3721210 w 12192000"/>
              <a:gd name="connsiteY22" fmla="*/ 67640 h 4547521"/>
              <a:gd name="connsiteX23" fmla="*/ 3744585 w 12192000"/>
              <a:gd name="connsiteY23" fmla="*/ 61607 h 4547521"/>
              <a:gd name="connsiteX24" fmla="*/ 3756664 w 12192000"/>
              <a:gd name="connsiteY24" fmla="*/ 59858 h 4547521"/>
              <a:gd name="connsiteX25" fmla="*/ 3760076 w 12192000"/>
              <a:gd name="connsiteY25" fmla="*/ 56545 h 4547521"/>
              <a:gd name="connsiteX26" fmla="*/ 3777900 w 12192000"/>
              <a:gd name="connsiteY26" fmla="*/ 55392 h 4547521"/>
              <a:gd name="connsiteX27" fmla="*/ 3779950 w 12192000"/>
              <a:gd name="connsiteY27" fmla="*/ 56323 h 4547521"/>
              <a:gd name="connsiteX28" fmla="*/ 3794650 w 12192000"/>
              <a:gd name="connsiteY28" fmla="*/ 51418 h 4547521"/>
              <a:gd name="connsiteX29" fmla="*/ 3806969 w 12192000"/>
              <a:gd name="connsiteY29" fmla="*/ 42530 h 4547521"/>
              <a:gd name="connsiteX30" fmla="*/ 3958577 w 12192000"/>
              <a:gd name="connsiteY30" fmla="*/ 47684 h 4547521"/>
              <a:gd name="connsiteX31" fmla="*/ 4089430 w 12192000"/>
              <a:gd name="connsiteY31" fmla="*/ 10578 h 4547521"/>
              <a:gd name="connsiteX32" fmla="*/ 4171715 w 12192000"/>
              <a:gd name="connsiteY32" fmla="*/ 14444 h 4547521"/>
              <a:gd name="connsiteX33" fmla="*/ 4199128 w 12192000"/>
              <a:gd name="connsiteY33" fmla="*/ 36272 h 4547521"/>
              <a:gd name="connsiteX34" fmla="*/ 4403546 w 12192000"/>
              <a:gd name="connsiteY34" fmla="*/ 25261 h 4547521"/>
              <a:gd name="connsiteX35" fmla="*/ 4455762 w 12192000"/>
              <a:gd name="connsiteY35" fmla="*/ 32149 h 4547521"/>
              <a:gd name="connsiteX36" fmla="*/ 4501720 w 12192000"/>
              <a:gd name="connsiteY36" fmla="*/ 18402 h 4547521"/>
              <a:gd name="connsiteX37" fmla="*/ 4520780 w 12192000"/>
              <a:gd name="connsiteY37" fmla="*/ 25515 h 4547521"/>
              <a:gd name="connsiteX38" fmla="*/ 4524071 w 12192000"/>
              <a:gd name="connsiteY38" fmla="*/ 26960 h 4547521"/>
              <a:gd name="connsiteX39" fmla="*/ 4537225 w 12192000"/>
              <a:gd name="connsiteY39" fmla="*/ 28007 h 4547521"/>
              <a:gd name="connsiteX40" fmla="*/ 4540932 w 12192000"/>
              <a:gd name="connsiteY40" fmla="*/ 34216 h 4547521"/>
              <a:gd name="connsiteX41" fmla="*/ 4560732 w 12192000"/>
              <a:gd name="connsiteY41" fmla="*/ 40031 h 4547521"/>
              <a:gd name="connsiteX42" fmla="*/ 4584946 w 12192000"/>
              <a:gd name="connsiteY42" fmla="*/ 40311 h 4547521"/>
              <a:gd name="connsiteX43" fmla="*/ 4670972 w 12192000"/>
              <a:gd name="connsiteY43" fmla="*/ 41952 h 4547521"/>
              <a:gd name="connsiteX44" fmla="*/ 4685002 w 12192000"/>
              <a:gd name="connsiteY44" fmla="*/ 38598 h 4547521"/>
              <a:gd name="connsiteX45" fmla="*/ 4730794 w 12192000"/>
              <a:gd name="connsiteY45" fmla="*/ 44191 h 4547521"/>
              <a:gd name="connsiteX46" fmla="*/ 4771603 w 12192000"/>
              <a:gd name="connsiteY46" fmla="*/ 45449 h 4547521"/>
              <a:gd name="connsiteX47" fmla="*/ 4798044 w 12192000"/>
              <a:gd name="connsiteY47" fmla="*/ 42781 h 4547521"/>
              <a:gd name="connsiteX48" fmla="*/ 4804975 w 12192000"/>
              <a:gd name="connsiteY48" fmla="*/ 44992 h 4547521"/>
              <a:gd name="connsiteX49" fmla="*/ 4831600 w 12192000"/>
              <a:gd name="connsiteY49" fmla="*/ 46418 h 4547521"/>
              <a:gd name="connsiteX50" fmla="*/ 4845162 w 12192000"/>
              <a:gd name="connsiteY50" fmla="*/ 43141 h 4547521"/>
              <a:gd name="connsiteX51" fmla="*/ 4858548 w 12192000"/>
              <a:gd name="connsiteY51" fmla="*/ 50687 h 4547521"/>
              <a:gd name="connsiteX52" fmla="*/ 4861820 w 12192000"/>
              <a:gd name="connsiteY52" fmla="*/ 56217 h 4547521"/>
              <a:gd name="connsiteX53" fmla="*/ 4880767 w 12192000"/>
              <a:gd name="connsiteY53" fmla="*/ 53734 h 4547521"/>
              <a:gd name="connsiteX54" fmla="*/ 4896300 w 12192000"/>
              <a:gd name="connsiteY54" fmla="*/ 59138 h 4547521"/>
              <a:gd name="connsiteX55" fmla="*/ 4909841 w 12192000"/>
              <a:gd name="connsiteY55" fmla="*/ 55605 h 4547521"/>
              <a:gd name="connsiteX56" fmla="*/ 4915461 w 12192000"/>
              <a:gd name="connsiteY56" fmla="*/ 56401 h 4547521"/>
              <a:gd name="connsiteX57" fmla="*/ 4929430 w 12192000"/>
              <a:gd name="connsiteY57" fmla="*/ 59075 h 4547521"/>
              <a:gd name="connsiteX58" fmla="*/ 4953531 w 12192000"/>
              <a:gd name="connsiteY58" fmla="*/ 65017 h 4547521"/>
              <a:gd name="connsiteX59" fmla="*/ 4961050 w 12192000"/>
              <a:gd name="connsiteY59" fmla="*/ 65844 h 4547521"/>
              <a:gd name="connsiteX60" fmla="*/ 4977419 w 12192000"/>
              <a:gd name="connsiteY60" fmla="*/ 74931 h 4547521"/>
              <a:gd name="connsiteX61" fmla="*/ 5009106 w 12192000"/>
              <a:gd name="connsiteY61" fmla="*/ 82701 h 4547521"/>
              <a:gd name="connsiteX62" fmla="*/ 5064895 w 12192000"/>
              <a:gd name="connsiteY62" fmla="*/ 109815 h 4547521"/>
              <a:gd name="connsiteX63" fmla="*/ 5097688 w 12192000"/>
              <a:gd name="connsiteY63" fmla="*/ 122753 h 4547521"/>
              <a:gd name="connsiteX64" fmla="*/ 5119875 w 12192000"/>
              <a:gd name="connsiteY64" fmla="*/ 134678 h 4547521"/>
              <a:gd name="connsiteX65" fmla="*/ 5185360 w 12192000"/>
              <a:gd name="connsiteY65" fmla="*/ 151520 h 4547521"/>
              <a:gd name="connsiteX66" fmla="*/ 5297679 w 12192000"/>
              <a:gd name="connsiteY66" fmla="*/ 173786 h 4547521"/>
              <a:gd name="connsiteX67" fmla="*/ 5320681 w 12192000"/>
              <a:gd name="connsiteY67" fmla="*/ 179769 h 4547521"/>
              <a:gd name="connsiteX68" fmla="*/ 5336842 w 12192000"/>
              <a:gd name="connsiteY68" fmla="*/ 189853 h 4547521"/>
              <a:gd name="connsiteX69" fmla="*/ 5337444 w 12192000"/>
              <a:gd name="connsiteY69" fmla="*/ 196498 h 4547521"/>
              <a:gd name="connsiteX70" fmla="*/ 5349516 w 12192000"/>
              <a:gd name="connsiteY70" fmla="*/ 200582 h 4547521"/>
              <a:gd name="connsiteX71" fmla="*/ 5351972 w 12192000"/>
              <a:gd name="connsiteY71" fmla="*/ 202700 h 4547521"/>
              <a:gd name="connsiteX72" fmla="*/ 5366814 w 12192000"/>
              <a:gd name="connsiteY72" fmla="*/ 213816 h 4547521"/>
              <a:gd name="connsiteX73" fmla="*/ 5417244 w 12192000"/>
              <a:gd name="connsiteY73" fmla="*/ 211904 h 4547521"/>
              <a:gd name="connsiteX74" fmla="*/ 5463870 w 12192000"/>
              <a:gd name="connsiteY74" fmla="*/ 230645 h 4547521"/>
              <a:gd name="connsiteX75" fmla="*/ 5664412 w 12192000"/>
              <a:gd name="connsiteY75" fmla="*/ 268725 h 4547521"/>
              <a:gd name="connsiteX76" fmla="*/ 5680257 w 12192000"/>
              <a:gd name="connsiteY76" fmla="*/ 295490 h 4547521"/>
              <a:gd name="connsiteX77" fmla="*/ 5757046 w 12192000"/>
              <a:gd name="connsiteY77" fmla="*/ 318530 h 4547521"/>
              <a:gd name="connsiteX78" fmla="*/ 5899668 w 12192000"/>
              <a:gd name="connsiteY78" fmla="*/ 314973 h 4547521"/>
              <a:gd name="connsiteX79" fmla="*/ 6042086 w 12192000"/>
              <a:gd name="connsiteY79" fmla="*/ 355595 h 4547521"/>
              <a:gd name="connsiteX80" fmla="*/ 6058069 w 12192000"/>
              <a:gd name="connsiteY80" fmla="*/ 350247 h 4547521"/>
              <a:gd name="connsiteX81" fmla="*/ 6074444 w 12192000"/>
              <a:gd name="connsiteY81" fmla="*/ 349165 h 4547521"/>
              <a:gd name="connsiteX82" fmla="*/ 6075959 w 12192000"/>
              <a:gd name="connsiteY82" fmla="*/ 350512 h 4547521"/>
              <a:gd name="connsiteX83" fmla="*/ 6093540 w 12192000"/>
              <a:gd name="connsiteY83" fmla="*/ 353653 h 4547521"/>
              <a:gd name="connsiteX84" fmla="*/ 6098369 w 12192000"/>
              <a:gd name="connsiteY84" fmla="*/ 351382 h 4547521"/>
              <a:gd name="connsiteX85" fmla="*/ 6110738 w 12192000"/>
              <a:gd name="connsiteY85" fmla="*/ 352610 h 4547521"/>
              <a:gd name="connsiteX86" fmla="*/ 6135933 w 12192000"/>
              <a:gd name="connsiteY86" fmla="*/ 352529 h 4547521"/>
              <a:gd name="connsiteX87" fmla="*/ 6139871 w 12192000"/>
              <a:gd name="connsiteY87" fmla="*/ 354857 h 4547521"/>
              <a:gd name="connsiteX88" fmla="*/ 6176662 w 12192000"/>
              <a:gd name="connsiteY88" fmla="*/ 358385 h 4547521"/>
              <a:gd name="connsiteX89" fmla="*/ 6176801 w 12192000"/>
              <a:gd name="connsiteY89" fmla="*/ 359547 h 4547521"/>
              <a:gd name="connsiteX90" fmla="*/ 6185563 w 12192000"/>
              <a:gd name="connsiteY90" fmla="*/ 365402 h 4547521"/>
              <a:gd name="connsiteX91" fmla="*/ 6203148 w 12192000"/>
              <a:gd name="connsiteY91" fmla="*/ 374055 h 4547521"/>
              <a:gd name="connsiteX92" fmla="*/ 6239136 w 12192000"/>
              <a:gd name="connsiteY92" fmla="*/ 407775 h 4547521"/>
              <a:gd name="connsiteX93" fmla="*/ 6277452 w 12192000"/>
              <a:gd name="connsiteY93" fmla="*/ 411577 h 4547521"/>
              <a:gd name="connsiteX94" fmla="*/ 6284979 w 12192000"/>
              <a:gd name="connsiteY94" fmla="*/ 412951 h 4547521"/>
              <a:gd name="connsiteX95" fmla="*/ 6285055 w 12192000"/>
              <a:gd name="connsiteY95" fmla="*/ 413230 h 4547521"/>
              <a:gd name="connsiteX96" fmla="*/ 6292844 w 12192000"/>
              <a:gd name="connsiteY96" fmla="*/ 415180 h 4547521"/>
              <a:gd name="connsiteX97" fmla="*/ 6298705 w 12192000"/>
              <a:gd name="connsiteY97" fmla="*/ 415456 h 4547521"/>
              <a:gd name="connsiteX98" fmla="*/ 6313308 w 12192000"/>
              <a:gd name="connsiteY98" fmla="*/ 418121 h 4547521"/>
              <a:gd name="connsiteX99" fmla="*/ 6317834 w 12192000"/>
              <a:gd name="connsiteY99" fmla="*/ 420710 h 4547521"/>
              <a:gd name="connsiteX100" fmla="*/ 6318907 w 12192000"/>
              <a:gd name="connsiteY100" fmla="*/ 424147 h 4547521"/>
              <a:gd name="connsiteX101" fmla="*/ 6320341 w 12192000"/>
              <a:gd name="connsiteY101" fmla="*/ 424049 h 4547521"/>
              <a:gd name="connsiteX102" fmla="*/ 6345071 w 12192000"/>
              <a:gd name="connsiteY102" fmla="*/ 437532 h 4547521"/>
              <a:gd name="connsiteX103" fmla="*/ 6403531 w 12192000"/>
              <a:gd name="connsiteY103" fmla="*/ 458217 h 4547521"/>
              <a:gd name="connsiteX104" fmla="*/ 6438176 w 12192000"/>
              <a:gd name="connsiteY104" fmla="*/ 466191 h 4547521"/>
              <a:gd name="connsiteX105" fmla="*/ 6531805 w 12192000"/>
              <a:gd name="connsiteY105" fmla="*/ 492267 h 4547521"/>
              <a:gd name="connsiteX106" fmla="*/ 6624812 w 12192000"/>
              <a:gd name="connsiteY106" fmla="*/ 521660 h 4547521"/>
              <a:gd name="connsiteX107" fmla="*/ 6665821 w 12192000"/>
              <a:gd name="connsiteY107" fmla="*/ 554387 h 4547521"/>
              <a:gd name="connsiteX108" fmla="*/ 6671133 w 12192000"/>
              <a:gd name="connsiteY108" fmla="*/ 556114 h 4547521"/>
              <a:gd name="connsiteX109" fmla="*/ 6685990 w 12192000"/>
              <a:gd name="connsiteY109" fmla="*/ 556096 h 4547521"/>
              <a:gd name="connsiteX110" fmla="*/ 6691636 w 12192000"/>
              <a:gd name="connsiteY110" fmla="*/ 555309 h 4547521"/>
              <a:gd name="connsiteX111" fmla="*/ 6699772 w 12192000"/>
              <a:gd name="connsiteY111" fmla="*/ 555817 h 4547521"/>
              <a:gd name="connsiteX112" fmla="*/ 6699955 w 12192000"/>
              <a:gd name="connsiteY112" fmla="*/ 556078 h 4547521"/>
              <a:gd name="connsiteX113" fmla="*/ 6707613 w 12192000"/>
              <a:gd name="connsiteY113" fmla="*/ 556069 h 4547521"/>
              <a:gd name="connsiteX114" fmla="*/ 6745320 w 12192000"/>
              <a:gd name="connsiteY114" fmla="*/ 552882 h 4547521"/>
              <a:gd name="connsiteX115" fmla="*/ 6792811 w 12192000"/>
              <a:gd name="connsiteY115" fmla="*/ 579510 h 4547521"/>
              <a:gd name="connsiteX116" fmla="*/ 6812882 w 12192000"/>
              <a:gd name="connsiteY116" fmla="*/ 584835 h 4547521"/>
              <a:gd name="connsiteX117" fmla="*/ 6823500 w 12192000"/>
              <a:gd name="connsiteY117" fmla="*/ 589005 h 4547521"/>
              <a:gd name="connsiteX118" fmla="*/ 6824098 w 12192000"/>
              <a:gd name="connsiteY118" fmla="*/ 590121 h 4547521"/>
              <a:gd name="connsiteX119" fmla="*/ 6860252 w 12192000"/>
              <a:gd name="connsiteY119" fmla="*/ 586942 h 4547521"/>
              <a:gd name="connsiteX120" fmla="*/ 6864904 w 12192000"/>
              <a:gd name="connsiteY120" fmla="*/ 588519 h 4547521"/>
              <a:gd name="connsiteX121" fmla="*/ 6888662 w 12192000"/>
              <a:gd name="connsiteY121" fmla="*/ 583889 h 4547521"/>
              <a:gd name="connsiteX122" fmla="*/ 6900835 w 12192000"/>
              <a:gd name="connsiteY122" fmla="*/ 582861 h 4547521"/>
              <a:gd name="connsiteX123" fmla="*/ 6904484 w 12192000"/>
              <a:gd name="connsiteY123" fmla="*/ 579757 h 4547521"/>
              <a:gd name="connsiteX124" fmla="*/ 6922346 w 12192000"/>
              <a:gd name="connsiteY124" fmla="*/ 579669 h 4547521"/>
              <a:gd name="connsiteX125" fmla="*/ 6924318 w 12192000"/>
              <a:gd name="connsiteY125" fmla="*/ 580719 h 4547521"/>
              <a:gd name="connsiteX126" fmla="*/ 6939344 w 12192000"/>
              <a:gd name="connsiteY126" fmla="*/ 576699 h 4547521"/>
              <a:gd name="connsiteX127" fmla="*/ 6952296 w 12192000"/>
              <a:gd name="connsiteY127" fmla="*/ 568557 h 4547521"/>
              <a:gd name="connsiteX128" fmla="*/ 7103052 w 12192000"/>
              <a:gd name="connsiteY128" fmla="*/ 582744 h 4547521"/>
              <a:gd name="connsiteX129" fmla="*/ 7236304 w 12192000"/>
              <a:gd name="connsiteY129" fmla="*/ 553493 h 4547521"/>
              <a:gd name="connsiteX130" fmla="*/ 7318047 w 12192000"/>
              <a:gd name="connsiteY130" fmla="*/ 562259 h 4547521"/>
              <a:gd name="connsiteX131" fmla="*/ 7343733 w 12192000"/>
              <a:gd name="connsiteY131" fmla="*/ 585691 h 4547521"/>
              <a:gd name="connsiteX132" fmla="*/ 7548358 w 12192000"/>
              <a:gd name="connsiteY132" fmla="*/ 586885 h 4547521"/>
              <a:gd name="connsiteX133" fmla="*/ 7599893 w 12192000"/>
              <a:gd name="connsiteY133" fmla="*/ 596876 h 4547521"/>
              <a:gd name="connsiteX134" fmla="*/ 7646750 w 12192000"/>
              <a:gd name="connsiteY134" fmla="*/ 585890 h 4547521"/>
              <a:gd name="connsiteX135" fmla="*/ 7665217 w 12192000"/>
              <a:gd name="connsiteY135" fmla="*/ 594129 h 4547521"/>
              <a:gd name="connsiteX136" fmla="*/ 7668385 w 12192000"/>
              <a:gd name="connsiteY136" fmla="*/ 595766 h 4547521"/>
              <a:gd name="connsiteX137" fmla="*/ 7681420 w 12192000"/>
              <a:gd name="connsiteY137" fmla="*/ 597598 h 4547521"/>
              <a:gd name="connsiteX138" fmla="*/ 7684651 w 12192000"/>
              <a:gd name="connsiteY138" fmla="*/ 604017 h 4547521"/>
              <a:gd name="connsiteX139" fmla="*/ 7843050 w 12192000"/>
              <a:gd name="connsiteY139" fmla="*/ 614318 h 4547521"/>
              <a:gd name="connsiteX140" fmla="*/ 7911637 w 12192000"/>
              <a:gd name="connsiteY140" fmla="*/ 619036 h 4547521"/>
              <a:gd name="connsiteX141" fmla="*/ 7937365 w 12192000"/>
              <a:gd name="connsiteY141" fmla="*/ 626745 h 4547521"/>
              <a:gd name="connsiteX142" fmla="*/ 8037057 w 12192000"/>
              <a:gd name="connsiteY142" fmla="*/ 650092 h 4547521"/>
              <a:gd name="connsiteX143" fmla="*/ 8122868 w 12192000"/>
              <a:gd name="connsiteY143" fmla="*/ 664374 h 4547521"/>
              <a:gd name="connsiteX144" fmla="*/ 8186750 w 12192000"/>
              <a:gd name="connsiteY144" fmla="*/ 649512 h 4547521"/>
              <a:gd name="connsiteX145" fmla="*/ 8192054 w 12192000"/>
              <a:gd name="connsiteY145" fmla="*/ 654354 h 4547521"/>
              <a:gd name="connsiteX146" fmla="*/ 8235470 w 12192000"/>
              <a:gd name="connsiteY146" fmla="*/ 656418 h 4547521"/>
              <a:gd name="connsiteX147" fmla="*/ 8388968 w 12192000"/>
              <a:gd name="connsiteY147" fmla="*/ 633169 h 4547521"/>
              <a:gd name="connsiteX148" fmla="*/ 8473770 w 12192000"/>
              <a:gd name="connsiteY148" fmla="*/ 638045 h 4547521"/>
              <a:gd name="connsiteX149" fmla="*/ 8503642 w 12192000"/>
              <a:gd name="connsiteY149" fmla="*/ 644691 h 4547521"/>
              <a:gd name="connsiteX150" fmla="*/ 8553701 w 12192000"/>
              <a:gd name="connsiteY150" fmla="*/ 655522 h 4547521"/>
              <a:gd name="connsiteX151" fmla="*/ 8590556 w 12192000"/>
              <a:gd name="connsiteY151" fmla="*/ 675719 h 4547521"/>
              <a:gd name="connsiteX152" fmla="*/ 8632638 w 12192000"/>
              <a:gd name="connsiteY152" fmla="*/ 679979 h 4547521"/>
              <a:gd name="connsiteX153" fmla="*/ 8643140 w 12192000"/>
              <a:gd name="connsiteY153" fmla="*/ 665314 h 4547521"/>
              <a:gd name="connsiteX154" fmla="*/ 8687917 w 12192000"/>
              <a:gd name="connsiteY154" fmla="*/ 674950 h 4547521"/>
              <a:gd name="connsiteX155" fmla="*/ 8755765 w 12192000"/>
              <a:gd name="connsiteY155" fmla="*/ 691285 h 4547521"/>
              <a:gd name="connsiteX156" fmla="*/ 8795085 w 12192000"/>
              <a:gd name="connsiteY156" fmla="*/ 696665 h 4547521"/>
              <a:gd name="connsiteX157" fmla="*/ 8902279 w 12192000"/>
              <a:gd name="connsiteY157" fmla="*/ 715748 h 4547521"/>
              <a:gd name="connsiteX158" fmla="*/ 9009490 w 12192000"/>
              <a:gd name="connsiteY158" fmla="*/ 738207 h 4547521"/>
              <a:gd name="connsiteX159" fmla="*/ 9072120 w 12192000"/>
              <a:gd name="connsiteY159" fmla="*/ 770402 h 4547521"/>
              <a:gd name="connsiteX160" fmla="*/ 9160343 w 12192000"/>
              <a:gd name="connsiteY160" fmla="*/ 786823 h 4547521"/>
              <a:gd name="connsiteX161" fmla="*/ 9174981 w 12192000"/>
              <a:gd name="connsiteY161" fmla="*/ 792339 h 4547521"/>
              <a:gd name="connsiteX162" fmla="*/ 9278987 w 12192000"/>
              <a:gd name="connsiteY162" fmla="*/ 817708 h 4547521"/>
              <a:gd name="connsiteX163" fmla="*/ 9400617 w 12192000"/>
              <a:gd name="connsiteY163" fmla="*/ 821594 h 4547521"/>
              <a:gd name="connsiteX164" fmla="*/ 9552261 w 12192000"/>
              <a:gd name="connsiteY164" fmla="*/ 892908 h 4547521"/>
              <a:gd name="connsiteX165" fmla="*/ 9822258 w 12192000"/>
              <a:gd name="connsiteY165" fmla="*/ 1001931 h 4547521"/>
              <a:gd name="connsiteX166" fmla="*/ 10113244 w 12192000"/>
              <a:gd name="connsiteY166" fmla="*/ 1044587 h 4547521"/>
              <a:gd name="connsiteX167" fmla="*/ 10189871 w 12192000"/>
              <a:gd name="connsiteY167" fmla="*/ 1037468 h 4547521"/>
              <a:gd name="connsiteX168" fmla="*/ 10414253 w 12192000"/>
              <a:gd name="connsiteY168" fmla="*/ 1023452 h 4547521"/>
              <a:gd name="connsiteX169" fmla="*/ 10642574 w 12192000"/>
              <a:gd name="connsiteY169" fmla="*/ 950945 h 4547521"/>
              <a:gd name="connsiteX170" fmla="*/ 10786007 w 12192000"/>
              <a:gd name="connsiteY170" fmla="*/ 939001 h 4547521"/>
              <a:gd name="connsiteX171" fmla="*/ 10854151 w 12192000"/>
              <a:gd name="connsiteY171" fmla="*/ 920241 h 4547521"/>
              <a:gd name="connsiteX172" fmla="*/ 10901354 w 12192000"/>
              <a:gd name="connsiteY172" fmla="*/ 919344 h 4547521"/>
              <a:gd name="connsiteX173" fmla="*/ 10929658 w 12192000"/>
              <a:gd name="connsiteY173" fmla="*/ 917161 h 4547521"/>
              <a:gd name="connsiteX174" fmla="*/ 10978685 w 12192000"/>
              <a:gd name="connsiteY174" fmla="*/ 885931 h 4547521"/>
              <a:gd name="connsiteX175" fmla="*/ 11163594 w 12192000"/>
              <a:gd name="connsiteY175" fmla="*/ 876168 h 4547521"/>
              <a:gd name="connsiteX176" fmla="*/ 11340142 w 12192000"/>
              <a:gd name="connsiteY176" fmla="*/ 907672 h 4547521"/>
              <a:gd name="connsiteX177" fmla="*/ 11603318 w 12192000"/>
              <a:gd name="connsiteY177" fmla="*/ 818203 h 4547521"/>
              <a:gd name="connsiteX178" fmla="*/ 11630282 w 12192000"/>
              <a:gd name="connsiteY178" fmla="*/ 811183 h 4547521"/>
              <a:gd name="connsiteX179" fmla="*/ 11776458 w 12192000"/>
              <a:gd name="connsiteY179" fmla="*/ 776411 h 4547521"/>
              <a:gd name="connsiteX180" fmla="*/ 12105816 w 12192000"/>
              <a:gd name="connsiteY180" fmla="*/ 760312 h 4547521"/>
              <a:gd name="connsiteX181" fmla="*/ 12192000 w 12192000"/>
              <a:gd name="connsiteY181" fmla="*/ 696347 h 4547521"/>
              <a:gd name="connsiteX182" fmla="*/ 12192000 w 12192000"/>
              <a:gd name="connsiteY182" fmla="*/ 4547521 h 4547521"/>
              <a:gd name="connsiteX183" fmla="*/ 0 w 12192000"/>
              <a:gd name="connsiteY183" fmla="*/ 4547521 h 4547521"/>
              <a:gd name="connsiteX184" fmla="*/ 0 w 12192000"/>
              <a:gd name="connsiteY184" fmla="*/ 540559 h 4547521"/>
              <a:gd name="connsiteX185" fmla="*/ 3948 w 12192000"/>
              <a:gd name="connsiteY185" fmla="*/ 539517 h 4547521"/>
              <a:gd name="connsiteX186" fmla="*/ 79987 w 12192000"/>
              <a:gd name="connsiteY186" fmla="*/ 526045 h 4547521"/>
              <a:gd name="connsiteX187" fmla="*/ 173247 w 12192000"/>
              <a:gd name="connsiteY187" fmla="*/ 477570 h 4547521"/>
              <a:gd name="connsiteX188" fmla="*/ 206877 w 12192000"/>
              <a:gd name="connsiteY188" fmla="*/ 473029 h 4547521"/>
              <a:gd name="connsiteX189" fmla="*/ 205655 w 12192000"/>
              <a:gd name="connsiteY189" fmla="*/ 464452 h 4547521"/>
              <a:gd name="connsiteX190" fmla="*/ 218147 w 12192000"/>
              <a:gd name="connsiteY190" fmla="*/ 463821 h 4547521"/>
              <a:gd name="connsiteX191" fmla="*/ 246031 w 12192000"/>
              <a:gd name="connsiteY191" fmla="*/ 463612 h 4547521"/>
              <a:gd name="connsiteX192" fmla="*/ 329529 w 12192000"/>
              <a:gd name="connsiteY192" fmla="*/ 461232 h 4547521"/>
              <a:gd name="connsiteX193" fmla="*/ 352311 w 12192000"/>
              <a:gd name="connsiteY193" fmla="*/ 444784 h 4547521"/>
              <a:gd name="connsiteX194" fmla="*/ 373861 w 12192000"/>
              <a:gd name="connsiteY194" fmla="*/ 444526 h 4547521"/>
              <a:gd name="connsiteX195" fmla="*/ 498838 w 12192000"/>
              <a:gd name="connsiteY195" fmla="*/ 422480 h 4547521"/>
              <a:gd name="connsiteX196" fmla="*/ 516021 w 12192000"/>
              <a:gd name="connsiteY196" fmla="*/ 420831 h 4547521"/>
              <a:gd name="connsiteX197" fmla="*/ 525327 w 12192000"/>
              <a:gd name="connsiteY197" fmla="*/ 413441 h 4547521"/>
              <a:gd name="connsiteX198" fmla="*/ 558651 w 12192000"/>
              <a:gd name="connsiteY198" fmla="*/ 411971 h 4547521"/>
              <a:gd name="connsiteX199" fmla="*/ 560193 w 12192000"/>
              <a:gd name="connsiteY199" fmla="*/ 407763 h 4547521"/>
              <a:gd name="connsiteX200" fmla="*/ 669729 w 12192000"/>
              <a:gd name="connsiteY200" fmla="*/ 371635 h 4547521"/>
              <a:gd name="connsiteX201" fmla="*/ 688496 w 12192000"/>
              <a:gd name="connsiteY201" fmla="*/ 365667 h 4547521"/>
              <a:gd name="connsiteX202" fmla="*/ 704711 w 12192000"/>
              <a:gd name="connsiteY202" fmla="*/ 367477 h 4547521"/>
              <a:gd name="connsiteX203" fmla="*/ 794485 w 12192000"/>
              <a:gd name="connsiteY203" fmla="*/ 362319 h 4547521"/>
              <a:gd name="connsiteX204" fmla="*/ 815839 w 12192000"/>
              <a:gd name="connsiteY204" fmla="*/ 365486 h 4547521"/>
              <a:gd name="connsiteX205" fmla="*/ 824819 w 12192000"/>
              <a:gd name="connsiteY205" fmla="*/ 372172 h 4547521"/>
              <a:gd name="connsiteX206" fmla="*/ 859579 w 12192000"/>
              <a:gd name="connsiteY206" fmla="*/ 359538 h 4547521"/>
              <a:gd name="connsiteX207" fmla="*/ 913213 w 12192000"/>
              <a:gd name="connsiteY207" fmla="*/ 350881 h 4547521"/>
              <a:gd name="connsiteX208" fmla="*/ 938704 w 12192000"/>
              <a:gd name="connsiteY208" fmla="*/ 344632 h 4547521"/>
              <a:gd name="connsiteX209" fmla="*/ 959272 w 12192000"/>
              <a:gd name="connsiteY209" fmla="*/ 348425 h 4547521"/>
              <a:gd name="connsiteX210" fmla="*/ 1076317 w 12192000"/>
              <a:gd name="connsiteY210" fmla="*/ 349387 h 4547521"/>
              <a:gd name="connsiteX211" fmla="*/ 1103231 w 12192000"/>
              <a:gd name="connsiteY211" fmla="*/ 355414 h 4547521"/>
              <a:gd name="connsiteX212" fmla="*/ 1115987 w 12192000"/>
              <a:gd name="connsiteY212" fmla="*/ 367428 h 4547521"/>
              <a:gd name="connsiteX213" fmla="*/ 1125983 w 12192000"/>
              <a:gd name="connsiteY213" fmla="*/ 363144 h 4547521"/>
              <a:gd name="connsiteX214" fmla="*/ 1196778 w 12192000"/>
              <a:gd name="connsiteY214" fmla="*/ 362717 h 4547521"/>
              <a:gd name="connsiteX215" fmla="*/ 1242961 w 12192000"/>
              <a:gd name="connsiteY215" fmla="*/ 361342 h 4547521"/>
              <a:gd name="connsiteX216" fmla="*/ 1245768 w 12192000"/>
              <a:gd name="connsiteY216" fmla="*/ 344848 h 4547521"/>
              <a:gd name="connsiteX217" fmla="*/ 1286892 w 12192000"/>
              <a:gd name="connsiteY217" fmla="*/ 338972 h 4547521"/>
              <a:gd name="connsiteX218" fmla="*/ 1330717 w 12192000"/>
              <a:gd name="connsiteY218" fmla="*/ 349560 h 4547521"/>
              <a:gd name="connsiteX219" fmla="*/ 1382372 w 12192000"/>
              <a:gd name="connsiteY219" fmla="*/ 348076 h 4547521"/>
              <a:gd name="connsiteX220" fmla="*/ 1413281 w 12192000"/>
              <a:gd name="connsiteY220" fmla="*/ 347368 h 4547521"/>
              <a:gd name="connsiteX221" fmla="*/ 1494404 w 12192000"/>
              <a:gd name="connsiteY221" fmla="*/ 331984 h 4547521"/>
              <a:gd name="connsiteX222" fmla="*/ 1626029 w 12192000"/>
              <a:gd name="connsiteY222" fmla="*/ 273490 h 4547521"/>
              <a:gd name="connsiteX223" fmla="*/ 1667354 w 12192000"/>
              <a:gd name="connsiteY223" fmla="*/ 265201 h 4547521"/>
              <a:gd name="connsiteX224" fmla="*/ 1674578 w 12192000"/>
              <a:gd name="connsiteY224" fmla="*/ 268574 h 4547521"/>
              <a:gd name="connsiteX225" fmla="*/ 1880316 w 12192000"/>
              <a:gd name="connsiteY225" fmla="*/ 233445 h 4547521"/>
              <a:gd name="connsiteX226" fmla="*/ 1917126 w 12192000"/>
              <a:gd name="connsiteY226" fmla="*/ 231388 h 4547521"/>
              <a:gd name="connsiteX227" fmla="*/ 1944692 w 12192000"/>
              <a:gd name="connsiteY227" fmla="*/ 232672 h 4547521"/>
              <a:gd name="connsiteX228" fmla="*/ 2010665 w 12192000"/>
              <a:gd name="connsiteY228" fmla="*/ 220971 h 4547521"/>
              <a:gd name="connsiteX229" fmla="*/ 2118270 w 12192000"/>
              <a:gd name="connsiteY229" fmla="*/ 195315 h 4547521"/>
              <a:gd name="connsiteX230" fmla="*/ 2141504 w 12192000"/>
              <a:gd name="connsiteY230" fmla="*/ 191262 h 4547521"/>
              <a:gd name="connsiteX231" fmla="*/ 2162752 w 12192000"/>
              <a:gd name="connsiteY231" fmla="*/ 193376 h 4547521"/>
              <a:gd name="connsiteX232" fmla="*/ 2168793 w 12192000"/>
              <a:gd name="connsiteY232" fmla="*/ 198745 h 4547521"/>
              <a:gd name="connsiteX233" fmla="*/ 2181778 w 12192000"/>
              <a:gd name="connsiteY233" fmla="*/ 197415 h 4547521"/>
              <a:gd name="connsiteX234" fmla="*/ 2185499 w 12192000"/>
              <a:gd name="connsiteY234" fmla="*/ 198232 h 4547521"/>
              <a:gd name="connsiteX235" fmla="*/ 2206566 w 12192000"/>
              <a:gd name="connsiteY235" fmla="*/ 201739 h 4547521"/>
              <a:gd name="connsiteX236" fmla="*/ 2244903 w 12192000"/>
              <a:gd name="connsiteY236" fmla="*/ 180167 h 4547521"/>
              <a:gd name="connsiteX237" fmla="*/ 2297531 w 12192000"/>
              <a:gd name="connsiteY237" fmla="*/ 177533 h 4547521"/>
              <a:gd name="connsiteX238" fmla="*/ 2488258 w 12192000"/>
              <a:gd name="connsiteY238" fmla="*/ 130312 h 4547521"/>
              <a:gd name="connsiteX239" fmla="*/ 2523236 w 12192000"/>
              <a:gd name="connsiteY239" fmla="*/ 146630 h 4547521"/>
              <a:gd name="connsiteX240" fmla="*/ 2603355 w 12192000"/>
              <a:gd name="connsiteY240" fmla="*/ 135687 h 4547521"/>
              <a:gd name="connsiteX241" fmla="*/ 2713319 w 12192000"/>
              <a:gd name="connsiteY241" fmla="*/ 76244 h 4547521"/>
              <a:gd name="connsiteX242" fmla="*/ 2860143 w 12192000"/>
              <a:gd name="connsiteY242" fmla="*/ 54169 h 4547521"/>
              <a:gd name="connsiteX243" fmla="*/ 2868320 w 12192000"/>
              <a:gd name="connsiteY243" fmla="*/ 43328 h 4547521"/>
              <a:gd name="connsiteX244" fmla="*/ 2880379 w 12192000"/>
              <a:gd name="connsiteY244" fmla="*/ 35935 h 4547521"/>
              <a:gd name="connsiteX245" fmla="*/ 2882710 w 12192000"/>
              <a:gd name="connsiteY245" fmla="*/ 36473 h 4547521"/>
              <a:gd name="connsiteX246" fmla="*/ 2899268 w 12192000"/>
              <a:gd name="connsiteY246" fmla="*/ 32168 h 4547521"/>
              <a:gd name="connsiteX247" fmla="*/ 2901185 w 12192000"/>
              <a:gd name="connsiteY247" fmla="*/ 28339 h 4547521"/>
              <a:gd name="connsiteX248" fmla="*/ 2912009 w 12192000"/>
              <a:gd name="connsiteY248" fmla="*/ 24480 h 4547521"/>
              <a:gd name="connsiteX249" fmla="*/ 2931895 w 12192000"/>
              <a:gd name="connsiteY249" fmla="*/ 14442 h 4547521"/>
              <a:gd name="connsiteX250" fmla="*/ 2936965 w 12192000"/>
              <a:gd name="connsiteY250" fmla="*/ 14848 h 4547521"/>
              <a:gd name="connsiteX251" fmla="*/ 2969058 w 12192000"/>
              <a:gd name="connsiteY251" fmla="*/ 3265 h 4547521"/>
              <a:gd name="connsiteX252" fmla="*/ 2970141 w 12192000"/>
              <a:gd name="connsiteY252" fmla="*/ 4190 h 4547521"/>
              <a:gd name="connsiteX253" fmla="*/ 2981985 w 12192000"/>
              <a:gd name="connsiteY253" fmla="*/ 5666 h 4547521"/>
              <a:gd name="connsiteX254" fmla="*/ 3003160 w 12192000"/>
              <a:gd name="connsiteY254" fmla="*/ 6010 h 4547521"/>
              <a:gd name="connsiteX255" fmla="*/ 3059919 w 12192000"/>
              <a:gd name="connsiteY255" fmla="*/ 20227 h 4547521"/>
              <a:gd name="connsiteX256" fmla="*/ 3093450 w 12192000"/>
              <a:gd name="connsiteY256" fmla="*/ 8272 h 4547521"/>
              <a:gd name="connsiteX257" fmla="*/ 3100564 w 12192000"/>
              <a:gd name="connsiteY257" fmla="*/ 6452 h 4547521"/>
              <a:gd name="connsiteX258" fmla="*/ 3100855 w 12192000"/>
              <a:gd name="connsiteY258" fmla="*/ 6659 h 4547521"/>
              <a:gd name="connsiteX259" fmla="*/ 3108660 w 12192000"/>
              <a:gd name="connsiteY259" fmla="*/ 5222 h 4547521"/>
              <a:gd name="connsiteX0" fmla="*/ 3100855 w 12192000"/>
              <a:gd name="connsiteY0" fmla="*/ 7132 h 4547994"/>
              <a:gd name="connsiteX1" fmla="*/ 3133085 w 12192000"/>
              <a:gd name="connsiteY1" fmla="*/ 473 h 4547994"/>
              <a:gd name="connsiteX2" fmla="*/ 3186709 w 12192000"/>
              <a:gd name="connsiteY2" fmla="*/ 22054 h 4547994"/>
              <a:gd name="connsiteX3" fmla="*/ 3287078 w 12192000"/>
              <a:gd name="connsiteY3" fmla="*/ 28156 h 4547994"/>
              <a:gd name="connsiteX4" fmla="*/ 3386448 w 12192000"/>
              <a:gd name="connsiteY4" fmla="*/ 30943 h 4547994"/>
              <a:gd name="connsiteX5" fmla="*/ 3422427 w 12192000"/>
              <a:gd name="connsiteY5" fmla="*/ 30373 h 4547994"/>
              <a:gd name="connsiteX6" fmla="*/ 3486559 w 12192000"/>
              <a:gd name="connsiteY6" fmla="*/ 36320 h 4547994"/>
              <a:gd name="connsiteX7" fmla="*/ 3515932 w 12192000"/>
              <a:gd name="connsiteY7" fmla="*/ 43360 h 4547994"/>
              <a:gd name="connsiteX8" fmla="*/ 3517220 w 12192000"/>
              <a:gd name="connsiteY8" fmla="*/ 42927 h 4547994"/>
              <a:gd name="connsiteX9" fmla="*/ 3519845 w 12192000"/>
              <a:gd name="connsiteY9" fmla="*/ 45957 h 4547994"/>
              <a:gd name="connsiteX10" fmla="*/ 3525279 w 12192000"/>
              <a:gd name="connsiteY10" fmla="*/ 47361 h 4547994"/>
              <a:gd name="connsiteX11" fmla="*/ 3540113 w 12192000"/>
              <a:gd name="connsiteY11" fmla="*/ 46457 h 4547994"/>
              <a:gd name="connsiteX12" fmla="*/ 3545692 w 12192000"/>
              <a:gd name="connsiteY12" fmla="*/ 45336 h 4547994"/>
              <a:gd name="connsiteX13" fmla="*/ 3553854 w 12192000"/>
              <a:gd name="connsiteY13" fmla="*/ 45357 h 4547994"/>
              <a:gd name="connsiteX14" fmla="*/ 3554058 w 12192000"/>
              <a:gd name="connsiteY14" fmla="*/ 45606 h 4547994"/>
              <a:gd name="connsiteX15" fmla="*/ 3561703 w 12192000"/>
              <a:gd name="connsiteY15" fmla="*/ 45141 h 4547994"/>
              <a:gd name="connsiteX16" fmla="*/ 3599112 w 12192000"/>
              <a:gd name="connsiteY16" fmla="*/ 39716 h 4547994"/>
              <a:gd name="connsiteX17" fmla="*/ 3648544 w 12192000"/>
              <a:gd name="connsiteY17" fmla="*/ 63431 h 4547994"/>
              <a:gd name="connsiteX18" fmla="*/ 3668987 w 12192000"/>
              <a:gd name="connsiteY18" fmla="*/ 67542 h 4547994"/>
              <a:gd name="connsiteX19" fmla="*/ 3679906 w 12192000"/>
              <a:gd name="connsiteY19" fmla="*/ 71066 h 4547994"/>
              <a:gd name="connsiteX20" fmla="*/ 3680583 w 12192000"/>
              <a:gd name="connsiteY20" fmla="*/ 72144 h 4547994"/>
              <a:gd name="connsiteX21" fmla="*/ 3716448 w 12192000"/>
              <a:gd name="connsiteY21" fmla="*/ 66818 h 4547994"/>
              <a:gd name="connsiteX22" fmla="*/ 3721210 w 12192000"/>
              <a:gd name="connsiteY22" fmla="*/ 68113 h 4547994"/>
              <a:gd name="connsiteX23" fmla="*/ 3744585 w 12192000"/>
              <a:gd name="connsiteY23" fmla="*/ 62080 h 4547994"/>
              <a:gd name="connsiteX24" fmla="*/ 3756664 w 12192000"/>
              <a:gd name="connsiteY24" fmla="*/ 60331 h 4547994"/>
              <a:gd name="connsiteX25" fmla="*/ 3760076 w 12192000"/>
              <a:gd name="connsiteY25" fmla="*/ 57018 h 4547994"/>
              <a:gd name="connsiteX26" fmla="*/ 3777900 w 12192000"/>
              <a:gd name="connsiteY26" fmla="*/ 55865 h 4547994"/>
              <a:gd name="connsiteX27" fmla="*/ 3779950 w 12192000"/>
              <a:gd name="connsiteY27" fmla="*/ 56796 h 4547994"/>
              <a:gd name="connsiteX28" fmla="*/ 3794650 w 12192000"/>
              <a:gd name="connsiteY28" fmla="*/ 51891 h 4547994"/>
              <a:gd name="connsiteX29" fmla="*/ 3806969 w 12192000"/>
              <a:gd name="connsiteY29" fmla="*/ 43003 h 4547994"/>
              <a:gd name="connsiteX30" fmla="*/ 3958577 w 12192000"/>
              <a:gd name="connsiteY30" fmla="*/ 48157 h 4547994"/>
              <a:gd name="connsiteX31" fmla="*/ 4089430 w 12192000"/>
              <a:gd name="connsiteY31" fmla="*/ 11051 h 4547994"/>
              <a:gd name="connsiteX32" fmla="*/ 4171715 w 12192000"/>
              <a:gd name="connsiteY32" fmla="*/ 14917 h 4547994"/>
              <a:gd name="connsiteX33" fmla="*/ 4199128 w 12192000"/>
              <a:gd name="connsiteY33" fmla="*/ 36745 h 4547994"/>
              <a:gd name="connsiteX34" fmla="*/ 4403546 w 12192000"/>
              <a:gd name="connsiteY34" fmla="*/ 25734 h 4547994"/>
              <a:gd name="connsiteX35" fmla="*/ 4455762 w 12192000"/>
              <a:gd name="connsiteY35" fmla="*/ 32622 h 4547994"/>
              <a:gd name="connsiteX36" fmla="*/ 4501720 w 12192000"/>
              <a:gd name="connsiteY36" fmla="*/ 18875 h 4547994"/>
              <a:gd name="connsiteX37" fmla="*/ 4520780 w 12192000"/>
              <a:gd name="connsiteY37" fmla="*/ 25988 h 4547994"/>
              <a:gd name="connsiteX38" fmla="*/ 4524071 w 12192000"/>
              <a:gd name="connsiteY38" fmla="*/ 27433 h 4547994"/>
              <a:gd name="connsiteX39" fmla="*/ 4537225 w 12192000"/>
              <a:gd name="connsiteY39" fmla="*/ 28480 h 4547994"/>
              <a:gd name="connsiteX40" fmla="*/ 4540932 w 12192000"/>
              <a:gd name="connsiteY40" fmla="*/ 34689 h 4547994"/>
              <a:gd name="connsiteX41" fmla="*/ 4560732 w 12192000"/>
              <a:gd name="connsiteY41" fmla="*/ 40504 h 4547994"/>
              <a:gd name="connsiteX42" fmla="*/ 4584946 w 12192000"/>
              <a:gd name="connsiteY42" fmla="*/ 40784 h 4547994"/>
              <a:gd name="connsiteX43" fmla="*/ 4670972 w 12192000"/>
              <a:gd name="connsiteY43" fmla="*/ 42425 h 4547994"/>
              <a:gd name="connsiteX44" fmla="*/ 4685002 w 12192000"/>
              <a:gd name="connsiteY44" fmla="*/ 39071 h 4547994"/>
              <a:gd name="connsiteX45" fmla="*/ 4730794 w 12192000"/>
              <a:gd name="connsiteY45" fmla="*/ 44664 h 4547994"/>
              <a:gd name="connsiteX46" fmla="*/ 4771603 w 12192000"/>
              <a:gd name="connsiteY46" fmla="*/ 45922 h 4547994"/>
              <a:gd name="connsiteX47" fmla="*/ 4798044 w 12192000"/>
              <a:gd name="connsiteY47" fmla="*/ 43254 h 4547994"/>
              <a:gd name="connsiteX48" fmla="*/ 4804975 w 12192000"/>
              <a:gd name="connsiteY48" fmla="*/ 45465 h 4547994"/>
              <a:gd name="connsiteX49" fmla="*/ 4831600 w 12192000"/>
              <a:gd name="connsiteY49" fmla="*/ 46891 h 4547994"/>
              <a:gd name="connsiteX50" fmla="*/ 4845162 w 12192000"/>
              <a:gd name="connsiteY50" fmla="*/ 43614 h 4547994"/>
              <a:gd name="connsiteX51" fmla="*/ 4858548 w 12192000"/>
              <a:gd name="connsiteY51" fmla="*/ 51160 h 4547994"/>
              <a:gd name="connsiteX52" fmla="*/ 4861820 w 12192000"/>
              <a:gd name="connsiteY52" fmla="*/ 56690 h 4547994"/>
              <a:gd name="connsiteX53" fmla="*/ 4880767 w 12192000"/>
              <a:gd name="connsiteY53" fmla="*/ 54207 h 4547994"/>
              <a:gd name="connsiteX54" fmla="*/ 4896300 w 12192000"/>
              <a:gd name="connsiteY54" fmla="*/ 59611 h 4547994"/>
              <a:gd name="connsiteX55" fmla="*/ 4909841 w 12192000"/>
              <a:gd name="connsiteY55" fmla="*/ 56078 h 4547994"/>
              <a:gd name="connsiteX56" fmla="*/ 4915461 w 12192000"/>
              <a:gd name="connsiteY56" fmla="*/ 56874 h 4547994"/>
              <a:gd name="connsiteX57" fmla="*/ 4929430 w 12192000"/>
              <a:gd name="connsiteY57" fmla="*/ 59548 h 4547994"/>
              <a:gd name="connsiteX58" fmla="*/ 4953531 w 12192000"/>
              <a:gd name="connsiteY58" fmla="*/ 65490 h 4547994"/>
              <a:gd name="connsiteX59" fmla="*/ 4961050 w 12192000"/>
              <a:gd name="connsiteY59" fmla="*/ 66317 h 4547994"/>
              <a:gd name="connsiteX60" fmla="*/ 4977419 w 12192000"/>
              <a:gd name="connsiteY60" fmla="*/ 75404 h 4547994"/>
              <a:gd name="connsiteX61" fmla="*/ 5009106 w 12192000"/>
              <a:gd name="connsiteY61" fmla="*/ 83174 h 4547994"/>
              <a:gd name="connsiteX62" fmla="*/ 5064895 w 12192000"/>
              <a:gd name="connsiteY62" fmla="*/ 110288 h 4547994"/>
              <a:gd name="connsiteX63" fmla="*/ 5097688 w 12192000"/>
              <a:gd name="connsiteY63" fmla="*/ 123226 h 4547994"/>
              <a:gd name="connsiteX64" fmla="*/ 5119875 w 12192000"/>
              <a:gd name="connsiteY64" fmla="*/ 135151 h 4547994"/>
              <a:gd name="connsiteX65" fmla="*/ 5185360 w 12192000"/>
              <a:gd name="connsiteY65" fmla="*/ 151993 h 4547994"/>
              <a:gd name="connsiteX66" fmla="*/ 5297679 w 12192000"/>
              <a:gd name="connsiteY66" fmla="*/ 174259 h 4547994"/>
              <a:gd name="connsiteX67" fmla="*/ 5320681 w 12192000"/>
              <a:gd name="connsiteY67" fmla="*/ 180242 h 4547994"/>
              <a:gd name="connsiteX68" fmla="*/ 5336842 w 12192000"/>
              <a:gd name="connsiteY68" fmla="*/ 190326 h 4547994"/>
              <a:gd name="connsiteX69" fmla="*/ 5337444 w 12192000"/>
              <a:gd name="connsiteY69" fmla="*/ 196971 h 4547994"/>
              <a:gd name="connsiteX70" fmla="*/ 5349516 w 12192000"/>
              <a:gd name="connsiteY70" fmla="*/ 201055 h 4547994"/>
              <a:gd name="connsiteX71" fmla="*/ 5351972 w 12192000"/>
              <a:gd name="connsiteY71" fmla="*/ 203173 h 4547994"/>
              <a:gd name="connsiteX72" fmla="*/ 5366814 w 12192000"/>
              <a:gd name="connsiteY72" fmla="*/ 214289 h 4547994"/>
              <a:gd name="connsiteX73" fmla="*/ 5417244 w 12192000"/>
              <a:gd name="connsiteY73" fmla="*/ 212377 h 4547994"/>
              <a:gd name="connsiteX74" fmla="*/ 5463870 w 12192000"/>
              <a:gd name="connsiteY74" fmla="*/ 231118 h 4547994"/>
              <a:gd name="connsiteX75" fmla="*/ 5664412 w 12192000"/>
              <a:gd name="connsiteY75" fmla="*/ 269198 h 4547994"/>
              <a:gd name="connsiteX76" fmla="*/ 5680257 w 12192000"/>
              <a:gd name="connsiteY76" fmla="*/ 295963 h 4547994"/>
              <a:gd name="connsiteX77" fmla="*/ 5757046 w 12192000"/>
              <a:gd name="connsiteY77" fmla="*/ 319003 h 4547994"/>
              <a:gd name="connsiteX78" fmla="*/ 5899668 w 12192000"/>
              <a:gd name="connsiteY78" fmla="*/ 315446 h 4547994"/>
              <a:gd name="connsiteX79" fmla="*/ 6042086 w 12192000"/>
              <a:gd name="connsiteY79" fmla="*/ 356068 h 4547994"/>
              <a:gd name="connsiteX80" fmla="*/ 6058069 w 12192000"/>
              <a:gd name="connsiteY80" fmla="*/ 350720 h 4547994"/>
              <a:gd name="connsiteX81" fmla="*/ 6074444 w 12192000"/>
              <a:gd name="connsiteY81" fmla="*/ 349638 h 4547994"/>
              <a:gd name="connsiteX82" fmla="*/ 6075959 w 12192000"/>
              <a:gd name="connsiteY82" fmla="*/ 350985 h 4547994"/>
              <a:gd name="connsiteX83" fmla="*/ 6093540 w 12192000"/>
              <a:gd name="connsiteY83" fmla="*/ 354126 h 4547994"/>
              <a:gd name="connsiteX84" fmla="*/ 6098369 w 12192000"/>
              <a:gd name="connsiteY84" fmla="*/ 351855 h 4547994"/>
              <a:gd name="connsiteX85" fmla="*/ 6110738 w 12192000"/>
              <a:gd name="connsiteY85" fmla="*/ 353083 h 4547994"/>
              <a:gd name="connsiteX86" fmla="*/ 6135933 w 12192000"/>
              <a:gd name="connsiteY86" fmla="*/ 353002 h 4547994"/>
              <a:gd name="connsiteX87" fmla="*/ 6139871 w 12192000"/>
              <a:gd name="connsiteY87" fmla="*/ 355330 h 4547994"/>
              <a:gd name="connsiteX88" fmla="*/ 6176662 w 12192000"/>
              <a:gd name="connsiteY88" fmla="*/ 358858 h 4547994"/>
              <a:gd name="connsiteX89" fmla="*/ 6176801 w 12192000"/>
              <a:gd name="connsiteY89" fmla="*/ 360020 h 4547994"/>
              <a:gd name="connsiteX90" fmla="*/ 6185563 w 12192000"/>
              <a:gd name="connsiteY90" fmla="*/ 365875 h 4547994"/>
              <a:gd name="connsiteX91" fmla="*/ 6203148 w 12192000"/>
              <a:gd name="connsiteY91" fmla="*/ 374528 h 4547994"/>
              <a:gd name="connsiteX92" fmla="*/ 6239136 w 12192000"/>
              <a:gd name="connsiteY92" fmla="*/ 408248 h 4547994"/>
              <a:gd name="connsiteX93" fmla="*/ 6277452 w 12192000"/>
              <a:gd name="connsiteY93" fmla="*/ 412050 h 4547994"/>
              <a:gd name="connsiteX94" fmla="*/ 6284979 w 12192000"/>
              <a:gd name="connsiteY94" fmla="*/ 413424 h 4547994"/>
              <a:gd name="connsiteX95" fmla="*/ 6285055 w 12192000"/>
              <a:gd name="connsiteY95" fmla="*/ 413703 h 4547994"/>
              <a:gd name="connsiteX96" fmla="*/ 6292844 w 12192000"/>
              <a:gd name="connsiteY96" fmla="*/ 415653 h 4547994"/>
              <a:gd name="connsiteX97" fmla="*/ 6298705 w 12192000"/>
              <a:gd name="connsiteY97" fmla="*/ 415929 h 4547994"/>
              <a:gd name="connsiteX98" fmla="*/ 6313308 w 12192000"/>
              <a:gd name="connsiteY98" fmla="*/ 418594 h 4547994"/>
              <a:gd name="connsiteX99" fmla="*/ 6317834 w 12192000"/>
              <a:gd name="connsiteY99" fmla="*/ 421183 h 4547994"/>
              <a:gd name="connsiteX100" fmla="*/ 6318907 w 12192000"/>
              <a:gd name="connsiteY100" fmla="*/ 424620 h 4547994"/>
              <a:gd name="connsiteX101" fmla="*/ 6320341 w 12192000"/>
              <a:gd name="connsiteY101" fmla="*/ 424522 h 4547994"/>
              <a:gd name="connsiteX102" fmla="*/ 6345071 w 12192000"/>
              <a:gd name="connsiteY102" fmla="*/ 438005 h 4547994"/>
              <a:gd name="connsiteX103" fmla="*/ 6403531 w 12192000"/>
              <a:gd name="connsiteY103" fmla="*/ 458690 h 4547994"/>
              <a:gd name="connsiteX104" fmla="*/ 6438176 w 12192000"/>
              <a:gd name="connsiteY104" fmla="*/ 466664 h 4547994"/>
              <a:gd name="connsiteX105" fmla="*/ 6531805 w 12192000"/>
              <a:gd name="connsiteY105" fmla="*/ 492740 h 4547994"/>
              <a:gd name="connsiteX106" fmla="*/ 6624812 w 12192000"/>
              <a:gd name="connsiteY106" fmla="*/ 522133 h 4547994"/>
              <a:gd name="connsiteX107" fmla="*/ 6665821 w 12192000"/>
              <a:gd name="connsiteY107" fmla="*/ 554860 h 4547994"/>
              <a:gd name="connsiteX108" fmla="*/ 6671133 w 12192000"/>
              <a:gd name="connsiteY108" fmla="*/ 556587 h 4547994"/>
              <a:gd name="connsiteX109" fmla="*/ 6685990 w 12192000"/>
              <a:gd name="connsiteY109" fmla="*/ 556569 h 4547994"/>
              <a:gd name="connsiteX110" fmla="*/ 6691636 w 12192000"/>
              <a:gd name="connsiteY110" fmla="*/ 555782 h 4547994"/>
              <a:gd name="connsiteX111" fmla="*/ 6699772 w 12192000"/>
              <a:gd name="connsiteY111" fmla="*/ 556290 h 4547994"/>
              <a:gd name="connsiteX112" fmla="*/ 6699955 w 12192000"/>
              <a:gd name="connsiteY112" fmla="*/ 556551 h 4547994"/>
              <a:gd name="connsiteX113" fmla="*/ 6707613 w 12192000"/>
              <a:gd name="connsiteY113" fmla="*/ 556542 h 4547994"/>
              <a:gd name="connsiteX114" fmla="*/ 6745320 w 12192000"/>
              <a:gd name="connsiteY114" fmla="*/ 553355 h 4547994"/>
              <a:gd name="connsiteX115" fmla="*/ 6792811 w 12192000"/>
              <a:gd name="connsiteY115" fmla="*/ 579983 h 4547994"/>
              <a:gd name="connsiteX116" fmla="*/ 6812882 w 12192000"/>
              <a:gd name="connsiteY116" fmla="*/ 585308 h 4547994"/>
              <a:gd name="connsiteX117" fmla="*/ 6823500 w 12192000"/>
              <a:gd name="connsiteY117" fmla="*/ 589478 h 4547994"/>
              <a:gd name="connsiteX118" fmla="*/ 6824098 w 12192000"/>
              <a:gd name="connsiteY118" fmla="*/ 590594 h 4547994"/>
              <a:gd name="connsiteX119" fmla="*/ 6860252 w 12192000"/>
              <a:gd name="connsiteY119" fmla="*/ 587415 h 4547994"/>
              <a:gd name="connsiteX120" fmla="*/ 6864904 w 12192000"/>
              <a:gd name="connsiteY120" fmla="*/ 588992 h 4547994"/>
              <a:gd name="connsiteX121" fmla="*/ 6888662 w 12192000"/>
              <a:gd name="connsiteY121" fmla="*/ 584362 h 4547994"/>
              <a:gd name="connsiteX122" fmla="*/ 6900835 w 12192000"/>
              <a:gd name="connsiteY122" fmla="*/ 583334 h 4547994"/>
              <a:gd name="connsiteX123" fmla="*/ 6904484 w 12192000"/>
              <a:gd name="connsiteY123" fmla="*/ 580230 h 4547994"/>
              <a:gd name="connsiteX124" fmla="*/ 6922346 w 12192000"/>
              <a:gd name="connsiteY124" fmla="*/ 580142 h 4547994"/>
              <a:gd name="connsiteX125" fmla="*/ 6924318 w 12192000"/>
              <a:gd name="connsiteY125" fmla="*/ 581192 h 4547994"/>
              <a:gd name="connsiteX126" fmla="*/ 6939344 w 12192000"/>
              <a:gd name="connsiteY126" fmla="*/ 577172 h 4547994"/>
              <a:gd name="connsiteX127" fmla="*/ 6952296 w 12192000"/>
              <a:gd name="connsiteY127" fmla="*/ 569030 h 4547994"/>
              <a:gd name="connsiteX128" fmla="*/ 7103052 w 12192000"/>
              <a:gd name="connsiteY128" fmla="*/ 583217 h 4547994"/>
              <a:gd name="connsiteX129" fmla="*/ 7236304 w 12192000"/>
              <a:gd name="connsiteY129" fmla="*/ 553966 h 4547994"/>
              <a:gd name="connsiteX130" fmla="*/ 7318047 w 12192000"/>
              <a:gd name="connsiteY130" fmla="*/ 562732 h 4547994"/>
              <a:gd name="connsiteX131" fmla="*/ 7343733 w 12192000"/>
              <a:gd name="connsiteY131" fmla="*/ 586164 h 4547994"/>
              <a:gd name="connsiteX132" fmla="*/ 7548358 w 12192000"/>
              <a:gd name="connsiteY132" fmla="*/ 587358 h 4547994"/>
              <a:gd name="connsiteX133" fmla="*/ 7599893 w 12192000"/>
              <a:gd name="connsiteY133" fmla="*/ 597349 h 4547994"/>
              <a:gd name="connsiteX134" fmla="*/ 7646750 w 12192000"/>
              <a:gd name="connsiteY134" fmla="*/ 586363 h 4547994"/>
              <a:gd name="connsiteX135" fmla="*/ 7665217 w 12192000"/>
              <a:gd name="connsiteY135" fmla="*/ 594602 h 4547994"/>
              <a:gd name="connsiteX136" fmla="*/ 7668385 w 12192000"/>
              <a:gd name="connsiteY136" fmla="*/ 596239 h 4547994"/>
              <a:gd name="connsiteX137" fmla="*/ 7681420 w 12192000"/>
              <a:gd name="connsiteY137" fmla="*/ 598071 h 4547994"/>
              <a:gd name="connsiteX138" fmla="*/ 7684651 w 12192000"/>
              <a:gd name="connsiteY138" fmla="*/ 604490 h 4547994"/>
              <a:gd name="connsiteX139" fmla="*/ 7843050 w 12192000"/>
              <a:gd name="connsiteY139" fmla="*/ 614791 h 4547994"/>
              <a:gd name="connsiteX140" fmla="*/ 7911637 w 12192000"/>
              <a:gd name="connsiteY140" fmla="*/ 619509 h 4547994"/>
              <a:gd name="connsiteX141" fmla="*/ 7937365 w 12192000"/>
              <a:gd name="connsiteY141" fmla="*/ 627218 h 4547994"/>
              <a:gd name="connsiteX142" fmla="*/ 8037057 w 12192000"/>
              <a:gd name="connsiteY142" fmla="*/ 650565 h 4547994"/>
              <a:gd name="connsiteX143" fmla="*/ 8122868 w 12192000"/>
              <a:gd name="connsiteY143" fmla="*/ 664847 h 4547994"/>
              <a:gd name="connsiteX144" fmla="*/ 8186750 w 12192000"/>
              <a:gd name="connsiteY144" fmla="*/ 649985 h 4547994"/>
              <a:gd name="connsiteX145" fmla="*/ 8192054 w 12192000"/>
              <a:gd name="connsiteY145" fmla="*/ 654827 h 4547994"/>
              <a:gd name="connsiteX146" fmla="*/ 8235470 w 12192000"/>
              <a:gd name="connsiteY146" fmla="*/ 656891 h 4547994"/>
              <a:gd name="connsiteX147" fmla="*/ 8388968 w 12192000"/>
              <a:gd name="connsiteY147" fmla="*/ 633642 h 4547994"/>
              <a:gd name="connsiteX148" fmla="*/ 8473770 w 12192000"/>
              <a:gd name="connsiteY148" fmla="*/ 638518 h 4547994"/>
              <a:gd name="connsiteX149" fmla="*/ 8503642 w 12192000"/>
              <a:gd name="connsiteY149" fmla="*/ 645164 h 4547994"/>
              <a:gd name="connsiteX150" fmla="*/ 8553701 w 12192000"/>
              <a:gd name="connsiteY150" fmla="*/ 655995 h 4547994"/>
              <a:gd name="connsiteX151" fmla="*/ 8590556 w 12192000"/>
              <a:gd name="connsiteY151" fmla="*/ 676192 h 4547994"/>
              <a:gd name="connsiteX152" fmla="*/ 8632638 w 12192000"/>
              <a:gd name="connsiteY152" fmla="*/ 680452 h 4547994"/>
              <a:gd name="connsiteX153" fmla="*/ 8643140 w 12192000"/>
              <a:gd name="connsiteY153" fmla="*/ 665787 h 4547994"/>
              <a:gd name="connsiteX154" fmla="*/ 8687917 w 12192000"/>
              <a:gd name="connsiteY154" fmla="*/ 675423 h 4547994"/>
              <a:gd name="connsiteX155" fmla="*/ 8755765 w 12192000"/>
              <a:gd name="connsiteY155" fmla="*/ 691758 h 4547994"/>
              <a:gd name="connsiteX156" fmla="*/ 8795085 w 12192000"/>
              <a:gd name="connsiteY156" fmla="*/ 697138 h 4547994"/>
              <a:gd name="connsiteX157" fmla="*/ 8902279 w 12192000"/>
              <a:gd name="connsiteY157" fmla="*/ 716221 h 4547994"/>
              <a:gd name="connsiteX158" fmla="*/ 9009490 w 12192000"/>
              <a:gd name="connsiteY158" fmla="*/ 738680 h 4547994"/>
              <a:gd name="connsiteX159" fmla="*/ 9072120 w 12192000"/>
              <a:gd name="connsiteY159" fmla="*/ 770875 h 4547994"/>
              <a:gd name="connsiteX160" fmla="*/ 9160343 w 12192000"/>
              <a:gd name="connsiteY160" fmla="*/ 787296 h 4547994"/>
              <a:gd name="connsiteX161" fmla="*/ 9174981 w 12192000"/>
              <a:gd name="connsiteY161" fmla="*/ 792812 h 4547994"/>
              <a:gd name="connsiteX162" fmla="*/ 9278987 w 12192000"/>
              <a:gd name="connsiteY162" fmla="*/ 818181 h 4547994"/>
              <a:gd name="connsiteX163" fmla="*/ 9400617 w 12192000"/>
              <a:gd name="connsiteY163" fmla="*/ 822067 h 4547994"/>
              <a:gd name="connsiteX164" fmla="*/ 9552261 w 12192000"/>
              <a:gd name="connsiteY164" fmla="*/ 893381 h 4547994"/>
              <a:gd name="connsiteX165" fmla="*/ 9822258 w 12192000"/>
              <a:gd name="connsiteY165" fmla="*/ 1002404 h 4547994"/>
              <a:gd name="connsiteX166" fmla="*/ 10113244 w 12192000"/>
              <a:gd name="connsiteY166" fmla="*/ 1045060 h 4547994"/>
              <a:gd name="connsiteX167" fmla="*/ 10189871 w 12192000"/>
              <a:gd name="connsiteY167" fmla="*/ 1037941 h 4547994"/>
              <a:gd name="connsiteX168" fmla="*/ 10414253 w 12192000"/>
              <a:gd name="connsiteY168" fmla="*/ 1023925 h 4547994"/>
              <a:gd name="connsiteX169" fmla="*/ 10642574 w 12192000"/>
              <a:gd name="connsiteY169" fmla="*/ 951418 h 4547994"/>
              <a:gd name="connsiteX170" fmla="*/ 10786007 w 12192000"/>
              <a:gd name="connsiteY170" fmla="*/ 939474 h 4547994"/>
              <a:gd name="connsiteX171" fmla="*/ 10854151 w 12192000"/>
              <a:gd name="connsiteY171" fmla="*/ 920714 h 4547994"/>
              <a:gd name="connsiteX172" fmla="*/ 10901354 w 12192000"/>
              <a:gd name="connsiteY172" fmla="*/ 919817 h 4547994"/>
              <a:gd name="connsiteX173" fmla="*/ 10929658 w 12192000"/>
              <a:gd name="connsiteY173" fmla="*/ 917634 h 4547994"/>
              <a:gd name="connsiteX174" fmla="*/ 10978685 w 12192000"/>
              <a:gd name="connsiteY174" fmla="*/ 886404 h 4547994"/>
              <a:gd name="connsiteX175" fmla="*/ 11163594 w 12192000"/>
              <a:gd name="connsiteY175" fmla="*/ 876641 h 4547994"/>
              <a:gd name="connsiteX176" fmla="*/ 11340142 w 12192000"/>
              <a:gd name="connsiteY176" fmla="*/ 908145 h 4547994"/>
              <a:gd name="connsiteX177" fmla="*/ 11603318 w 12192000"/>
              <a:gd name="connsiteY177" fmla="*/ 818676 h 4547994"/>
              <a:gd name="connsiteX178" fmla="*/ 11630282 w 12192000"/>
              <a:gd name="connsiteY178" fmla="*/ 811656 h 4547994"/>
              <a:gd name="connsiteX179" fmla="*/ 11776458 w 12192000"/>
              <a:gd name="connsiteY179" fmla="*/ 776884 h 4547994"/>
              <a:gd name="connsiteX180" fmla="*/ 12105816 w 12192000"/>
              <a:gd name="connsiteY180" fmla="*/ 760785 h 4547994"/>
              <a:gd name="connsiteX181" fmla="*/ 12192000 w 12192000"/>
              <a:gd name="connsiteY181" fmla="*/ 696820 h 4547994"/>
              <a:gd name="connsiteX182" fmla="*/ 12192000 w 12192000"/>
              <a:gd name="connsiteY182" fmla="*/ 4547994 h 4547994"/>
              <a:gd name="connsiteX183" fmla="*/ 0 w 12192000"/>
              <a:gd name="connsiteY183" fmla="*/ 4547994 h 4547994"/>
              <a:gd name="connsiteX184" fmla="*/ 0 w 12192000"/>
              <a:gd name="connsiteY184" fmla="*/ 541032 h 4547994"/>
              <a:gd name="connsiteX185" fmla="*/ 3948 w 12192000"/>
              <a:gd name="connsiteY185" fmla="*/ 539990 h 4547994"/>
              <a:gd name="connsiteX186" fmla="*/ 79987 w 12192000"/>
              <a:gd name="connsiteY186" fmla="*/ 526518 h 4547994"/>
              <a:gd name="connsiteX187" fmla="*/ 173247 w 12192000"/>
              <a:gd name="connsiteY187" fmla="*/ 478043 h 4547994"/>
              <a:gd name="connsiteX188" fmla="*/ 206877 w 12192000"/>
              <a:gd name="connsiteY188" fmla="*/ 473502 h 4547994"/>
              <a:gd name="connsiteX189" fmla="*/ 205655 w 12192000"/>
              <a:gd name="connsiteY189" fmla="*/ 464925 h 4547994"/>
              <a:gd name="connsiteX190" fmla="*/ 218147 w 12192000"/>
              <a:gd name="connsiteY190" fmla="*/ 464294 h 4547994"/>
              <a:gd name="connsiteX191" fmla="*/ 246031 w 12192000"/>
              <a:gd name="connsiteY191" fmla="*/ 464085 h 4547994"/>
              <a:gd name="connsiteX192" fmla="*/ 329529 w 12192000"/>
              <a:gd name="connsiteY192" fmla="*/ 461705 h 4547994"/>
              <a:gd name="connsiteX193" fmla="*/ 352311 w 12192000"/>
              <a:gd name="connsiteY193" fmla="*/ 445257 h 4547994"/>
              <a:gd name="connsiteX194" fmla="*/ 373861 w 12192000"/>
              <a:gd name="connsiteY194" fmla="*/ 444999 h 4547994"/>
              <a:gd name="connsiteX195" fmla="*/ 498838 w 12192000"/>
              <a:gd name="connsiteY195" fmla="*/ 422953 h 4547994"/>
              <a:gd name="connsiteX196" fmla="*/ 516021 w 12192000"/>
              <a:gd name="connsiteY196" fmla="*/ 421304 h 4547994"/>
              <a:gd name="connsiteX197" fmla="*/ 525327 w 12192000"/>
              <a:gd name="connsiteY197" fmla="*/ 413914 h 4547994"/>
              <a:gd name="connsiteX198" fmla="*/ 558651 w 12192000"/>
              <a:gd name="connsiteY198" fmla="*/ 412444 h 4547994"/>
              <a:gd name="connsiteX199" fmla="*/ 560193 w 12192000"/>
              <a:gd name="connsiteY199" fmla="*/ 408236 h 4547994"/>
              <a:gd name="connsiteX200" fmla="*/ 669729 w 12192000"/>
              <a:gd name="connsiteY200" fmla="*/ 372108 h 4547994"/>
              <a:gd name="connsiteX201" fmla="*/ 688496 w 12192000"/>
              <a:gd name="connsiteY201" fmla="*/ 366140 h 4547994"/>
              <a:gd name="connsiteX202" fmla="*/ 704711 w 12192000"/>
              <a:gd name="connsiteY202" fmla="*/ 367950 h 4547994"/>
              <a:gd name="connsiteX203" fmla="*/ 794485 w 12192000"/>
              <a:gd name="connsiteY203" fmla="*/ 362792 h 4547994"/>
              <a:gd name="connsiteX204" fmla="*/ 815839 w 12192000"/>
              <a:gd name="connsiteY204" fmla="*/ 365959 h 4547994"/>
              <a:gd name="connsiteX205" fmla="*/ 824819 w 12192000"/>
              <a:gd name="connsiteY205" fmla="*/ 372645 h 4547994"/>
              <a:gd name="connsiteX206" fmla="*/ 859579 w 12192000"/>
              <a:gd name="connsiteY206" fmla="*/ 360011 h 4547994"/>
              <a:gd name="connsiteX207" fmla="*/ 913213 w 12192000"/>
              <a:gd name="connsiteY207" fmla="*/ 351354 h 4547994"/>
              <a:gd name="connsiteX208" fmla="*/ 938704 w 12192000"/>
              <a:gd name="connsiteY208" fmla="*/ 345105 h 4547994"/>
              <a:gd name="connsiteX209" fmla="*/ 959272 w 12192000"/>
              <a:gd name="connsiteY209" fmla="*/ 348898 h 4547994"/>
              <a:gd name="connsiteX210" fmla="*/ 1076317 w 12192000"/>
              <a:gd name="connsiteY210" fmla="*/ 349860 h 4547994"/>
              <a:gd name="connsiteX211" fmla="*/ 1103231 w 12192000"/>
              <a:gd name="connsiteY211" fmla="*/ 355887 h 4547994"/>
              <a:gd name="connsiteX212" fmla="*/ 1115987 w 12192000"/>
              <a:gd name="connsiteY212" fmla="*/ 367901 h 4547994"/>
              <a:gd name="connsiteX213" fmla="*/ 1125983 w 12192000"/>
              <a:gd name="connsiteY213" fmla="*/ 363617 h 4547994"/>
              <a:gd name="connsiteX214" fmla="*/ 1196778 w 12192000"/>
              <a:gd name="connsiteY214" fmla="*/ 363190 h 4547994"/>
              <a:gd name="connsiteX215" fmla="*/ 1242961 w 12192000"/>
              <a:gd name="connsiteY215" fmla="*/ 361815 h 4547994"/>
              <a:gd name="connsiteX216" fmla="*/ 1245768 w 12192000"/>
              <a:gd name="connsiteY216" fmla="*/ 345321 h 4547994"/>
              <a:gd name="connsiteX217" fmla="*/ 1286892 w 12192000"/>
              <a:gd name="connsiteY217" fmla="*/ 339445 h 4547994"/>
              <a:gd name="connsiteX218" fmla="*/ 1330717 w 12192000"/>
              <a:gd name="connsiteY218" fmla="*/ 350033 h 4547994"/>
              <a:gd name="connsiteX219" fmla="*/ 1382372 w 12192000"/>
              <a:gd name="connsiteY219" fmla="*/ 348549 h 4547994"/>
              <a:gd name="connsiteX220" fmla="*/ 1413281 w 12192000"/>
              <a:gd name="connsiteY220" fmla="*/ 347841 h 4547994"/>
              <a:gd name="connsiteX221" fmla="*/ 1494404 w 12192000"/>
              <a:gd name="connsiteY221" fmla="*/ 332457 h 4547994"/>
              <a:gd name="connsiteX222" fmla="*/ 1626029 w 12192000"/>
              <a:gd name="connsiteY222" fmla="*/ 273963 h 4547994"/>
              <a:gd name="connsiteX223" fmla="*/ 1667354 w 12192000"/>
              <a:gd name="connsiteY223" fmla="*/ 265674 h 4547994"/>
              <a:gd name="connsiteX224" fmla="*/ 1674578 w 12192000"/>
              <a:gd name="connsiteY224" fmla="*/ 269047 h 4547994"/>
              <a:gd name="connsiteX225" fmla="*/ 1880316 w 12192000"/>
              <a:gd name="connsiteY225" fmla="*/ 233918 h 4547994"/>
              <a:gd name="connsiteX226" fmla="*/ 1917126 w 12192000"/>
              <a:gd name="connsiteY226" fmla="*/ 231861 h 4547994"/>
              <a:gd name="connsiteX227" fmla="*/ 1944692 w 12192000"/>
              <a:gd name="connsiteY227" fmla="*/ 233145 h 4547994"/>
              <a:gd name="connsiteX228" fmla="*/ 2010665 w 12192000"/>
              <a:gd name="connsiteY228" fmla="*/ 221444 h 4547994"/>
              <a:gd name="connsiteX229" fmla="*/ 2118270 w 12192000"/>
              <a:gd name="connsiteY229" fmla="*/ 195788 h 4547994"/>
              <a:gd name="connsiteX230" fmla="*/ 2141504 w 12192000"/>
              <a:gd name="connsiteY230" fmla="*/ 191735 h 4547994"/>
              <a:gd name="connsiteX231" fmla="*/ 2162752 w 12192000"/>
              <a:gd name="connsiteY231" fmla="*/ 193849 h 4547994"/>
              <a:gd name="connsiteX232" fmla="*/ 2168793 w 12192000"/>
              <a:gd name="connsiteY232" fmla="*/ 199218 h 4547994"/>
              <a:gd name="connsiteX233" fmla="*/ 2181778 w 12192000"/>
              <a:gd name="connsiteY233" fmla="*/ 197888 h 4547994"/>
              <a:gd name="connsiteX234" fmla="*/ 2185499 w 12192000"/>
              <a:gd name="connsiteY234" fmla="*/ 198705 h 4547994"/>
              <a:gd name="connsiteX235" fmla="*/ 2206566 w 12192000"/>
              <a:gd name="connsiteY235" fmla="*/ 202212 h 4547994"/>
              <a:gd name="connsiteX236" fmla="*/ 2244903 w 12192000"/>
              <a:gd name="connsiteY236" fmla="*/ 180640 h 4547994"/>
              <a:gd name="connsiteX237" fmla="*/ 2297531 w 12192000"/>
              <a:gd name="connsiteY237" fmla="*/ 178006 h 4547994"/>
              <a:gd name="connsiteX238" fmla="*/ 2488258 w 12192000"/>
              <a:gd name="connsiteY238" fmla="*/ 130785 h 4547994"/>
              <a:gd name="connsiteX239" fmla="*/ 2523236 w 12192000"/>
              <a:gd name="connsiteY239" fmla="*/ 147103 h 4547994"/>
              <a:gd name="connsiteX240" fmla="*/ 2603355 w 12192000"/>
              <a:gd name="connsiteY240" fmla="*/ 136160 h 4547994"/>
              <a:gd name="connsiteX241" fmla="*/ 2713319 w 12192000"/>
              <a:gd name="connsiteY241" fmla="*/ 76717 h 4547994"/>
              <a:gd name="connsiteX242" fmla="*/ 2860143 w 12192000"/>
              <a:gd name="connsiteY242" fmla="*/ 54642 h 4547994"/>
              <a:gd name="connsiteX243" fmla="*/ 2868320 w 12192000"/>
              <a:gd name="connsiteY243" fmla="*/ 43801 h 4547994"/>
              <a:gd name="connsiteX244" fmla="*/ 2880379 w 12192000"/>
              <a:gd name="connsiteY244" fmla="*/ 36408 h 4547994"/>
              <a:gd name="connsiteX245" fmla="*/ 2882710 w 12192000"/>
              <a:gd name="connsiteY245" fmla="*/ 36946 h 4547994"/>
              <a:gd name="connsiteX246" fmla="*/ 2899268 w 12192000"/>
              <a:gd name="connsiteY246" fmla="*/ 32641 h 4547994"/>
              <a:gd name="connsiteX247" fmla="*/ 2901185 w 12192000"/>
              <a:gd name="connsiteY247" fmla="*/ 28812 h 4547994"/>
              <a:gd name="connsiteX248" fmla="*/ 2912009 w 12192000"/>
              <a:gd name="connsiteY248" fmla="*/ 24953 h 4547994"/>
              <a:gd name="connsiteX249" fmla="*/ 2931895 w 12192000"/>
              <a:gd name="connsiteY249" fmla="*/ 14915 h 4547994"/>
              <a:gd name="connsiteX250" fmla="*/ 2936965 w 12192000"/>
              <a:gd name="connsiteY250" fmla="*/ 15321 h 4547994"/>
              <a:gd name="connsiteX251" fmla="*/ 2969058 w 12192000"/>
              <a:gd name="connsiteY251" fmla="*/ 3738 h 4547994"/>
              <a:gd name="connsiteX252" fmla="*/ 2970141 w 12192000"/>
              <a:gd name="connsiteY252" fmla="*/ 4663 h 4547994"/>
              <a:gd name="connsiteX253" fmla="*/ 2981985 w 12192000"/>
              <a:gd name="connsiteY253" fmla="*/ 6139 h 4547994"/>
              <a:gd name="connsiteX254" fmla="*/ 3003160 w 12192000"/>
              <a:gd name="connsiteY254" fmla="*/ 6483 h 4547994"/>
              <a:gd name="connsiteX255" fmla="*/ 3059919 w 12192000"/>
              <a:gd name="connsiteY255" fmla="*/ 20700 h 4547994"/>
              <a:gd name="connsiteX256" fmla="*/ 3093450 w 12192000"/>
              <a:gd name="connsiteY256" fmla="*/ 8745 h 4547994"/>
              <a:gd name="connsiteX257" fmla="*/ 3100564 w 12192000"/>
              <a:gd name="connsiteY257" fmla="*/ 6925 h 4547994"/>
              <a:gd name="connsiteX258" fmla="*/ 3100855 w 12192000"/>
              <a:gd name="connsiteY258" fmla="*/ 7132 h 4547994"/>
              <a:gd name="connsiteX0" fmla="*/ 3100855 w 12192000"/>
              <a:gd name="connsiteY0" fmla="*/ 7132 h 4547994"/>
              <a:gd name="connsiteX1" fmla="*/ 3133085 w 12192000"/>
              <a:gd name="connsiteY1" fmla="*/ 473 h 4547994"/>
              <a:gd name="connsiteX2" fmla="*/ 3287078 w 12192000"/>
              <a:gd name="connsiteY2" fmla="*/ 28156 h 4547994"/>
              <a:gd name="connsiteX3" fmla="*/ 3386448 w 12192000"/>
              <a:gd name="connsiteY3" fmla="*/ 30943 h 4547994"/>
              <a:gd name="connsiteX4" fmla="*/ 3422427 w 12192000"/>
              <a:gd name="connsiteY4" fmla="*/ 30373 h 4547994"/>
              <a:gd name="connsiteX5" fmla="*/ 3486559 w 12192000"/>
              <a:gd name="connsiteY5" fmla="*/ 36320 h 4547994"/>
              <a:gd name="connsiteX6" fmla="*/ 3515932 w 12192000"/>
              <a:gd name="connsiteY6" fmla="*/ 43360 h 4547994"/>
              <a:gd name="connsiteX7" fmla="*/ 3517220 w 12192000"/>
              <a:gd name="connsiteY7" fmla="*/ 42927 h 4547994"/>
              <a:gd name="connsiteX8" fmla="*/ 3519845 w 12192000"/>
              <a:gd name="connsiteY8" fmla="*/ 45957 h 4547994"/>
              <a:gd name="connsiteX9" fmla="*/ 3525279 w 12192000"/>
              <a:gd name="connsiteY9" fmla="*/ 47361 h 4547994"/>
              <a:gd name="connsiteX10" fmla="*/ 3540113 w 12192000"/>
              <a:gd name="connsiteY10" fmla="*/ 46457 h 4547994"/>
              <a:gd name="connsiteX11" fmla="*/ 3545692 w 12192000"/>
              <a:gd name="connsiteY11" fmla="*/ 45336 h 4547994"/>
              <a:gd name="connsiteX12" fmla="*/ 3553854 w 12192000"/>
              <a:gd name="connsiteY12" fmla="*/ 45357 h 4547994"/>
              <a:gd name="connsiteX13" fmla="*/ 3554058 w 12192000"/>
              <a:gd name="connsiteY13" fmla="*/ 45606 h 4547994"/>
              <a:gd name="connsiteX14" fmla="*/ 3561703 w 12192000"/>
              <a:gd name="connsiteY14" fmla="*/ 45141 h 4547994"/>
              <a:gd name="connsiteX15" fmla="*/ 3599112 w 12192000"/>
              <a:gd name="connsiteY15" fmla="*/ 39716 h 4547994"/>
              <a:gd name="connsiteX16" fmla="*/ 3648544 w 12192000"/>
              <a:gd name="connsiteY16" fmla="*/ 63431 h 4547994"/>
              <a:gd name="connsiteX17" fmla="*/ 3668987 w 12192000"/>
              <a:gd name="connsiteY17" fmla="*/ 67542 h 4547994"/>
              <a:gd name="connsiteX18" fmla="*/ 3679906 w 12192000"/>
              <a:gd name="connsiteY18" fmla="*/ 71066 h 4547994"/>
              <a:gd name="connsiteX19" fmla="*/ 3680583 w 12192000"/>
              <a:gd name="connsiteY19" fmla="*/ 72144 h 4547994"/>
              <a:gd name="connsiteX20" fmla="*/ 3716448 w 12192000"/>
              <a:gd name="connsiteY20" fmla="*/ 66818 h 4547994"/>
              <a:gd name="connsiteX21" fmla="*/ 3721210 w 12192000"/>
              <a:gd name="connsiteY21" fmla="*/ 68113 h 4547994"/>
              <a:gd name="connsiteX22" fmla="*/ 3744585 w 12192000"/>
              <a:gd name="connsiteY22" fmla="*/ 62080 h 4547994"/>
              <a:gd name="connsiteX23" fmla="*/ 3756664 w 12192000"/>
              <a:gd name="connsiteY23" fmla="*/ 60331 h 4547994"/>
              <a:gd name="connsiteX24" fmla="*/ 3760076 w 12192000"/>
              <a:gd name="connsiteY24" fmla="*/ 57018 h 4547994"/>
              <a:gd name="connsiteX25" fmla="*/ 3777900 w 12192000"/>
              <a:gd name="connsiteY25" fmla="*/ 55865 h 4547994"/>
              <a:gd name="connsiteX26" fmla="*/ 3779950 w 12192000"/>
              <a:gd name="connsiteY26" fmla="*/ 56796 h 4547994"/>
              <a:gd name="connsiteX27" fmla="*/ 3794650 w 12192000"/>
              <a:gd name="connsiteY27" fmla="*/ 51891 h 4547994"/>
              <a:gd name="connsiteX28" fmla="*/ 3806969 w 12192000"/>
              <a:gd name="connsiteY28" fmla="*/ 43003 h 4547994"/>
              <a:gd name="connsiteX29" fmla="*/ 3958577 w 12192000"/>
              <a:gd name="connsiteY29" fmla="*/ 48157 h 4547994"/>
              <a:gd name="connsiteX30" fmla="*/ 4089430 w 12192000"/>
              <a:gd name="connsiteY30" fmla="*/ 11051 h 4547994"/>
              <a:gd name="connsiteX31" fmla="*/ 4171715 w 12192000"/>
              <a:gd name="connsiteY31" fmla="*/ 14917 h 4547994"/>
              <a:gd name="connsiteX32" fmla="*/ 4199128 w 12192000"/>
              <a:gd name="connsiteY32" fmla="*/ 36745 h 4547994"/>
              <a:gd name="connsiteX33" fmla="*/ 4403546 w 12192000"/>
              <a:gd name="connsiteY33" fmla="*/ 25734 h 4547994"/>
              <a:gd name="connsiteX34" fmla="*/ 4455762 w 12192000"/>
              <a:gd name="connsiteY34" fmla="*/ 32622 h 4547994"/>
              <a:gd name="connsiteX35" fmla="*/ 4501720 w 12192000"/>
              <a:gd name="connsiteY35" fmla="*/ 18875 h 4547994"/>
              <a:gd name="connsiteX36" fmla="*/ 4520780 w 12192000"/>
              <a:gd name="connsiteY36" fmla="*/ 25988 h 4547994"/>
              <a:gd name="connsiteX37" fmla="*/ 4524071 w 12192000"/>
              <a:gd name="connsiteY37" fmla="*/ 27433 h 4547994"/>
              <a:gd name="connsiteX38" fmla="*/ 4537225 w 12192000"/>
              <a:gd name="connsiteY38" fmla="*/ 28480 h 4547994"/>
              <a:gd name="connsiteX39" fmla="*/ 4540932 w 12192000"/>
              <a:gd name="connsiteY39" fmla="*/ 34689 h 4547994"/>
              <a:gd name="connsiteX40" fmla="*/ 4560732 w 12192000"/>
              <a:gd name="connsiteY40" fmla="*/ 40504 h 4547994"/>
              <a:gd name="connsiteX41" fmla="*/ 4584946 w 12192000"/>
              <a:gd name="connsiteY41" fmla="*/ 40784 h 4547994"/>
              <a:gd name="connsiteX42" fmla="*/ 4670972 w 12192000"/>
              <a:gd name="connsiteY42" fmla="*/ 42425 h 4547994"/>
              <a:gd name="connsiteX43" fmla="*/ 4685002 w 12192000"/>
              <a:gd name="connsiteY43" fmla="*/ 39071 h 4547994"/>
              <a:gd name="connsiteX44" fmla="*/ 4730794 w 12192000"/>
              <a:gd name="connsiteY44" fmla="*/ 44664 h 4547994"/>
              <a:gd name="connsiteX45" fmla="*/ 4771603 w 12192000"/>
              <a:gd name="connsiteY45" fmla="*/ 45922 h 4547994"/>
              <a:gd name="connsiteX46" fmla="*/ 4798044 w 12192000"/>
              <a:gd name="connsiteY46" fmla="*/ 43254 h 4547994"/>
              <a:gd name="connsiteX47" fmla="*/ 4804975 w 12192000"/>
              <a:gd name="connsiteY47" fmla="*/ 45465 h 4547994"/>
              <a:gd name="connsiteX48" fmla="*/ 4831600 w 12192000"/>
              <a:gd name="connsiteY48" fmla="*/ 46891 h 4547994"/>
              <a:gd name="connsiteX49" fmla="*/ 4845162 w 12192000"/>
              <a:gd name="connsiteY49" fmla="*/ 43614 h 4547994"/>
              <a:gd name="connsiteX50" fmla="*/ 4858548 w 12192000"/>
              <a:gd name="connsiteY50" fmla="*/ 51160 h 4547994"/>
              <a:gd name="connsiteX51" fmla="*/ 4861820 w 12192000"/>
              <a:gd name="connsiteY51" fmla="*/ 56690 h 4547994"/>
              <a:gd name="connsiteX52" fmla="*/ 4880767 w 12192000"/>
              <a:gd name="connsiteY52" fmla="*/ 54207 h 4547994"/>
              <a:gd name="connsiteX53" fmla="*/ 4896300 w 12192000"/>
              <a:gd name="connsiteY53" fmla="*/ 59611 h 4547994"/>
              <a:gd name="connsiteX54" fmla="*/ 4909841 w 12192000"/>
              <a:gd name="connsiteY54" fmla="*/ 56078 h 4547994"/>
              <a:gd name="connsiteX55" fmla="*/ 4915461 w 12192000"/>
              <a:gd name="connsiteY55" fmla="*/ 56874 h 4547994"/>
              <a:gd name="connsiteX56" fmla="*/ 4929430 w 12192000"/>
              <a:gd name="connsiteY56" fmla="*/ 59548 h 4547994"/>
              <a:gd name="connsiteX57" fmla="*/ 4953531 w 12192000"/>
              <a:gd name="connsiteY57" fmla="*/ 65490 h 4547994"/>
              <a:gd name="connsiteX58" fmla="*/ 4961050 w 12192000"/>
              <a:gd name="connsiteY58" fmla="*/ 66317 h 4547994"/>
              <a:gd name="connsiteX59" fmla="*/ 4977419 w 12192000"/>
              <a:gd name="connsiteY59" fmla="*/ 75404 h 4547994"/>
              <a:gd name="connsiteX60" fmla="*/ 5009106 w 12192000"/>
              <a:gd name="connsiteY60" fmla="*/ 83174 h 4547994"/>
              <a:gd name="connsiteX61" fmla="*/ 5064895 w 12192000"/>
              <a:gd name="connsiteY61" fmla="*/ 110288 h 4547994"/>
              <a:gd name="connsiteX62" fmla="*/ 5097688 w 12192000"/>
              <a:gd name="connsiteY62" fmla="*/ 123226 h 4547994"/>
              <a:gd name="connsiteX63" fmla="*/ 5119875 w 12192000"/>
              <a:gd name="connsiteY63" fmla="*/ 135151 h 4547994"/>
              <a:gd name="connsiteX64" fmla="*/ 5185360 w 12192000"/>
              <a:gd name="connsiteY64" fmla="*/ 151993 h 4547994"/>
              <a:gd name="connsiteX65" fmla="*/ 5297679 w 12192000"/>
              <a:gd name="connsiteY65" fmla="*/ 174259 h 4547994"/>
              <a:gd name="connsiteX66" fmla="*/ 5320681 w 12192000"/>
              <a:gd name="connsiteY66" fmla="*/ 180242 h 4547994"/>
              <a:gd name="connsiteX67" fmla="*/ 5336842 w 12192000"/>
              <a:gd name="connsiteY67" fmla="*/ 190326 h 4547994"/>
              <a:gd name="connsiteX68" fmla="*/ 5337444 w 12192000"/>
              <a:gd name="connsiteY68" fmla="*/ 196971 h 4547994"/>
              <a:gd name="connsiteX69" fmla="*/ 5349516 w 12192000"/>
              <a:gd name="connsiteY69" fmla="*/ 201055 h 4547994"/>
              <a:gd name="connsiteX70" fmla="*/ 5351972 w 12192000"/>
              <a:gd name="connsiteY70" fmla="*/ 203173 h 4547994"/>
              <a:gd name="connsiteX71" fmla="*/ 5366814 w 12192000"/>
              <a:gd name="connsiteY71" fmla="*/ 214289 h 4547994"/>
              <a:gd name="connsiteX72" fmla="*/ 5417244 w 12192000"/>
              <a:gd name="connsiteY72" fmla="*/ 212377 h 4547994"/>
              <a:gd name="connsiteX73" fmla="*/ 5463870 w 12192000"/>
              <a:gd name="connsiteY73" fmla="*/ 231118 h 4547994"/>
              <a:gd name="connsiteX74" fmla="*/ 5664412 w 12192000"/>
              <a:gd name="connsiteY74" fmla="*/ 269198 h 4547994"/>
              <a:gd name="connsiteX75" fmla="*/ 5680257 w 12192000"/>
              <a:gd name="connsiteY75" fmla="*/ 295963 h 4547994"/>
              <a:gd name="connsiteX76" fmla="*/ 5757046 w 12192000"/>
              <a:gd name="connsiteY76" fmla="*/ 319003 h 4547994"/>
              <a:gd name="connsiteX77" fmla="*/ 5899668 w 12192000"/>
              <a:gd name="connsiteY77" fmla="*/ 315446 h 4547994"/>
              <a:gd name="connsiteX78" fmla="*/ 6042086 w 12192000"/>
              <a:gd name="connsiteY78" fmla="*/ 356068 h 4547994"/>
              <a:gd name="connsiteX79" fmla="*/ 6058069 w 12192000"/>
              <a:gd name="connsiteY79" fmla="*/ 350720 h 4547994"/>
              <a:gd name="connsiteX80" fmla="*/ 6074444 w 12192000"/>
              <a:gd name="connsiteY80" fmla="*/ 349638 h 4547994"/>
              <a:gd name="connsiteX81" fmla="*/ 6075959 w 12192000"/>
              <a:gd name="connsiteY81" fmla="*/ 350985 h 4547994"/>
              <a:gd name="connsiteX82" fmla="*/ 6093540 w 12192000"/>
              <a:gd name="connsiteY82" fmla="*/ 354126 h 4547994"/>
              <a:gd name="connsiteX83" fmla="*/ 6098369 w 12192000"/>
              <a:gd name="connsiteY83" fmla="*/ 351855 h 4547994"/>
              <a:gd name="connsiteX84" fmla="*/ 6110738 w 12192000"/>
              <a:gd name="connsiteY84" fmla="*/ 353083 h 4547994"/>
              <a:gd name="connsiteX85" fmla="*/ 6135933 w 12192000"/>
              <a:gd name="connsiteY85" fmla="*/ 353002 h 4547994"/>
              <a:gd name="connsiteX86" fmla="*/ 6139871 w 12192000"/>
              <a:gd name="connsiteY86" fmla="*/ 355330 h 4547994"/>
              <a:gd name="connsiteX87" fmla="*/ 6176662 w 12192000"/>
              <a:gd name="connsiteY87" fmla="*/ 358858 h 4547994"/>
              <a:gd name="connsiteX88" fmla="*/ 6176801 w 12192000"/>
              <a:gd name="connsiteY88" fmla="*/ 360020 h 4547994"/>
              <a:gd name="connsiteX89" fmla="*/ 6185563 w 12192000"/>
              <a:gd name="connsiteY89" fmla="*/ 365875 h 4547994"/>
              <a:gd name="connsiteX90" fmla="*/ 6203148 w 12192000"/>
              <a:gd name="connsiteY90" fmla="*/ 374528 h 4547994"/>
              <a:gd name="connsiteX91" fmla="*/ 6239136 w 12192000"/>
              <a:gd name="connsiteY91" fmla="*/ 408248 h 4547994"/>
              <a:gd name="connsiteX92" fmla="*/ 6277452 w 12192000"/>
              <a:gd name="connsiteY92" fmla="*/ 412050 h 4547994"/>
              <a:gd name="connsiteX93" fmla="*/ 6284979 w 12192000"/>
              <a:gd name="connsiteY93" fmla="*/ 413424 h 4547994"/>
              <a:gd name="connsiteX94" fmla="*/ 6285055 w 12192000"/>
              <a:gd name="connsiteY94" fmla="*/ 413703 h 4547994"/>
              <a:gd name="connsiteX95" fmla="*/ 6292844 w 12192000"/>
              <a:gd name="connsiteY95" fmla="*/ 415653 h 4547994"/>
              <a:gd name="connsiteX96" fmla="*/ 6298705 w 12192000"/>
              <a:gd name="connsiteY96" fmla="*/ 415929 h 4547994"/>
              <a:gd name="connsiteX97" fmla="*/ 6313308 w 12192000"/>
              <a:gd name="connsiteY97" fmla="*/ 418594 h 4547994"/>
              <a:gd name="connsiteX98" fmla="*/ 6317834 w 12192000"/>
              <a:gd name="connsiteY98" fmla="*/ 421183 h 4547994"/>
              <a:gd name="connsiteX99" fmla="*/ 6318907 w 12192000"/>
              <a:gd name="connsiteY99" fmla="*/ 424620 h 4547994"/>
              <a:gd name="connsiteX100" fmla="*/ 6320341 w 12192000"/>
              <a:gd name="connsiteY100" fmla="*/ 424522 h 4547994"/>
              <a:gd name="connsiteX101" fmla="*/ 6345071 w 12192000"/>
              <a:gd name="connsiteY101" fmla="*/ 438005 h 4547994"/>
              <a:gd name="connsiteX102" fmla="*/ 6403531 w 12192000"/>
              <a:gd name="connsiteY102" fmla="*/ 458690 h 4547994"/>
              <a:gd name="connsiteX103" fmla="*/ 6438176 w 12192000"/>
              <a:gd name="connsiteY103" fmla="*/ 466664 h 4547994"/>
              <a:gd name="connsiteX104" fmla="*/ 6531805 w 12192000"/>
              <a:gd name="connsiteY104" fmla="*/ 492740 h 4547994"/>
              <a:gd name="connsiteX105" fmla="*/ 6624812 w 12192000"/>
              <a:gd name="connsiteY105" fmla="*/ 522133 h 4547994"/>
              <a:gd name="connsiteX106" fmla="*/ 6665821 w 12192000"/>
              <a:gd name="connsiteY106" fmla="*/ 554860 h 4547994"/>
              <a:gd name="connsiteX107" fmla="*/ 6671133 w 12192000"/>
              <a:gd name="connsiteY107" fmla="*/ 556587 h 4547994"/>
              <a:gd name="connsiteX108" fmla="*/ 6685990 w 12192000"/>
              <a:gd name="connsiteY108" fmla="*/ 556569 h 4547994"/>
              <a:gd name="connsiteX109" fmla="*/ 6691636 w 12192000"/>
              <a:gd name="connsiteY109" fmla="*/ 555782 h 4547994"/>
              <a:gd name="connsiteX110" fmla="*/ 6699772 w 12192000"/>
              <a:gd name="connsiteY110" fmla="*/ 556290 h 4547994"/>
              <a:gd name="connsiteX111" fmla="*/ 6699955 w 12192000"/>
              <a:gd name="connsiteY111" fmla="*/ 556551 h 4547994"/>
              <a:gd name="connsiteX112" fmla="*/ 6707613 w 12192000"/>
              <a:gd name="connsiteY112" fmla="*/ 556542 h 4547994"/>
              <a:gd name="connsiteX113" fmla="*/ 6745320 w 12192000"/>
              <a:gd name="connsiteY113" fmla="*/ 553355 h 4547994"/>
              <a:gd name="connsiteX114" fmla="*/ 6792811 w 12192000"/>
              <a:gd name="connsiteY114" fmla="*/ 579983 h 4547994"/>
              <a:gd name="connsiteX115" fmla="*/ 6812882 w 12192000"/>
              <a:gd name="connsiteY115" fmla="*/ 585308 h 4547994"/>
              <a:gd name="connsiteX116" fmla="*/ 6823500 w 12192000"/>
              <a:gd name="connsiteY116" fmla="*/ 589478 h 4547994"/>
              <a:gd name="connsiteX117" fmla="*/ 6824098 w 12192000"/>
              <a:gd name="connsiteY117" fmla="*/ 590594 h 4547994"/>
              <a:gd name="connsiteX118" fmla="*/ 6860252 w 12192000"/>
              <a:gd name="connsiteY118" fmla="*/ 587415 h 4547994"/>
              <a:gd name="connsiteX119" fmla="*/ 6864904 w 12192000"/>
              <a:gd name="connsiteY119" fmla="*/ 588992 h 4547994"/>
              <a:gd name="connsiteX120" fmla="*/ 6888662 w 12192000"/>
              <a:gd name="connsiteY120" fmla="*/ 584362 h 4547994"/>
              <a:gd name="connsiteX121" fmla="*/ 6900835 w 12192000"/>
              <a:gd name="connsiteY121" fmla="*/ 583334 h 4547994"/>
              <a:gd name="connsiteX122" fmla="*/ 6904484 w 12192000"/>
              <a:gd name="connsiteY122" fmla="*/ 580230 h 4547994"/>
              <a:gd name="connsiteX123" fmla="*/ 6922346 w 12192000"/>
              <a:gd name="connsiteY123" fmla="*/ 580142 h 4547994"/>
              <a:gd name="connsiteX124" fmla="*/ 6924318 w 12192000"/>
              <a:gd name="connsiteY124" fmla="*/ 581192 h 4547994"/>
              <a:gd name="connsiteX125" fmla="*/ 6939344 w 12192000"/>
              <a:gd name="connsiteY125" fmla="*/ 577172 h 4547994"/>
              <a:gd name="connsiteX126" fmla="*/ 6952296 w 12192000"/>
              <a:gd name="connsiteY126" fmla="*/ 569030 h 4547994"/>
              <a:gd name="connsiteX127" fmla="*/ 7103052 w 12192000"/>
              <a:gd name="connsiteY127" fmla="*/ 583217 h 4547994"/>
              <a:gd name="connsiteX128" fmla="*/ 7236304 w 12192000"/>
              <a:gd name="connsiteY128" fmla="*/ 553966 h 4547994"/>
              <a:gd name="connsiteX129" fmla="*/ 7318047 w 12192000"/>
              <a:gd name="connsiteY129" fmla="*/ 562732 h 4547994"/>
              <a:gd name="connsiteX130" fmla="*/ 7343733 w 12192000"/>
              <a:gd name="connsiteY130" fmla="*/ 586164 h 4547994"/>
              <a:gd name="connsiteX131" fmla="*/ 7548358 w 12192000"/>
              <a:gd name="connsiteY131" fmla="*/ 587358 h 4547994"/>
              <a:gd name="connsiteX132" fmla="*/ 7599893 w 12192000"/>
              <a:gd name="connsiteY132" fmla="*/ 597349 h 4547994"/>
              <a:gd name="connsiteX133" fmla="*/ 7646750 w 12192000"/>
              <a:gd name="connsiteY133" fmla="*/ 586363 h 4547994"/>
              <a:gd name="connsiteX134" fmla="*/ 7665217 w 12192000"/>
              <a:gd name="connsiteY134" fmla="*/ 594602 h 4547994"/>
              <a:gd name="connsiteX135" fmla="*/ 7668385 w 12192000"/>
              <a:gd name="connsiteY135" fmla="*/ 596239 h 4547994"/>
              <a:gd name="connsiteX136" fmla="*/ 7681420 w 12192000"/>
              <a:gd name="connsiteY136" fmla="*/ 598071 h 4547994"/>
              <a:gd name="connsiteX137" fmla="*/ 7684651 w 12192000"/>
              <a:gd name="connsiteY137" fmla="*/ 604490 h 4547994"/>
              <a:gd name="connsiteX138" fmla="*/ 7843050 w 12192000"/>
              <a:gd name="connsiteY138" fmla="*/ 614791 h 4547994"/>
              <a:gd name="connsiteX139" fmla="*/ 7911637 w 12192000"/>
              <a:gd name="connsiteY139" fmla="*/ 619509 h 4547994"/>
              <a:gd name="connsiteX140" fmla="*/ 7937365 w 12192000"/>
              <a:gd name="connsiteY140" fmla="*/ 627218 h 4547994"/>
              <a:gd name="connsiteX141" fmla="*/ 8037057 w 12192000"/>
              <a:gd name="connsiteY141" fmla="*/ 650565 h 4547994"/>
              <a:gd name="connsiteX142" fmla="*/ 8122868 w 12192000"/>
              <a:gd name="connsiteY142" fmla="*/ 664847 h 4547994"/>
              <a:gd name="connsiteX143" fmla="*/ 8186750 w 12192000"/>
              <a:gd name="connsiteY143" fmla="*/ 649985 h 4547994"/>
              <a:gd name="connsiteX144" fmla="*/ 8192054 w 12192000"/>
              <a:gd name="connsiteY144" fmla="*/ 654827 h 4547994"/>
              <a:gd name="connsiteX145" fmla="*/ 8235470 w 12192000"/>
              <a:gd name="connsiteY145" fmla="*/ 656891 h 4547994"/>
              <a:gd name="connsiteX146" fmla="*/ 8388968 w 12192000"/>
              <a:gd name="connsiteY146" fmla="*/ 633642 h 4547994"/>
              <a:gd name="connsiteX147" fmla="*/ 8473770 w 12192000"/>
              <a:gd name="connsiteY147" fmla="*/ 638518 h 4547994"/>
              <a:gd name="connsiteX148" fmla="*/ 8503642 w 12192000"/>
              <a:gd name="connsiteY148" fmla="*/ 645164 h 4547994"/>
              <a:gd name="connsiteX149" fmla="*/ 8553701 w 12192000"/>
              <a:gd name="connsiteY149" fmla="*/ 655995 h 4547994"/>
              <a:gd name="connsiteX150" fmla="*/ 8590556 w 12192000"/>
              <a:gd name="connsiteY150" fmla="*/ 676192 h 4547994"/>
              <a:gd name="connsiteX151" fmla="*/ 8632638 w 12192000"/>
              <a:gd name="connsiteY151" fmla="*/ 680452 h 4547994"/>
              <a:gd name="connsiteX152" fmla="*/ 8643140 w 12192000"/>
              <a:gd name="connsiteY152" fmla="*/ 665787 h 4547994"/>
              <a:gd name="connsiteX153" fmla="*/ 8687917 w 12192000"/>
              <a:gd name="connsiteY153" fmla="*/ 675423 h 4547994"/>
              <a:gd name="connsiteX154" fmla="*/ 8755765 w 12192000"/>
              <a:gd name="connsiteY154" fmla="*/ 691758 h 4547994"/>
              <a:gd name="connsiteX155" fmla="*/ 8795085 w 12192000"/>
              <a:gd name="connsiteY155" fmla="*/ 697138 h 4547994"/>
              <a:gd name="connsiteX156" fmla="*/ 8902279 w 12192000"/>
              <a:gd name="connsiteY156" fmla="*/ 716221 h 4547994"/>
              <a:gd name="connsiteX157" fmla="*/ 9009490 w 12192000"/>
              <a:gd name="connsiteY157" fmla="*/ 738680 h 4547994"/>
              <a:gd name="connsiteX158" fmla="*/ 9072120 w 12192000"/>
              <a:gd name="connsiteY158" fmla="*/ 770875 h 4547994"/>
              <a:gd name="connsiteX159" fmla="*/ 9160343 w 12192000"/>
              <a:gd name="connsiteY159" fmla="*/ 787296 h 4547994"/>
              <a:gd name="connsiteX160" fmla="*/ 9174981 w 12192000"/>
              <a:gd name="connsiteY160" fmla="*/ 792812 h 4547994"/>
              <a:gd name="connsiteX161" fmla="*/ 9278987 w 12192000"/>
              <a:gd name="connsiteY161" fmla="*/ 818181 h 4547994"/>
              <a:gd name="connsiteX162" fmla="*/ 9400617 w 12192000"/>
              <a:gd name="connsiteY162" fmla="*/ 822067 h 4547994"/>
              <a:gd name="connsiteX163" fmla="*/ 9552261 w 12192000"/>
              <a:gd name="connsiteY163" fmla="*/ 893381 h 4547994"/>
              <a:gd name="connsiteX164" fmla="*/ 9822258 w 12192000"/>
              <a:gd name="connsiteY164" fmla="*/ 1002404 h 4547994"/>
              <a:gd name="connsiteX165" fmla="*/ 10113244 w 12192000"/>
              <a:gd name="connsiteY165" fmla="*/ 1045060 h 4547994"/>
              <a:gd name="connsiteX166" fmla="*/ 10189871 w 12192000"/>
              <a:gd name="connsiteY166" fmla="*/ 1037941 h 4547994"/>
              <a:gd name="connsiteX167" fmla="*/ 10414253 w 12192000"/>
              <a:gd name="connsiteY167" fmla="*/ 1023925 h 4547994"/>
              <a:gd name="connsiteX168" fmla="*/ 10642574 w 12192000"/>
              <a:gd name="connsiteY168" fmla="*/ 951418 h 4547994"/>
              <a:gd name="connsiteX169" fmla="*/ 10786007 w 12192000"/>
              <a:gd name="connsiteY169" fmla="*/ 939474 h 4547994"/>
              <a:gd name="connsiteX170" fmla="*/ 10854151 w 12192000"/>
              <a:gd name="connsiteY170" fmla="*/ 920714 h 4547994"/>
              <a:gd name="connsiteX171" fmla="*/ 10901354 w 12192000"/>
              <a:gd name="connsiteY171" fmla="*/ 919817 h 4547994"/>
              <a:gd name="connsiteX172" fmla="*/ 10929658 w 12192000"/>
              <a:gd name="connsiteY172" fmla="*/ 917634 h 4547994"/>
              <a:gd name="connsiteX173" fmla="*/ 10978685 w 12192000"/>
              <a:gd name="connsiteY173" fmla="*/ 886404 h 4547994"/>
              <a:gd name="connsiteX174" fmla="*/ 11163594 w 12192000"/>
              <a:gd name="connsiteY174" fmla="*/ 876641 h 4547994"/>
              <a:gd name="connsiteX175" fmla="*/ 11340142 w 12192000"/>
              <a:gd name="connsiteY175" fmla="*/ 908145 h 4547994"/>
              <a:gd name="connsiteX176" fmla="*/ 11603318 w 12192000"/>
              <a:gd name="connsiteY176" fmla="*/ 818676 h 4547994"/>
              <a:gd name="connsiteX177" fmla="*/ 11630282 w 12192000"/>
              <a:gd name="connsiteY177" fmla="*/ 811656 h 4547994"/>
              <a:gd name="connsiteX178" fmla="*/ 11776458 w 12192000"/>
              <a:gd name="connsiteY178" fmla="*/ 776884 h 4547994"/>
              <a:gd name="connsiteX179" fmla="*/ 12105816 w 12192000"/>
              <a:gd name="connsiteY179" fmla="*/ 760785 h 4547994"/>
              <a:gd name="connsiteX180" fmla="*/ 12192000 w 12192000"/>
              <a:gd name="connsiteY180" fmla="*/ 696820 h 4547994"/>
              <a:gd name="connsiteX181" fmla="*/ 12192000 w 12192000"/>
              <a:gd name="connsiteY181" fmla="*/ 4547994 h 4547994"/>
              <a:gd name="connsiteX182" fmla="*/ 0 w 12192000"/>
              <a:gd name="connsiteY182" fmla="*/ 4547994 h 4547994"/>
              <a:gd name="connsiteX183" fmla="*/ 0 w 12192000"/>
              <a:gd name="connsiteY183" fmla="*/ 541032 h 4547994"/>
              <a:gd name="connsiteX184" fmla="*/ 3948 w 12192000"/>
              <a:gd name="connsiteY184" fmla="*/ 539990 h 4547994"/>
              <a:gd name="connsiteX185" fmla="*/ 79987 w 12192000"/>
              <a:gd name="connsiteY185" fmla="*/ 526518 h 4547994"/>
              <a:gd name="connsiteX186" fmla="*/ 173247 w 12192000"/>
              <a:gd name="connsiteY186" fmla="*/ 478043 h 4547994"/>
              <a:gd name="connsiteX187" fmla="*/ 206877 w 12192000"/>
              <a:gd name="connsiteY187" fmla="*/ 473502 h 4547994"/>
              <a:gd name="connsiteX188" fmla="*/ 205655 w 12192000"/>
              <a:gd name="connsiteY188" fmla="*/ 464925 h 4547994"/>
              <a:gd name="connsiteX189" fmla="*/ 218147 w 12192000"/>
              <a:gd name="connsiteY189" fmla="*/ 464294 h 4547994"/>
              <a:gd name="connsiteX190" fmla="*/ 246031 w 12192000"/>
              <a:gd name="connsiteY190" fmla="*/ 464085 h 4547994"/>
              <a:gd name="connsiteX191" fmla="*/ 329529 w 12192000"/>
              <a:gd name="connsiteY191" fmla="*/ 461705 h 4547994"/>
              <a:gd name="connsiteX192" fmla="*/ 352311 w 12192000"/>
              <a:gd name="connsiteY192" fmla="*/ 445257 h 4547994"/>
              <a:gd name="connsiteX193" fmla="*/ 373861 w 12192000"/>
              <a:gd name="connsiteY193" fmla="*/ 444999 h 4547994"/>
              <a:gd name="connsiteX194" fmla="*/ 498838 w 12192000"/>
              <a:gd name="connsiteY194" fmla="*/ 422953 h 4547994"/>
              <a:gd name="connsiteX195" fmla="*/ 516021 w 12192000"/>
              <a:gd name="connsiteY195" fmla="*/ 421304 h 4547994"/>
              <a:gd name="connsiteX196" fmla="*/ 525327 w 12192000"/>
              <a:gd name="connsiteY196" fmla="*/ 413914 h 4547994"/>
              <a:gd name="connsiteX197" fmla="*/ 558651 w 12192000"/>
              <a:gd name="connsiteY197" fmla="*/ 412444 h 4547994"/>
              <a:gd name="connsiteX198" fmla="*/ 560193 w 12192000"/>
              <a:gd name="connsiteY198" fmla="*/ 408236 h 4547994"/>
              <a:gd name="connsiteX199" fmla="*/ 669729 w 12192000"/>
              <a:gd name="connsiteY199" fmla="*/ 372108 h 4547994"/>
              <a:gd name="connsiteX200" fmla="*/ 688496 w 12192000"/>
              <a:gd name="connsiteY200" fmla="*/ 366140 h 4547994"/>
              <a:gd name="connsiteX201" fmla="*/ 704711 w 12192000"/>
              <a:gd name="connsiteY201" fmla="*/ 367950 h 4547994"/>
              <a:gd name="connsiteX202" fmla="*/ 794485 w 12192000"/>
              <a:gd name="connsiteY202" fmla="*/ 362792 h 4547994"/>
              <a:gd name="connsiteX203" fmla="*/ 815839 w 12192000"/>
              <a:gd name="connsiteY203" fmla="*/ 365959 h 4547994"/>
              <a:gd name="connsiteX204" fmla="*/ 824819 w 12192000"/>
              <a:gd name="connsiteY204" fmla="*/ 372645 h 4547994"/>
              <a:gd name="connsiteX205" fmla="*/ 859579 w 12192000"/>
              <a:gd name="connsiteY205" fmla="*/ 360011 h 4547994"/>
              <a:gd name="connsiteX206" fmla="*/ 913213 w 12192000"/>
              <a:gd name="connsiteY206" fmla="*/ 351354 h 4547994"/>
              <a:gd name="connsiteX207" fmla="*/ 938704 w 12192000"/>
              <a:gd name="connsiteY207" fmla="*/ 345105 h 4547994"/>
              <a:gd name="connsiteX208" fmla="*/ 959272 w 12192000"/>
              <a:gd name="connsiteY208" fmla="*/ 348898 h 4547994"/>
              <a:gd name="connsiteX209" fmla="*/ 1076317 w 12192000"/>
              <a:gd name="connsiteY209" fmla="*/ 349860 h 4547994"/>
              <a:gd name="connsiteX210" fmla="*/ 1103231 w 12192000"/>
              <a:gd name="connsiteY210" fmla="*/ 355887 h 4547994"/>
              <a:gd name="connsiteX211" fmla="*/ 1115987 w 12192000"/>
              <a:gd name="connsiteY211" fmla="*/ 367901 h 4547994"/>
              <a:gd name="connsiteX212" fmla="*/ 1125983 w 12192000"/>
              <a:gd name="connsiteY212" fmla="*/ 363617 h 4547994"/>
              <a:gd name="connsiteX213" fmla="*/ 1196778 w 12192000"/>
              <a:gd name="connsiteY213" fmla="*/ 363190 h 4547994"/>
              <a:gd name="connsiteX214" fmla="*/ 1242961 w 12192000"/>
              <a:gd name="connsiteY214" fmla="*/ 361815 h 4547994"/>
              <a:gd name="connsiteX215" fmla="*/ 1245768 w 12192000"/>
              <a:gd name="connsiteY215" fmla="*/ 345321 h 4547994"/>
              <a:gd name="connsiteX216" fmla="*/ 1286892 w 12192000"/>
              <a:gd name="connsiteY216" fmla="*/ 339445 h 4547994"/>
              <a:gd name="connsiteX217" fmla="*/ 1330717 w 12192000"/>
              <a:gd name="connsiteY217" fmla="*/ 350033 h 4547994"/>
              <a:gd name="connsiteX218" fmla="*/ 1382372 w 12192000"/>
              <a:gd name="connsiteY218" fmla="*/ 348549 h 4547994"/>
              <a:gd name="connsiteX219" fmla="*/ 1413281 w 12192000"/>
              <a:gd name="connsiteY219" fmla="*/ 347841 h 4547994"/>
              <a:gd name="connsiteX220" fmla="*/ 1494404 w 12192000"/>
              <a:gd name="connsiteY220" fmla="*/ 332457 h 4547994"/>
              <a:gd name="connsiteX221" fmla="*/ 1626029 w 12192000"/>
              <a:gd name="connsiteY221" fmla="*/ 273963 h 4547994"/>
              <a:gd name="connsiteX222" fmla="*/ 1667354 w 12192000"/>
              <a:gd name="connsiteY222" fmla="*/ 265674 h 4547994"/>
              <a:gd name="connsiteX223" fmla="*/ 1674578 w 12192000"/>
              <a:gd name="connsiteY223" fmla="*/ 269047 h 4547994"/>
              <a:gd name="connsiteX224" fmla="*/ 1880316 w 12192000"/>
              <a:gd name="connsiteY224" fmla="*/ 233918 h 4547994"/>
              <a:gd name="connsiteX225" fmla="*/ 1917126 w 12192000"/>
              <a:gd name="connsiteY225" fmla="*/ 231861 h 4547994"/>
              <a:gd name="connsiteX226" fmla="*/ 1944692 w 12192000"/>
              <a:gd name="connsiteY226" fmla="*/ 233145 h 4547994"/>
              <a:gd name="connsiteX227" fmla="*/ 2010665 w 12192000"/>
              <a:gd name="connsiteY227" fmla="*/ 221444 h 4547994"/>
              <a:gd name="connsiteX228" fmla="*/ 2118270 w 12192000"/>
              <a:gd name="connsiteY228" fmla="*/ 195788 h 4547994"/>
              <a:gd name="connsiteX229" fmla="*/ 2141504 w 12192000"/>
              <a:gd name="connsiteY229" fmla="*/ 191735 h 4547994"/>
              <a:gd name="connsiteX230" fmla="*/ 2162752 w 12192000"/>
              <a:gd name="connsiteY230" fmla="*/ 193849 h 4547994"/>
              <a:gd name="connsiteX231" fmla="*/ 2168793 w 12192000"/>
              <a:gd name="connsiteY231" fmla="*/ 199218 h 4547994"/>
              <a:gd name="connsiteX232" fmla="*/ 2181778 w 12192000"/>
              <a:gd name="connsiteY232" fmla="*/ 197888 h 4547994"/>
              <a:gd name="connsiteX233" fmla="*/ 2185499 w 12192000"/>
              <a:gd name="connsiteY233" fmla="*/ 198705 h 4547994"/>
              <a:gd name="connsiteX234" fmla="*/ 2206566 w 12192000"/>
              <a:gd name="connsiteY234" fmla="*/ 202212 h 4547994"/>
              <a:gd name="connsiteX235" fmla="*/ 2244903 w 12192000"/>
              <a:gd name="connsiteY235" fmla="*/ 180640 h 4547994"/>
              <a:gd name="connsiteX236" fmla="*/ 2297531 w 12192000"/>
              <a:gd name="connsiteY236" fmla="*/ 178006 h 4547994"/>
              <a:gd name="connsiteX237" fmla="*/ 2488258 w 12192000"/>
              <a:gd name="connsiteY237" fmla="*/ 130785 h 4547994"/>
              <a:gd name="connsiteX238" fmla="*/ 2523236 w 12192000"/>
              <a:gd name="connsiteY238" fmla="*/ 147103 h 4547994"/>
              <a:gd name="connsiteX239" fmla="*/ 2603355 w 12192000"/>
              <a:gd name="connsiteY239" fmla="*/ 136160 h 4547994"/>
              <a:gd name="connsiteX240" fmla="*/ 2713319 w 12192000"/>
              <a:gd name="connsiteY240" fmla="*/ 76717 h 4547994"/>
              <a:gd name="connsiteX241" fmla="*/ 2860143 w 12192000"/>
              <a:gd name="connsiteY241" fmla="*/ 54642 h 4547994"/>
              <a:gd name="connsiteX242" fmla="*/ 2868320 w 12192000"/>
              <a:gd name="connsiteY242" fmla="*/ 43801 h 4547994"/>
              <a:gd name="connsiteX243" fmla="*/ 2880379 w 12192000"/>
              <a:gd name="connsiteY243" fmla="*/ 36408 h 4547994"/>
              <a:gd name="connsiteX244" fmla="*/ 2882710 w 12192000"/>
              <a:gd name="connsiteY244" fmla="*/ 36946 h 4547994"/>
              <a:gd name="connsiteX245" fmla="*/ 2899268 w 12192000"/>
              <a:gd name="connsiteY245" fmla="*/ 32641 h 4547994"/>
              <a:gd name="connsiteX246" fmla="*/ 2901185 w 12192000"/>
              <a:gd name="connsiteY246" fmla="*/ 28812 h 4547994"/>
              <a:gd name="connsiteX247" fmla="*/ 2912009 w 12192000"/>
              <a:gd name="connsiteY247" fmla="*/ 24953 h 4547994"/>
              <a:gd name="connsiteX248" fmla="*/ 2931895 w 12192000"/>
              <a:gd name="connsiteY248" fmla="*/ 14915 h 4547994"/>
              <a:gd name="connsiteX249" fmla="*/ 2936965 w 12192000"/>
              <a:gd name="connsiteY249" fmla="*/ 15321 h 4547994"/>
              <a:gd name="connsiteX250" fmla="*/ 2969058 w 12192000"/>
              <a:gd name="connsiteY250" fmla="*/ 3738 h 4547994"/>
              <a:gd name="connsiteX251" fmla="*/ 2970141 w 12192000"/>
              <a:gd name="connsiteY251" fmla="*/ 4663 h 4547994"/>
              <a:gd name="connsiteX252" fmla="*/ 2981985 w 12192000"/>
              <a:gd name="connsiteY252" fmla="*/ 6139 h 4547994"/>
              <a:gd name="connsiteX253" fmla="*/ 3003160 w 12192000"/>
              <a:gd name="connsiteY253" fmla="*/ 6483 h 4547994"/>
              <a:gd name="connsiteX254" fmla="*/ 3059919 w 12192000"/>
              <a:gd name="connsiteY254" fmla="*/ 20700 h 4547994"/>
              <a:gd name="connsiteX255" fmla="*/ 3093450 w 12192000"/>
              <a:gd name="connsiteY255" fmla="*/ 8745 h 4547994"/>
              <a:gd name="connsiteX256" fmla="*/ 3100564 w 12192000"/>
              <a:gd name="connsiteY256" fmla="*/ 6925 h 4547994"/>
              <a:gd name="connsiteX257" fmla="*/ 3100855 w 12192000"/>
              <a:gd name="connsiteY257" fmla="*/ 7132 h 4547994"/>
              <a:gd name="connsiteX0" fmla="*/ 3100564 w 12192000"/>
              <a:gd name="connsiteY0" fmla="*/ 6452 h 4547521"/>
              <a:gd name="connsiteX1" fmla="*/ 3133085 w 12192000"/>
              <a:gd name="connsiteY1" fmla="*/ 0 h 4547521"/>
              <a:gd name="connsiteX2" fmla="*/ 3287078 w 12192000"/>
              <a:gd name="connsiteY2" fmla="*/ 27683 h 4547521"/>
              <a:gd name="connsiteX3" fmla="*/ 3386448 w 12192000"/>
              <a:gd name="connsiteY3" fmla="*/ 30470 h 4547521"/>
              <a:gd name="connsiteX4" fmla="*/ 3422427 w 12192000"/>
              <a:gd name="connsiteY4" fmla="*/ 29900 h 4547521"/>
              <a:gd name="connsiteX5" fmla="*/ 3486559 w 12192000"/>
              <a:gd name="connsiteY5" fmla="*/ 35847 h 4547521"/>
              <a:gd name="connsiteX6" fmla="*/ 3515932 w 12192000"/>
              <a:gd name="connsiteY6" fmla="*/ 42887 h 4547521"/>
              <a:gd name="connsiteX7" fmla="*/ 3517220 w 12192000"/>
              <a:gd name="connsiteY7" fmla="*/ 42454 h 4547521"/>
              <a:gd name="connsiteX8" fmla="*/ 3519845 w 12192000"/>
              <a:gd name="connsiteY8" fmla="*/ 45484 h 4547521"/>
              <a:gd name="connsiteX9" fmla="*/ 3525279 w 12192000"/>
              <a:gd name="connsiteY9" fmla="*/ 46888 h 4547521"/>
              <a:gd name="connsiteX10" fmla="*/ 3540113 w 12192000"/>
              <a:gd name="connsiteY10" fmla="*/ 45984 h 4547521"/>
              <a:gd name="connsiteX11" fmla="*/ 3545692 w 12192000"/>
              <a:gd name="connsiteY11" fmla="*/ 44863 h 4547521"/>
              <a:gd name="connsiteX12" fmla="*/ 3553854 w 12192000"/>
              <a:gd name="connsiteY12" fmla="*/ 44884 h 4547521"/>
              <a:gd name="connsiteX13" fmla="*/ 3554058 w 12192000"/>
              <a:gd name="connsiteY13" fmla="*/ 45133 h 4547521"/>
              <a:gd name="connsiteX14" fmla="*/ 3561703 w 12192000"/>
              <a:gd name="connsiteY14" fmla="*/ 44668 h 4547521"/>
              <a:gd name="connsiteX15" fmla="*/ 3599112 w 12192000"/>
              <a:gd name="connsiteY15" fmla="*/ 39243 h 4547521"/>
              <a:gd name="connsiteX16" fmla="*/ 3648544 w 12192000"/>
              <a:gd name="connsiteY16" fmla="*/ 62958 h 4547521"/>
              <a:gd name="connsiteX17" fmla="*/ 3668987 w 12192000"/>
              <a:gd name="connsiteY17" fmla="*/ 67069 h 4547521"/>
              <a:gd name="connsiteX18" fmla="*/ 3679906 w 12192000"/>
              <a:gd name="connsiteY18" fmla="*/ 70593 h 4547521"/>
              <a:gd name="connsiteX19" fmla="*/ 3680583 w 12192000"/>
              <a:gd name="connsiteY19" fmla="*/ 71671 h 4547521"/>
              <a:gd name="connsiteX20" fmla="*/ 3716448 w 12192000"/>
              <a:gd name="connsiteY20" fmla="*/ 66345 h 4547521"/>
              <a:gd name="connsiteX21" fmla="*/ 3721210 w 12192000"/>
              <a:gd name="connsiteY21" fmla="*/ 67640 h 4547521"/>
              <a:gd name="connsiteX22" fmla="*/ 3744585 w 12192000"/>
              <a:gd name="connsiteY22" fmla="*/ 61607 h 4547521"/>
              <a:gd name="connsiteX23" fmla="*/ 3756664 w 12192000"/>
              <a:gd name="connsiteY23" fmla="*/ 59858 h 4547521"/>
              <a:gd name="connsiteX24" fmla="*/ 3760076 w 12192000"/>
              <a:gd name="connsiteY24" fmla="*/ 56545 h 4547521"/>
              <a:gd name="connsiteX25" fmla="*/ 3777900 w 12192000"/>
              <a:gd name="connsiteY25" fmla="*/ 55392 h 4547521"/>
              <a:gd name="connsiteX26" fmla="*/ 3779950 w 12192000"/>
              <a:gd name="connsiteY26" fmla="*/ 56323 h 4547521"/>
              <a:gd name="connsiteX27" fmla="*/ 3794650 w 12192000"/>
              <a:gd name="connsiteY27" fmla="*/ 51418 h 4547521"/>
              <a:gd name="connsiteX28" fmla="*/ 3806969 w 12192000"/>
              <a:gd name="connsiteY28" fmla="*/ 42530 h 4547521"/>
              <a:gd name="connsiteX29" fmla="*/ 3958577 w 12192000"/>
              <a:gd name="connsiteY29" fmla="*/ 47684 h 4547521"/>
              <a:gd name="connsiteX30" fmla="*/ 4089430 w 12192000"/>
              <a:gd name="connsiteY30" fmla="*/ 10578 h 4547521"/>
              <a:gd name="connsiteX31" fmla="*/ 4171715 w 12192000"/>
              <a:gd name="connsiteY31" fmla="*/ 14444 h 4547521"/>
              <a:gd name="connsiteX32" fmla="*/ 4199128 w 12192000"/>
              <a:gd name="connsiteY32" fmla="*/ 36272 h 4547521"/>
              <a:gd name="connsiteX33" fmla="*/ 4403546 w 12192000"/>
              <a:gd name="connsiteY33" fmla="*/ 25261 h 4547521"/>
              <a:gd name="connsiteX34" fmla="*/ 4455762 w 12192000"/>
              <a:gd name="connsiteY34" fmla="*/ 32149 h 4547521"/>
              <a:gd name="connsiteX35" fmla="*/ 4501720 w 12192000"/>
              <a:gd name="connsiteY35" fmla="*/ 18402 h 4547521"/>
              <a:gd name="connsiteX36" fmla="*/ 4520780 w 12192000"/>
              <a:gd name="connsiteY36" fmla="*/ 25515 h 4547521"/>
              <a:gd name="connsiteX37" fmla="*/ 4524071 w 12192000"/>
              <a:gd name="connsiteY37" fmla="*/ 26960 h 4547521"/>
              <a:gd name="connsiteX38" fmla="*/ 4537225 w 12192000"/>
              <a:gd name="connsiteY38" fmla="*/ 28007 h 4547521"/>
              <a:gd name="connsiteX39" fmla="*/ 4540932 w 12192000"/>
              <a:gd name="connsiteY39" fmla="*/ 34216 h 4547521"/>
              <a:gd name="connsiteX40" fmla="*/ 4560732 w 12192000"/>
              <a:gd name="connsiteY40" fmla="*/ 40031 h 4547521"/>
              <a:gd name="connsiteX41" fmla="*/ 4584946 w 12192000"/>
              <a:gd name="connsiteY41" fmla="*/ 40311 h 4547521"/>
              <a:gd name="connsiteX42" fmla="*/ 4670972 w 12192000"/>
              <a:gd name="connsiteY42" fmla="*/ 41952 h 4547521"/>
              <a:gd name="connsiteX43" fmla="*/ 4685002 w 12192000"/>
              <a:gd name="connsiteY43" fmla="*/ 38598 h 4547521"/>
              <a:gd name="connsiteX44" fmla="*/ 4730794 w 12192000"/>
              <a:gd name="connsiteY44" fmla="*/ 44191 h 4547521"/>
              <a:gd name="connsiteX45" fmla="*/ 4771603 w 12192000"/>
              <a:gd name="connsiteY45" fmla="*/ 45449 h 4547521"/>
              <a:gd name="connsiteX46" fmla="*/ 4798044 w 12192000"/>
              <a:gd name="connsiteY46" fmla="*/ 42781 h 4547521"/>
              <a:gd name="connsiteX47" fmla="*/ 4804975 w 12192000"/>
              <a:gd name="connsiteY47" fmla="*/ 44992 h 4547521"/>
              <a:gd name="connsiteX48" fmla="*/ 4831600 w 12192000"/>
              <a:gd name="connsiteY48" fmla="*/ 46418 h 4547521"/>
              <a:gd name="connsiteX49" fmla="*/ 4845162 w 12192000"/>
              <a:gd name="connsiteY49" fmla="*/ 43141 h 4547521"/>
              <a:gd name="connsiteX50" fmla="*/ 4858548 w 12192000"/>
              <a:gd name="connsiteY50" fmla="*/ 50687 h 4547521"/>
              <a:gd name="connsiteX51" fmla="*/ 4861820 w 12192000"/>
              <a:gd name="connsiteY51" fmla="*/ 56217 h 4547521"/>
              <a:gd name="connsiteX52" fmla="*/ 4880767 w 12192000"/>
              <a:gd name="connsiteY52" fmla="*/ 53734 h 4547521"/>
              <a:gd name="connsiteX53" fmla="*/ 4896300 w 12192000"/>
              <a:gd name="connsiteY53" fmla="*/ 59138 h 4547521"/>
              <a:gd name="connsiteX54" fmla="*/ 4909841 w 12192000"/>
              <a:gd name="connsiteY54" fmla="*/ 55605 h 4547521"/>
              <a:gd name="connsiteX55" fmla="*/ 4915461 w 12192000"/>
              <a:gd name="connsiteY55" fmla="*/ 56401 h 4547521"/>
              <a:gd name="connsiteX56" fmla="*/ 4929430 w 12192000"/>
              <a:gd name="connsiteY56" fmla="*/ 59075 h 4547521"/>
              <a:gd name="connsiteX57" fmla="*/ 4953531 w 12192000"/>
              <a:gd name="connsiteY57" fmla="*/ 65017 h 4547521"/>
              <a:gd name="connsiteX58" fmla="*/ 4961050 w 12192000"/>
              <a:gd name="connsiteY58" fmla="*/ 65844 h 4547521"/>
              <a:gd name="connsiteX59" fmla="*/ 4977419 w 12192000"/>
              <a:gd name="connsiteY59" fmla="*/ 74931 h 4547521"/>
              <a:gd name="connsiteX60" fmla="*/ 5009106 w 12192000"/>
              <a:gd name="connsiteY60" fmla="*/ 82701 h 4547521"/>
              <a:gd name="connsiteX61" fmla="*/ 5064895 w 12192000"/>
              <a:gd name="connsiteY61" fmla="*/ 109815 h 4547521"/>
              <a:gd name="connsiteX62" fmla="*/ 5097688 w 12192000"/>
              <a:gd name="connsiteY62" fmla="*/ 122753 h 4547521"/>
              <a:gd name="connsiteX63" fmla="*/ 5119875 w 12192000"/>
              <a:gd name="connsiteY63" fmla="*/ 134678 h 4547521"/>
              <a:gd name="connsiteX64" fmla="*/ 5185360 w 12192000"/>
              <a:gd name="connsiteY64" fmla="*/ 151520 h 4547521"/>
              <a:gd name="connsiteX65" fmla="*/ 5297679 w 12192000"/>
              <a:gd name="connsiteY65" fmla="*/ 173786 h 4547521"/>
              <a:gd name="connsiteX66" fmla="*/ 5320681 w 12192000"/>
              <a:gd name="connsiteY66" fmla="*/ 179769 h 4547521"/>
              <a:gd name="connsiteX67" fmla="*/ 5336842 w 12192000"/>
              <a:gd name="connsiteY67" fmla="*/ 189853 h 4547521"/>
              <a:gd name="connsiteX68" fmla="*/ 5337444 w 12192000"/>
              <a:gd name="connsiteY68" fmla="*/ 196498 h 4547521"/>
              <a:gd name="connsiteX69" fmla="*/ 5349516 w 12192000"/>
              <a:gd name="connsiteY69" fmla="*/ 200582 h 4547521"/>
              <a:gd name="connsiteX70" fmla="*/ 5351972 w 12192000"/>
              <a:gd name="connsiteY70" fmla="*/ 202700 h 4547521"/>
              <a:gd name="connsiteX71" fmla="*/ 5366814 w 12192000"/>
              <a:gd name="connsiteY71" fmla="*/ 213816 h 4547521"/>
              <a:gd name="connsiteX72" fmla="*/ 5417244 w 12192000"/>
              <a:gd name="connsiteY72" fmla="*/ 211904 h 4547521"/>
              <a:gd name="connsiteX73" fmla="*/ 5463870 w 12192000"/>
              <a:gd name="connsiteY73" fmla="*/ 230645 h 4547521"/>
              <a:gd name="connsiteX74" fmla="*/ 5664412 w 12192000"/>
              <a:gd name="connsiteY74" fmla="*/ 268725 h 4547521"/>
              <a:gd name="connsiteX75" fmla="*/ 5680257 w 12192000"/>
              <a:gd name="connsiteY75" fmla="*/ 295490 h 4547521"/>
              <a:gd name="connsiteX76" fmla="*/ 5757046 w 12192000"/>
              <a:gd name="connsiteY76" fmla="*/ 318530 h 4547521"/>
              <a:gd name="connsiteX77" fmla="*/ 5899668 w 12192000"/>
              <a:gd name="connsiteY77" fmla="*/ 314973 h 4547521"/>
              <a:gd name="connsiteX78" fmla="*/ 6042086 w 12192000"/>
              <a:gd name="connsiteY78" fmla="*/ 355595 h 4547521"/>
              <a:gd name="connsiteX79" fmla="*/ 6058069 w 12192000"/>
              <a:gd name="connsiteY79" fmla="*/ 350247 h 4547521"/>
              <a:gd name="connsiteX80" fmla="*/ 6074444 w 12192000"/>
              <a:gd name="connsiteY80" fmla="*/ 349165 h 4547521"/>
              <a:gd name="connsiteX81" fmla="*/ 6075959 w 12192000"/>
              <a:gd name="connsiteY81" fmla="*/ 350512 h 4547521"/>
              <a:gd name="connsiteX82" fmla="*/ 6093540 w 12192000"/>
              <a:gd name="connsiteY82" fmla="*/ 353653 h 4547521"/>
              <a:gd name="connsiteX83" fmla="*/ 6098369 w 12192000"/>
              <a:gd name="connsiteY83" fmla="*/ 351382 h 4547521"/>
              <a:gd name="connsiteX84" fmla="*/ 6110738 w 12192000"/>
              <a:gd name="connsiteY84" fmla="*/ 352610 h 4547521"/>
              <a:gd name="connsiteX85" fmla="*/ 6135933 w 12192000"/>
              <a:gd name="connsiteY85" fmla="*/ 352529 h 4547521"/>
              <a:gd name="connsiteX86" fmla="*/ 6139871 w 12192000"/>
              <a:gd name="connsiteY86" fmla="*/ 354857 h 4547521"/>
              <a:gd name="connsiteX87" fmla="*/ 6176662 w 12192000"/>
              <a:gd name="connsiteY87" fmla="*/ 358385 h 4547521"/>
              <a:gd name="connsiteX88" fmla="*/ 6176801 w 12192000"/>
              <a:gd name="connsiteY88" fmla="*/ 359547 h 4547521"/>
              <a:gd name="connsiteX89" fmla="*/ 6185563 w 12192000"/>
              <a:gd name="connsiteY89" fmla="*/ 365402 h 4547521"/>
              <a:gd name="connsiteX90" fmla="*/ 6203148 w 12192000"/>
              <a:gd name="connsiteY90" fmla="*/ 374055 h 4547521"/>
              <a:gd name="connsiteX91" fmla="*/ 6239136 w 12192000"/>
              <a:gd name="connsiteY91" fmla="*/ 407775 h 4547521"/>
              <a:gd name="connsiteX92" fmla="*/ 6277452 w 12192000"/>
              <a:gd name="connsiteY92" fmla="*/ 411577 h 4547521"/>
              <a:gd name="connsiteX93" fmla="*/ 6284979 w 12192000"/>
              <a:gd name="connsiteY93" fmla="*/ 412951 h 4547521"/>
              <a:gd name="connsiteX94" fmla="*/ 6285055 w 12192000"/>
              <a:gd name="connsiteY94" fmla="*/ 413230 h 4547521"/>
              <a:gd name="connsiteX95" fmla="*/ 6292844 w 12192000"/>
              <a:gd name="connsiteY95" fmla="*/ 415180 h 4547521"/>
              <a:gd name="connsiteX96" fmla="*/ 6298705 w 12192000"/>
              <a:gd name="connsiteY96" fmla="*/ 415456 h 4547521"/>
              <a:gd name="connsiteX97" fmla="*/ 6313308 w 12192000"/>
              <a:gd name="connsiteY97" fmla="*/ 418121 h 4547521"/>
              <a:gd name="connsiteX98" fmla="*/ 6317834 w 12192000"/>
              <a:gd name="connsiteY98" fmla="*/ 420710 h 4547521"/>
              <a:gd name="connsiteX99" fmla="*/ 6318907 w 12192000"/>
              <a:gd name="connsiteY99" fmla="*/ 424147 h 4547521"/>
              <a:gd name="connsiteX100" fmla="*/ 6320341 w 12192000"/>
              <a:gd name="connsiteY100" fmla="*/ 424049 h 4547521"/>
              <a:gd name="connsiteX101" fmla="*/ 6345071 w 12192000"/>
              <a:gd name="connsiteY101" fmla="*/ 437532 h 4547521"/>
              <a:gd name="connsiteX102" fmla="*/ 6403531 w 12192000"/>
              <a:gd name="connsiteY102" fmla="*/ 458217 h 4547521"/>
              <a:gd name="connsiteX103" fmla="*/ 6438176 w 12192000"/>
              <a:gd name="connsiteY103" fmla="*/ 466191 h 4547521"/>
              <a:gd name="connsiteX104" fmla="*/ 6531805 w 12192000"/>
              <a:gd name="connsiteY104" fmla="*/ 492267 h 4547521"/>
              <a:gd name="connsiteX105" fmla="*/ 6624812 w 12192000"/>
              <a:gd name="connsiteY105" fmla="*/ 521660 h 4547521"/>
              <a:gd name="connsiteX106" fmla="*/ 6665821 w 12192000"/>
              <a:gd name="connsiteY106" fmla="*/ 554387 h 4547521"/>
              <a:gd name="connsiteX107" fmla="*/ 6671133 w 12192000"/>
              <a:gd name="connsiteY107" fmla="*/ 556114 h 4547521"/>
              <a:gd name="connsiteX108" fmla="*/ 6685990 w 12192000"/>
              <a:gd name="connsiteY108" fmla="*/ 556096 h 4547521"/>
              <a:gd name="connsiteX109" fmla="*/ 6691636 w 12192000"/>
              <a:gd name="connsiteY109" fmla="*/ 555309 h 4547521"/>
              <a:gd name="connsiteX110" fmla="*/ 6699772 w 12192000"/>
              <a:gd name="connsiteY110" fmla="*/ 555817 h 4547521"/>
              <a:gd name="connsiteX111" fmla="*/ 6699955 w 12192000"/>
              <a:gd name="connsiteY111" fmla="*/ 556078 h 4547521"/>
              <a:gd name="connsiteX112" fmla="*/ 6707613 w 12192000"/>
              <a:gd name="connsiteY112" fmla="*/ 556069 h 4547521"/>
              <a:gd name="connsiteX113" fmla="*/ 6745320 w 12192000"/>
              <a:gd name="connsiteY113" fmla="*/ 552882 h 4547521"/>
              <a:gd name="connsiteX114" fmla="*/ 6792811 w 12192000"/>
              <a:gd name="connsiteY114" fmla="*/ 579510 h 4547521"/>
              <a:gd name="connsiteX115" fmla="*/ 6812882 w 12192000"/>
              <a:gd name="connsiteY115" fmla="*/ 584835 h 4547521"/>
              <a:gd name="connsiteX116" fmla="*/ 6823500 w 12192000"/>
              <a:gd name="connsiteY116" fmla="*/ 589005 h 4547521"/>
              <a:gd name="connsiteX117" fmla="*/ 6824098 w 12192000"/>
              <a:gd name="connsiteY117" fmla="*/ 590121 h 4547521"/>
              <a:gd name="connsiteX118" fmla="*/ 6860252 w 12192000"/>
              <a:gd name="connsiteY118" fmla="*/ 586942 h 4547521"/>
              <a:gd name="connsiteX119" fmla="*/ 6864904 w 12192000"/>
              <a:gd name="connsiteY119" fmla="*/ 588519 h 4547521"/>
              <a:gd name="connsiteX120" fmla="*/ 6888662 w 12192000"/>
              <a:gd name="connsiteY120" fmla="*/ 583889 h 4547521"/>
              <a:gd name="connsiteX121" fmla="*/ 6900835 w 12192000"/>
              <a:gd name="connsiteY121" fmla="*/ 582861 h 4547521"/>
              <a:gd name="connsiteX122" fmla="*/ 6904484 w 12192000"/>
              <a:gd name="connsiteY122" fmla="*/ 579757 h 4547521"/>
              <a:gd name="connsiteX123" fmla="*/ 6922346 w 12192000"/>
              <a:gd name="connsiteY123" fmla="*/ 579669 h 4547521"/>
              <a:gd name="connsiteX124" fmla="*/ 6924318 w 12192000"/>
              <a:gd name="connsiteY124" fmla="*/ 580719 h 4547521"/>
              <a:gd name="connsiteX125" fmla="*/ 6939344 w 12192000"/>
              <a:gd name="connsiteY125" fmla="*/ 576699 h 4547521"/>
              <a:gd name="connsiteX126" fmla="*/ 6952296 w 12192000"/>
              <a:gd name="connsiteY126" fmla="*/ 568557 h 4547521"/>
              <a:gd name="connsiteX127" fmla="*/ 7103052 w 12192000"/>
              <a:gd name="connsiteY127" fmla="*/ 582744 h 4547521"/>
              <a:gd name="connsiteX128" fmla="*/ 7236304 w 12192000"/>
              <a:gd name="connsiteY128" fmla="*/ 553493 h 4547521"/>
              <a:gd name="connsiteX129" fmla="*/ 7318047 w 12192000"/>
              <a:gd name="connsiteY129" fmla="*/ 562259 h 4547521"/>
              <a:gd name="connsiteX130" fmla="*/ 7343733 w 12192000"/>
              <a:gd name="connsiteY130" fmla="*/ 585691 h 4547521"/>
              <a:gd name="connsiteX131" fmla="*/ 7548358 w 12192000"/>
              <a:gd name="connsiteY131" fmla="*/ 586885 h 4547521"/>
              <a:gd name="connsiteX132" fmla="*/ 7599893 w 12192000"/>
              <a:gd name="connsiteY132" fmla="*/ 596876 h 4547521"/>
              <a:gd name="connsiteX133" fmla="*/ 7646750 w 12192000"/>
              <a:gd name="connsiteY133" fmla="*/ 585890 h 4547521"/>
              <a:gd name="connsiteX134" fmla="*/ 7665217 w 12192000"/>
              <a:gd name="connsiteY134" fmla="*/ 594129 h 4547521"/>
              <a:gd name="connsiteX135" fmla="*/ 7668385 w 12192000"/>
              <a:gd name="connsiteY135" fmla="*/ 595766 h 4547521"/>
              <a:gd name="connsiteX136" fmla="*/ 7681420 w 12192000"/>
              <a:gd name="connsiteY136" fmla="*/ 597598 h 4547521"/>
              <a:gd name="connsiteX137" fmla="*/ 7684651 w 12192000"/>
              <a:gd name="connsiteY137" fmla="*/ 604017 h 4547521"/>
              <a:gd name="connsiteX138" fmla="*/ 7843050 w 12192000"/>
              <a:gd name="connsiteY138" fmla="*/ 614318 h 4547521"/>
              <a:gd name="connsiteX139" fmla="*/ 7911637 w 12192000"/>
              <a:gd name="connsiteY139" fmla="*/ 619036 h 4547521"/>
              <a:gd name="connsiteX140" fmla="*/ 7937365 w 12192000"/>
              <a:gd name="connsiteY140" fmla="*/ 626745 h 4547521"/>
              <a:gd name="connsiteX141" fmla="*/ 8037057 w 12192000"/>
              <a:gd name="connsiteY141" fmla="*/ 650092 h 4547521"/>
              <a:gd name="connsiteX142" fmla="*/ 8122868 w 12192000"/>
              <a:gd name="connsiteY142" fmla="*/ 664374 h 4547521"/>
              <a:gd name="connsiteX143" fmla="*/ 8186750 w 12192000"/>
              <a:gd name="connsiteY143" fmla="*/ 649512 h 4547521"/>
              <a:gd name="connsiteX144" fmla="*/ 8192054 w 12192000"/>
              <a:gd name="connsiteY144" fmla="*/ 654354 h 4547521"/>
              <a:gd name="connsiteX145" fmla="*/ 8235470 w 12192000"/>
              <a:gd name="connsiteY145" fmla="*/ 656418 h 4547521"/>
              <a:gd name="connsiteX146" fmla="*/ 8388968 w 12192000"/>
              <a:gd name="connsiteY146" fmla="*/ 633169 h 4547521"/>
              <a:gd name="connsiteX147" fmla="*/ 8473770 w 12192000"/>
              <a:gd name="connsiteY147" fmla="*/ 638045 h 4547521"/>
              <a:gd name="connsiteX148" fmla="*/ 8503642 w 12192000"/>
              <a:gd name="connsiteY148" fmla="*/ 644691 h 4547521"/>
              <a:gd name="connsiteX149" fmla="*/ 8553701 w 12192000"/>
              <a:gd name="connsiteY149" fmla="*/ 655522 h 4547521"/>
              <a:gd name="connsiteX150" fmla="*/ 8590556 w 12192000"/>
              <a:gd name="connsiteY150" fmla="*/ 675719 h 4547521"/>
              <a:gd name="connsiteX151" fmla="*/ 8632638 w 12192000"/>
              <a:gd name="connsiteY151" fmla="*/ 679979 h 4547521"/>
              <a:gd name="connsiteX152" fmla="*/ 8643140 w 12192000"/>
              <a:gd name="connsiteY152" fmla="*/ 665314 h 4547521"/>
              <a:gd name="connsiteX153" fmla="*/ 8687917 w 12192000"/>
              <a:gd name="connsiteY153" fmla="*/ 674950 h 4547521"/>
              <a:gd name="connsiteX154" fmla="*/ 8755765 w 12192000"/>
              <a:gd name="connsiteY154" fmla="*/ 691285 h 4547521"/>
              <a:gd name="connsiteX155" fmla="*/ 8795085 w 12192000"/>
              <a:gd name="connsiteY155" fmla="*/ 696665 h 4547521"/>
              <a:gd name="connsiteX156" fmla="*/ 8902279 w 12192000"/>
              <a:gd name="connsiteY156" fmla="*/ 715748 h 4547521"/>
              <a:gd name="connsiteX157" fmla="*/ 9009490 w 12192000"/>
              <a:gd name="connsiteY157" fmla="*/ 738207 h 4547521"/>
              <a:gd name="connsiteX158" fmla="*/ 9072120 w 12192000"/>
              <a:gd name="connsiteY158" fmla="*/ 770402 h 4547521"/>
              <a:gd name="connsiteX159" fmla="*/ 9160343 w 12192000"/>
              <a:gd name="connsiteY159" fmla="*/ 786823 h 4547521"/>
              <a:gd name="connsiteX160" fmla="*/ 9174981 w 12192000"/>
              <a:gd name="connsiteY160" fmla="*/ 792339 h 4547521"/>
              <a:gd name="connsiteX161" fmla="*/ 9278987 w 12192000"/>
              <a:gd name="connsiteY161" fmla="*/ 817708 h 4547521"/>
              <a:gd name="connsiteX162" fmla="*/ 9400617 w 12192000"/>
              <a:gd name="connsiteY162" fmla="*/ 821594 h 4547521"/>
              <a:gd name="connsiteX163" fmla="*/ 9552261 w 12192000"/>
              <a:gd name="connsiteY163" fmla="*/ 892908 h 4547521"/>
              <a:gd name="connsiteX164" fmla="*/ 9822258 w 12192000"/>
              <a:gd name="connsiteY164" fmla="*/ 1001931 h 4547521"/>
              <a:gd name="connsiteX165" fmla="*/ 10113244 w 12192000"/>
              <a:gd name="connsiteY165" fmla="*/ 1044587 h 4547521"/>
              <a:gd name="connsiteX166" fmla="*/ 10189871 w 12192000"/>
              <a:gd name="connsiteY166" fmla="*/ 1037468 h 4547521"/>
              <a:gd name="connsiteX167" fmla="*/ 10414253 w 12192000"/>
              <a:gd name="connsiteY167" fmla="*/ 1023452 h 4547521"/>
              <a:gd name="connsiteX168" fmla="*/ 10642574 w 12192000"/>
              <a:gd name="connsiteY168" fmla="*/ 950945 h 4547521"/>
              <a:gd name="connsiteX169" fmla="*/ 10786007 w 12192000"/>
              <a:gd name="connsiteY169" fmla="*/ 939001 h 4547521"/>
              <a:gd name="connsiteX170" fmla="*/ 10854151 w 12192000"/>
              <a:gd name="connsiteY170" fmla="*/ 920241 h 4547521"/>
              <a:gd name="connsiteX171" fmla="*/ 10901354 w 12192000"/>
              <a:gd name="connsiteY171" fmla="*/ 919344 h 4547521"/>
              <a:gd name="connsiteX172" fmla="*/ 10929658 w 12192000"/>
              <a:gd name="connsiteY172" fmla="*/ 917161 h 4547521"/>
              <a:gd name="connsiteX173" fmla="*/ 10978685 w 12192000"/>
              <a:gd name="connsiteY173" fmla="*/ 885931 h 4547521"/>
              <a:gd name="connsiteX174" fmla="*/ 11163594 w 12192000"/>
              <a:gd name="connsiteY174" fmla="*/ 876168 h 4547521"/>
              <a:gd name="connsiteX175" fmla="*/ 11340142 w 12192000"/>
              <a:gd name="connsiteY175" fmla="*/ 907672 h 4547521"/>
              <a:gd name="connsiteX176" fmla="*/ 11603318 w 12192000"/>
              <a:gd name="connsiteY176" fmla="*/ 818203 h 4547521"/>
              <a:gd name="connsiteX177" fmla="*/ 11630282 w 12192000"/>
              <a:gd name="connsiteY177" fmla="*/ 811183 h 4547521"/>
              <a:gd name="connsiteX178" fmla="*/ 11776458 w 12192000"/>
              <a:gd name="connsiteY178" fmla="*/ 776411 h 4547521"/>
              <a:gd name="connsiteX179" fmla="*/ 12105816 w 12192000"/>
              <a:gd name="connsiteY179" fmla="*/ 760312 h 4547521"/>
              <a:gd name="connsiteX180" fmla="*/ 12192000 w 12192000"/>
              <a:gd name="connsiteY180" fmla="*/ 696347 h 4547521"/>
              <a:gd name="connsiteX181" fmla="*/ 12192000 w 12192000"/>
              <a:gd name="connsiteY181" fmla="*/ 4547521 h 4547521"/>
              <a:gd name="connsiteX182" fmla="*/ 0 w 12192000"/>
              <a:gd name="connsiteY182" fmla="*/ 4547521 h 4547521"/>
              <a:gd name="connsiteX183" fmla="*/ 0 w 12192000"/>
              <a:gd name="connsiteY183" fmla="*/ 540559 h 4547521"/>
              <a:gd name="connsiteX184" fmla="*/ 3948 w 12192000"/>
              <a:gd name="connsiteY184" fmla="*/ 539517 h 4547521"/>
              <a:gd name="connsiteX185" fmla="*/ 79987 w 12192000"/>
              <a:gd name="connsiteY185" fmla="*/ 526045 h 4547521"/>
              <a:gd name="connsiteX186" fmla="*/ 173247 w 12192000"/>
              <a:gd name="connsiteY186" fmla="*/ 477570 h 4547521"/>
              <a:gd name="connsiteX187" fmla="*/ 206877 w 12192000"/>
              <a:gd name="connsiteY187" fmla="*/ 473029 h 4547521"/>
              <a:gd name="connsiteX188" fmla="*/ 205655 w 12192000"/>
              <a:gd name="connsiteY188" fmla="*/ 464452 h 4547521"/>
              <a:gd name="connsiteX189" fmla="*/ 218147 w 12192000"/>
              <a:gd name="connsiteY189" fmla="*/ 463821 h 4547521"/>
              <a:gd name="connsiteX190" fmla="*/ 246031 w 12192000"/>
              <a:gd name="connsiteY190" fmla="*/ 463612 h 4547521"/>
              <a:gd name="connsiteX191" fmla="*/ 329529 w 12192000"/>
              <a:gd name="connsiteY191" fmla="*/ 461232 h 4547521"/>
              <a:gd name="connsiteX192" fmla="*/ 352311 w 12192000"/>
              <a:gd name="connsiteY192" fmla="*/ 444784 h 4547521"/>
              <a:gd name="connsiteX193" fmla="*/ 373861 w 12192000"/>
              <a:gd name="connsiteY193" fmla="*/ 444526 h 4547521"/>
              <a:gd name="connsiteX194" fmla="*/ 498838 w 12192000"/>
              <a:gd name="connsiteY194" fmla="*/ 422480 h 4547521"/>
              <a:gd name="connsiteX195" fmla="*/ 516021 w 12192000"/>
              <a:gd name="connsiteY195" fmla="*/ 420831 h 4547521"/>
              <a:gd name="connsiteX196" fmla="*/ 525327 w 12192000"/>
              <a:gd name="connsiteY196" fmla="*/ 413441 h 4547521"/>
              <a:gd name="connsiteX197" fmla="*/ 558651 w 12192000"/>
              <a:gd name="connsiteY197" fmla="*/ 411971 h 4547521"/>
              <a:gd name="connsiteX198" fmla="*/ 560193 w 12192000"/>
              <a:gd name="connsiteY198" fmla="*/ 407763 h 4547521"/>
              <a:gd name="connsiteX199" fmla="*/ 669729 w 12192000"/>
              <a:gd name="connsiteY199" fmla="*/ 371635 h 4547521"/>
              <a:gd name="connsiteX200" fmla="*/ 688496 w 12192000"/>
              <a:gd name="connsiteY200" fmla="*/ 365667 h 4547521"/>
              <a:gd name="connsiteX201" fmla="*/ 704711 w 12192000"/>
              <a:gd name="connsiteY201" fmla="*/ 367477 h 4547521"/>
              <a:gd name="connsiteX202" fmla="*/ 794485 w 12192000"/>
              <a:gd name="connsiteY202" fmla="*/ 362319 h 4547521"/>
              <a:gd name="connsiteX203" fmla="*/ 815839 w 12192000"/>
              <a:gd name="connsiteY203" fmla="*/ 365486 h 4547521"/>
              <a:gd name="connsiteX204" fmla="*/ 824819 w 12192000"/>
              <a:gd name="connsiteY204" fmla="*/ 372172 h 4547521"/>
              <a:gd name="connsiteX205" fmla="*/ 859579 w 12192000"/>
              <a:gd name="connsiteY205" fmla="*/ 359538 h 4547521"/>
              <a:gd name="connsiteX206" fmla="*/ 913213 w 12192000"/>
              <a:gd name="connsiteY206" fmla="*/ 350881 h 4547521"/>
              <a:gd name="connsiteX207" fmla="*/ 938704 w 12192000"/>
              <a:gd name="connsiteY207" fmla="*/ 344632 h 4547521"/>
              <a:gd name="connsiteX208" fmla="*/ 959272 w 12192000"/>
              <a:gd name="connsiteY208" fmla="*/ 348425 h 4547521"/>
              <a:gd name="connsiteX209" fmla="*/ 1076317 w 12192000"/>
              <a:gd name="connsiteY209" fmla="*/ 349387 h 4547521"/>
              <a:gd name="connsiteX210" fmla="*/ 1103231 w 12192000"/>
              <a:gd name="connsiteY210" fmla="*/ 355414 h 4547521"/>
              <a:gd name="connsiteX211" fmla="*/ 1115987 w 12192000"/>
              <a:gd name="connsiteY211" fmla="*/ 367428 h 4547521"/>
              <a:gd name="connsiteX212" fmla="*/ 1125983 w 12192000"/>
              <a:gd name="connsiteY212" fmla="*/ 363144 h 4547521"/>
              <a:gd name="connsiteX213" fmla="*/ 1196778 w 12192000"/>
              <a:gd name="connsiteY213" fmla="*/ 362717 h 4547521"/>
              <a:gd name="connsiteX214" fmla="*/ 1242961 w 12192000"/>
              <a:gd name="connsiteY214" fmla="*/ 361342 h 4547521"/>
              <a:gd name="connsiteX215" fmla="*/ 1245768 w 12192000"/>
              <a:gd name="connsiteY215" fmla="*/ 344848 h 4547521"/>
              <a:gd name="connsiteX216" fmla="*/ 1286892 w 12192000"/>
              <a:gd name="connsiteY216" fmla="*/ 338972 h 4547521"/>
              <a:gd name="connsiteX217" fmla="*/ 1330717 w 12192000"/>
              <a:gd name="connsiteY217" fmla="*/ 349560 h 4547521"/>
              <a:gd name="connsiteX218" fmla="*/ 1382372 w 12192000"/>
              <a:gd name="connsiteY218" fmla="*/ 348076 h 4547521"/>
              <a:gd name="connsiteX219" fmla="*/ 1413281 w 12192000"/>
              <a:gd name="connsiteY219" fmla="*/ 347368 h 4547521"/>
              <a:gd name="connsiteX220" fmla="*/ 1494404 w 12192000"/>
              <a:gd name="connsiteY220" fmla="*/ 331984 h 4547521"/>
              <a:gd name="connsiteX221" fmla="*/ 1626029 w 12192000"/>
              <a:gd name="connsiteY221" fmla="*/ 273490 h 4547521"/>
              <a:gd name="connsiteX222" fmla="*/ 1667354 w 12192000"/>
              <a:gd name="connsiteY222" fmla="*/ 265201 h 4547521"/>
              <a:gd name="connsiteX223" fmla="*/ 1674578 w 12192000"/>
              <a:gd name="connsiteY223" fmla="*/ 268574 h 4547521"/>
              <a:gd name="connsiteX224" fmla="*/ 1880316 w 12192000"/>
              <a:gd name="connsiteY224" fmla="*/ 233445 h 4547521"/>
              <a:gd name="connsiteX225" fmla="*/ 1917126 w 12192000"/>
              <a:gd name="connsiteY225" fmla="*/ 231388 h 4547521"/>
              <a:gd name="connsiteX226" fmla="*/ 1944692 w 12192000"/>
              <a:gd name="connsiteY226" fmla="*/ 232672 h 4547521"/>
              <a:gd name="connsiteX227" fmla="*/ 2010665 w 12192000"/>
              <a:gd name="connsiteY227" fmla="*/ 220971 h 4547521"/>
              <a:gd name="connsiteX228" fmla="*/ 2118270 w 12192000"/>
              <a:gd name="connsiteY228" fmla="*/ 195315 h 4547521"/>
              <a:gd name="connsiteX229" fmla="*/ 2141504 w 12192000"/>
              <a:gd name="connsiteY229" fmla="*/ 191262 h 4547521"/>
              <a:gd name="connsiteX230" fmla="*/ 2162752 w 12192000"/>
              <a:gd name="connsiteY230" fmla="*/ 193376 h 4547521"/>
              <a:gd name="connsiteX231" fmla="*/ 2168793 w 12192000"/>
              <a:gd name="connsiteY231" fmla="*/ 198745 h 4547521"/>
              <a:gd name="connsiteX232" fmla="*/ 2181778 w 12192000"/>
              <a:gd name="connsiteY232" fmla="*/ 197415 h 4547521"/>
              <a:gd name="connsiteX233" fmla="*/ 2185499 w 12192000"/>
              <a:gd name="connsiteY233" fmla="*/ 198232 h 4547521"/>
              <a:gd name="connsiteX234" fmla="*/ 2206566 w 12192000"/>
              <a:gd name="connsiteY234" fmla="*/ 201739 h 4547521"/>
              <a:gd name="connsiteX235" fmla="*/ 2244903 w 12192000"/>
              <a:gd name="connsiteY235" fmla="*/ 180167 h 4547521"/>
              <a:gd name="connsiteX236" fmla="*/ 2297531 w 12192000"/>
              <a:gd name="connsiteY236" fmla="*/ 177533 h 4547521"/>
              <a:gd name="connsiteX237" fmla="*/ 2488258 w 12192000"/>
              <a:gd name="connsiteY237" fmla="*/ 130312 h 4547521"/>
              <a:gd name="connsiteX238" fmla="*/ 2523236 w 12192000"/>
              <a:gd name="connsiteY238" fmla="*/ 146630 h 4547521"/>
              <a:gd name="connsiteX239" fmla="*/ 2603355 w 12192000"/>
              <a:gd name="connsiteY239" fmla="*/ 135687 h 4547521"/>
              <a:gd name="connsiteX240" fmla="*/ 2713319 w 12192000"/>
              <a:gd name="connsiteY240" fmla="*/ 76244 h 4547521"/>
              <a:gd name="connsiteX241" fmla="*/ 2860143 w 12192000"/>
              <a:gd name="connsiteY241" fmla="*/ 54169 h 4547521"/>
              <a:gd name="connsiteX242" fmla="*/ 2868320 w 12192000"/>
              <a:gd name="connsiteY242" fmla="*/ 43328 h 4547521"/>
              <a:gd name="connsiteX243" fmla="*/ 2880379 w 12192000"/>
              <a:gd name="connsiteY243" fmla="*/ 35935 h 4547521"/>
              <a:gd name="connsiteX244" fmla="*/ 2882710 w 12192000"/>
              <a:gd name="connsiteY244" fmla="*/ 36473 h 4547521"/>
              <a:gd name="connsiteX245" fmla="*/ 2899268 w 12192000"/>
              <a:gd name="connsiteY245" fmla="*/ 32168 h 4547521"/>
              <a:gd name="connsiteX246" fmla="*/ 2901185 w 12192000"/>
              <a:gd name="connsiteY246" fmla="*/ 28339 h 4547521"/>
              <a:gd name="connsiteX247" fmla="*/ 2912009 w 12192000"/>
              <a:gd name="connsiteY247" fmla="*/ 24480 h 4547521"/>
              <a:gd name="connsiteX248" fmla="*/ 2931895 w 12192000"/>
              <a:gd name="connsiteY248" fmla="*/ 14442 h 4547521"/>
              <a:gd name="connsiteX249" fmla="*/ 2936965 w 12192000"/>
              <a:gd name="connsiteY249" fmla="*/ 14848 h 4547521"/>
              <a:gd name="connsiteX250" fmla="*/ 2969058 w 12192000"/>
              <a:gd name="connsiteY250" fmla="*/ 3265 h 4547521"/>
              <a:gd name="connsiteX251" fmla="*/ 2970141 w 12192000"/>
              <a:gd name="connsiteY251" fmla="*/ 4190 h 4547521"/>
              <a:gd name="connsiteX252" fmla="*/ 2981985 w 12192000"/>
              <a:gd name="connsiteY252" fmla="*/ 5666 h 4547521"/>
              <a:gd name="connsiteX253" fmla="*/ 3003160 w 12192000"/>
              <a:gd name="connsiteY253" fmla="*/ 6010 h 4547521"/>
              <a:gd name="connsiteX254" fmla="*/ 3059919 w 12192000"/>
              <a:gd name="connsiteY254" fmla="*/ 20227 h 4547521"/>
              <a:gd name="connsiteX255" fmla="*/ 3093450 w 12192000"/>
              <a:gd name="connsiteY255" fmla="*/ 8272 h 4547521"/>
              <a:gd name="connsiteX256" fmla="*/ 3100564 w 12192000"/>
              <a:gd name="connsiteY256" fmla="*/ 6452 h 4547521"/>
              <a:gd name="connsiteX0" fmla="*/ 3100564 w 12192000"/>
              <a:gd name="connsiteY0" fmla="*/ 6375 h 4547444"/>
              <a:gd name="connsiteX1" fmla="*/ 3287078 w 12192000"/>
              <a:gd name="connsiteY1" fmla="*/ 27606 h 4547444"/>
              <a:gd name="connsiteX2" fmla="*/ 3386448 w 12192000"/>
              <a:gd name="connsiteY2" fmla="*/ 30393 h 4547444"/>
              <a:gd name="connsiteX3" fmla="*/ 3422427 w 12192000"/>
              <a:gd name="connsiteY3" fmla="*/ 29823 h 4547444"/>
              <a:gd name="connsiteX4" fmla="*/ 3486559 w 12192000"/>
              <a:gd name="connsiteY4" fmla="*/ 35770 h 4547444"/>
              <a:gd name="connsiteX5" fmla="*/ 3515932 w 12192000"/>
              <a:gd name="connsiteY5" fmla="*/ 42810 h 4547444"/>
              <a:gd name="connsiteX6" fmla="*/ 3517220 w 12192000"/>
              <a:gd name="connsiteY6" fmla="*/ 42377 h 4547444"/>
              <a:gd name="connsiteX7" fmla="*/ 3519845 w 12192000"/>
              <a:gd name="connsiteY7" fmla="*/ 45407 h 4547444"/>
              <a:gd name="connsiteX8" fmla="*/ 3525279 w 12192000"/>
              <a:gd name="connsiteY8" fmla="*/ 46811 h 4547444"/>
              <a:gd name="connsiteX9" fmla="*/ 3540113 w 12192000"/>
              <a:gd name="connsiteY9" fmla="*/ 45907 h 4547444"/>
              <a:gd name="connsiteX10" fmla="*/ 3545692 w 12192000"/>
              <a:gd name="connsiteY10" fmla="*/ 44786 h 4547444"/>
              <a:gd name="connsiteX11" fmla="*/ 3553854 w 12192000"/>
              <a:gd name="connsiteY11" fmla="*/ 44807 h 4547444"/>
              <a:gd name="connsiteX12" fmla="*/ 3554058 w 12192000"/>
              <a:gd name="connsiteY12" fmla="*/ 45056 h 4547444"/>
              <a:gd name="connsiteX13" fmla="*/ 3561703 w 12192000"/>
              <a:gd name="connsiteY13" fmla="*/ 44591 h 4547444"/>
              <a:gd name="connsiteX14" fmla="*/ 3599112 w 12192000"/>
              <a:gd name="connsiteY14" fmla="*/ 39166 h 4547444"/>
              <a:gd name="connsiteX15" fmla="*/ 3648544 w 12192000"/>
              <a:gd name="connsiteY15" fmla="*/ 62881 h 4547444"/>
              <a:gd name="connsiteX16" fmla="*/ 3668987 w 12192000"/>
              <a:gd name="connsiteY16" fmla="*/ 66992 h 4547444"/>
              <a:gd name="connsiteX17" fmla="*/ 3679906 w 12192000"/>
              <a:gd name="connsiteY17" fmla="*/ 70516 h 4547444"/>
              <a:gd name="connsiteX18" fmla="*/ 3680583 w 12192000"/>
              <a:gd name="connsiteY18" fmla="*/ 71594 h 4547444"/>
              <a:gd name="connsiteX19" fmla="*/ 3716448 w 12192000"/>
              <a:gd name="connsiteY19" fmla="*/ 66268 h 4547444"/>
              <a:gd name="connsiteX20" fmla="*/ 3721210 w 12192000"/>
              <a:gd name="connsiteY20" fmla="*/ 67563 h 4547444"/>
              <a:gd name="connsiteX21" fmla="*/ 3744585 w 12192000"/>
              <a:gd name="connsiteY21" fmla="*/ 61530 h 4547444"/>
              <a:gd name="connsiteX22" fmla="*/ 3756664 w 12192000"/>
              <a:gd name="connsiteY22" fmla="*/ 59781 h 4547444"/>
              <a:gd name="connsiteX23" fmla="*/ 3760076 w 12192000"/>
              <a:gd name="connsiteY23" fmla="*/ 56468 h 4547444"/>
              <a:gd name="connsiteX24" fmla="*/ 3777900 w 12192000"/>
              <a:gd name="connsiteY24" fmla="*/ 55315 h 4547444"/>
              <a:gd name="connsiteX25" fmla="*/ 3779950 w 12192000"/>
              <a:gd name="connsiteY25" fmla="*/ 56246 h 4547444"/>
              <a:gd name="connsiteX26" fmla="*/ 3794650 w 12192000"/>
              <a:gd name="connsiteY26" fmla="*/ 51341 h 4547444"/>
              <a:gd name="connsiteX27" fmla="*/ 3806969 w 12192000"/>
              <a:gd name="connsiteY27" fmla="*/ 42453 h 4547444"/>
              <a:gd name="connsiteX28" fmla="*/ 3958577 w 12192000"/>
              <a:gd name="connsiteY28" fmla="*/ 47607 h 4547444"/>
              <a:gd name="connsiteX29" fmla="*/ 4089430 w 12192000"/>
              <a:gd name="connsiteY29" fmla="*/ 10501 h 4547444"/>
              <a:gd name="connsiteX30" fmla="*/ 4171715 w 12192000"/>
              <a:gd name="connsiteY30" fmla="*/ 14367 h 4547444"/>
              <a:gd name="connsiteX31" fmla="*/ 4199128 w 12192000"/>
              <a:gd name="connsiteY31" fmla="*/ 36195 h 4547444"/>
              <a:gd name="connsiteX32" fmla="*/ 4403546 w 12192000"/>
              <a:gd name="connsiteY32" fmla="*/ 25184 h 4547444"/>
              <a:gd name="connsiteX33" fmla="*/ 4455762 w 12192000"/>
              <a:gd name="connsiteY33" fmla="*/ 32072 h 4547444"/>
              <a:gd name="connsiteX34" fmla="*/ 4501720 w 12192000"/>
              <a:gd name="connsiteY34" fmla="*/ 18325 h 4547444"/>
              <a:gd name="connsiteX35" fmla="*/ 4520780 w 12192000"/>
              <a:gd name="connsiteY35" fmla="*/ 25438 h 4547444"/>
              <a:gd name="connsiteX36" fmla="*/ 4524071 w 12192000"/>
              <a:gd name="connsiteY36" fmla="*/ 26883 h 4547444"/>
              <a:gd name="connsiteX37" fmla="*/ 4537225 w 12192000"/>
              <a:gd name="connsiteY37" fmla="*/ 27930 h 4547444"/>
              <a:gd name="connsiteX38" fmla="*/ 4540932 w 12192000"/>
              <a:gd name="connsiteY38" fmla="*/ 34139 h 4547444"/>
              <a:gd name="connsiteX39" fmla="*/ 4560732 w 12192000"/>
              <a:gd name="connsiteY39" fmla="*/ 39954 h 4547444"/>
              <a:gd name="connsiteX40" fmla="*/ 4584946 w 12192000"/>
              <a:gd name="connsiteY40" fmla="*/ 40234 h 4547444"/>
              <a:gd name="connsiteX41" fmla="*/ 4670972 w 12192000"/>
              <a:gd name="connsiteY41" fmla="*/ 41875 h 4547444"/>
              <a:gd name="connsiteX42" fmla="*/ 4685002 w 12192000"/>
              <a:gd name="connsiteY42" fmla="*/ 38521 h 4547444"/>
              <a:gd name="connsiteX43" fmla="*/ 4730794 w 12192000"/>
              <a:gd name="connsiteY43" fmla="*/ 44114 h 4547444"/>
              <a:gd name="connsiteX44" fmla="*/ 4771603 w 12192000"/>
              <a:gd name="connsiteY44" fmla="*/ 45372 h 4547444"/>
              <a:gd name="connsiteX45" fmla="*/ 4798044 w 12192000"/>
              <a:gd name="connsiteY45" fmla="*/ 42704 h 4547444"/>
              <a:gd name="connsiteX46" fmla="*/ 4804975 w 12192000"/>
              <a:gd name="connsiteY46" fmla="*/ 44915 h 4547444"/>
              <a:gd name="connsiteX47" fmla="*/ 4831600 w 12192000"/>
              <a:gd name="connsiteY47" fmla="*/ 46341 h 4547444"/>
              <a:gd name="connsiteX48" fmla="*/ 4845162 w 12192000"/>
              <a:gd name="connsiteY48" fmla="*/ 43064 h 4547444"/>
              <a:gd name="connsiteX49" fmla="*/ 4858548 w 12192000"/>
              <a:gd name="connsiteY49" fmla="*/ 50610 h 4547444"/>
              <a:gd name="connsiteX50" fmla="*/ 4861820 w 12192000"/>
              <a:gd name="connsiteY50" fmla="*/ 56140 h 4547444"/>
              <a:gd name="connsiteX51" fmla="*/ 4880767 w 12192000"/>
              <a:gd name="connsiteY51" fmla="*/ 53657 h 4547444"/>
              <a:gd name="connsiteX52" fmla="*/ 4896300 w 12192000"/>
              <a:gd name="connsiteY52" fmla="*/ 59061 h 4547444"/>
              <a:gd name="connsiteX53" fmla="*/ 4909841 w 12192000"/>
              <a:gd name="connsiteY53" fmla="*/ 55528 h 4547444"/>
              <a:gd name="connsiteX54" fmla="*/ 4915461 w 12192000"/>
              <a:gd name="connsiteY54" fmla="*/ 56324 h 4547444"/>
              <a:gd name="connsiteX55" fmla="*/ 4929430 w 12192000"/>
              <a:gd name="connsiteY55" fmla="*/ 58998 h 4547444"/>
              <a:gd name="connsiteX56" fmla="*/ 4953531 w 12192000"/>
              <a:gd name="connsiteY56" fmla="*/ 64940 h 4547444"/>
              <a:gd name="connsiteX57" fmla="*/ 4961050 w 12192000"/>
              <a:gd name="connsiteY57" fmla="*/ 65767 h 4547444"/>
              <a:gd name="connsiteX58" fmla="*/ 4977419 w 12192000"/>
              <a:gd name="connsiteY58" fmla="*/ 74854 h 4547444"/>
              <a:gd name="connsiteX59" fmla="*/ 5009106 w 12192000"/>
              <a:gd name="connsiteY59" fmla="*/ 82624 h 4547444"/>
              <a:gd name="connsiteX60" fmla="*/ 5064895 w 12192000"/>
              <a:gd name="connsiteY60" fmla="*/ 109738 h 4547444"/>
              <a:gd name="connsiteX61" fmla="*/ 5097688 w 12192000"/>
              <a:gd name="connsiteY61" fmla="*/ 122676 h 4547444"/>
              <a:gd name="connsiteX62" fmla="*/ 5119875 w 12192000"/>
              <a:gd name="connsiteY62" fmla="*/ 134601 h 4547444"/>
              <a:gd name="connsiteX63" fmla="*/ 5185360 w 12192000"/>
              <a:gd name="connsiteY63" fmla="*/ 151443 h 4547444"/>
              <a:gd name="connsiteX64" fmla="*/ 5297679 w 12192000"/>
              <a:gd name="connsiteY64" fmla="*/ 173709 h 4547444"/>
              <a:gd name="connsiteX65" fmla="*/ 5320681 w 12192000"/>
              <a:gd name="connsiteY65" fmla="*/ 179692 h 4547444"/>
              <a:gd name="connsiteX66" fmla="*/ 5336842 w 12192000"/>
              <a:gd name="connsiteY66" fmla="*/ 189776 h 4547444"/>
              <a:gd name="connsiteX67" fmla="*/ 5337444 w 12192000"/>
              <a:gd name="connsiteY67" fmla="*/ 196421 h 4547444"/>
              <a:gd name="connsiteX68" fmla="*/ 5349516 w 12192000"/>
              <a:gd name="connsiteY68" fmla="*/ 200505 h 4547444"/>
              <a:gd name="connsiteX69" fmla="*/ 5351972 w 12192000"/>
              <a:gd name="connsiteY69" fmla="*/ 202623 h 4547444"/>
              <a:gd name="connsiteX70" fmla="*/ 5366814 w 12192000"/>
              <a:gd name="connsiteY70" fmla="*/ 213739 h 4547444"/>
              <a:gd name="connsiteX71" fmla="*/ 5417244 w 12192000"/>
              <a:gd name="connsiteY71" fmla="*/ 211827 h 4547444"/>
              <a:gd name="connsiteX72" fmla="*/ 5463870 w 12192000"/>
              <a:gd name="connsiteY72" fmla="*/ 230568 h 4547444"/>
              <a:gd name="connsiteX73" fmla="*/ 5664412 w 12192000"/>
              <a:gd name="connsiteY73" fmla="*/ 268648 h 4547444"/>
              <a:gd name="connsiteX74" fmla="*/ 5680257 w 12192000"/>
              <a:gd name="connsiteY74" fmla="*/ 295413 h 4547444"/>
              <a:gd name="connsiteX75" fmla="*/ 5757046 w 12192000"/>
              <a:gd name="connsiteY75" fmla="*/ 318453 h 4547444"/>
              <a:gd name="connsiteX76" fmla="*/ 5899668 w 12192000"/>
              <a:gd name="connsiteY76" fmla="*/ 314896 h 4547444"/>
              <a:gd name="connsiteX77" fmla="*/ 6042086 w 12192000"/>
              <a:gd name="connsiteY77" fmla="*/ 355518 h 4547444"/>
              <a:gd name="connsiteX78" fmla="*/ 6058069 w 12192000"/>
              <a:gd name="connsiteY78" fmla="*/ 350170 h 4547444"/>
              <a:gd name="connsiteX79" fmla="*/ 6074444 w 12192000"/>
              <a:gd name="connsiteY79" fmla="*/ 349088 h 4547444"/>
              <a:gd name="connsiteX80" fmla="*/ 6075959 w 12192000"/>
              <a:gd name="connsiteY80" fmla="*/ 350435 h 4547444"/>
              <a:gd name="connsiteX81" fmla="*/ 6093540 w 12192000"/>
              <a:gd name="connsiteY81" fmla="*/ 353576 h 4547444"/>
              <a:gd name="connsiteX82" fmla="*/ 6098369 w 12192000"/>
              <a:gd name="connsiteY82" fmla="*/ 351305 h 4547444"/>
              <a:gd name="connsiteX83" fmla="*/ 6110738 w 12192000"/>
              <a:gd name="connsiteY83" fmla="*/ 352533 h 4547444"/>
              <a:gd name="connsiteX84" fmla="*/ 6135933 w 12192000"/>
              <a:gd name="connsiteY84" fmla="*/ 352452 h 4547444"/>
              <a:gd name="connsiteX85" fmla="*/ 6139871 w 12192000"/>
              <a:gd name="connsiteY85" fmla="*/ 354780 h 4547444"/>
              <a:gd name="connsiteX86" fmla="*/ 6176662 w 12192000"/>
              <a:gd name="connsiteY86" fmla="*/ 358308 h 4547444"/>
              <a:gd name="connsiteX87" fmla="*/ 6176801 w 12192000"/>
              <a:gd name="connsiteY87" fmla="*/ 359470 h 4547444"/>
              <a:gd name="connsiteX88" fmla="*/ 6185563 w 12192000"/>
              <a:gd name="connsiteY88" fmla="*/ 365325 h 4547444"/>
              <a:gd name="connsiteX89" fmla="*/ 6203148 w 12192000"/>
              <a:gd name="connsiteY89" fmla="*/ 373978 h 4547444"/>
              <a:gd name="connsiteX90" fmla="*/ 6239136 w 12192000"/>
              <a:gd name="connsiteY90" fmla="*/ 407698 h 4547444"/>
              <a:gd name="connsiteX91" fmla="*/ 6277452 w 12192000"/>
              <a:gd name="connsiteY91" fmla="*/ 411500 h 4547444"/>
              <a:gd name="connsiteX92" fmla="*/ 6284979 w 12192000"/>
              <a:gd name="connsiteY92" fmla="*/ 412874 h 4547444"/>
              <a:gd name="connsiteX93" fmla="*/ 6285055 w 12192000"/>
              <a:gd name="connsiteY93" fmla="*/ 413153 h 4547444"/>
              <a:gd name="connsiteX94" fmla="*/ 6292844 w 12192000"/>
              <a:gd name="connsiteY94" fmla="*/ 415103 h 4547444"/>
              <a:gd name="connsiteX95" fmla="*/ 6298705 w 12192000"/>
              <a:gd name="connsiteY95" fmla="*/ 415379 h 4547444"/>
              <a:gd name="connsiteX96" fmla="*/ 6313308 w 12192000"/>
              <a:gd name="connsiteY96" fmla="*/ 418044 h 4547444"/>
              <a:gd name="connsiteX97" fmla="*/ 6317834 w 12192000"/>
              <a:gd name="connsiteY97" fmla="*/ 420633 h 4547444"/>
              <a:gd name="connsiteX98" fmla="*/ 6318907 w 12192000"/>
              <a:gd name="connsiteY98" fmla="*/ 424070 h 4547444"/>
              <a:gd name="connsiteX99" fmla="*/ 6320341 w 12192000"/>
              <a:gd name="connsiteY99" fmla="*/ 423972 h 4547444"/>
              <a:gd name="connsiteX100" fmla="*/ 6345071 w 12192000"/>
              <a:gd name="connsiteY100" fmla="*/ 437455 h 4547444"/>
              <a:gd name="connsiteX101" fmla="*/ 6403531 w 12192000"/>
              <a:gd name="connsiteY101" fmla="*/ 458140 h 4547444"/>
              <a:gd name="connsiteX102" fmla="*/ 6438176 w 12192000"/>
              <a:gd name="connsiteY102" fmla="*/ 466114 h 4547444"/>
              <a:gd name="connsiteX103" fmla="*/ 6531805 w 12192000"/>
              <a:gd name="connsiteY103" fmla="*/ 492190 h 4547444"/>
              <a:gd name="connsiteX104" fmla="*/ 6624812 w 12192000"/>
              <a:gd name="connsiteY104" fmla="*/ 521583 h 4547444"/>
              <a:gd name="connsiteX105" fmla="*/ 6665821 w 12192000"/>
              <a:gd name="connsiteY105" fmla="*/ 554310 h 4547444"/>
              <a:gd name="connsiteX106" fmla="*/ 6671133 w 12192000"/>
              <a:gd name="connsiteY106" fmla="*/ 556037 h 4547444"/>
              <a:gd name="connsiteX107" fmla="*/ 6685990 w 12192000"/>
              <a:gd name="connsiteY107" fmla="*/ 556019 h 4547444"/>
              <a:gd name="connsiteX108" fmla="*/ 6691636 w 12192000"/>
              <a:gd name="connsiteY108" fmla="*/ 555232 h 4547444"/>
              <a:gd name="connsiteX109" fmla="*/ 6699772 w 12192000"/>
              <a:gd name="connsiteY109" fmla="*/ 555740 h 4547444"/>
              <a:gd name="connsiteX110" fmla="*/ 6699955 w 12192000"/>
              <a:gd name="connsiteY110" fmla="*/ 556001 h 4547444"/>
              <a:gd name="connsiteX111" fmla="*/ 6707613 w 12192000"/>
              <a:gd name="connsiteY111" fmla="*/ 555992 h 4547444"/>
              <a:gd name="connsiteX112" fmla="*/ 6745320 w 12192000"/>
              <a:gd name="connsiteY112" fmla="*/ 552805 h 4547444"/>
              <a:gd name="connsiteX113" fmla="*/ 6792811 w 12192000"/>
              <a:gd name="connsiteY113" fmla="*/ 579433 h 4547444"/>
              <a:gd name="connsiteX114" fmla="*/ 6812882 w 12192000"/>
              <a:gd name="connsiteY114" fmla="*/ 584758 h 4547444"/>
              <a:gd name="connsiteX115" fmla="*/ 6823500 w 12192000"/>
              <a:gd name="connsiteY115" fmla="*/ 588928 h 4547444"/>
              <a:gd name="connsiteX116" fmla="*/ 6824098 w 12192000"/>
              <a:gd name="connsiteY116" fmla="*/ 590044 h 4547444"/>
              <a:gd name="connsiteX117" fmla="*/ 6860252 w 12192000"/>
              <a:gd name="connsiteY117" fmla="*/ 586865 h 4547444"/>
              <a:gd name="connsiteX118" fmla="*/ 6864904 w 12192000"/>
              <a:gd name="connsiteY118" fmla="*/ 588442 h 4547444"/>
              <a:gd name="connsiteX119" fmla="*/ 6888662 w 12192000"/>
              <a:gd name="connsiteY119" fmla="*/ 583812 h 4547444"/>
              <a:gd name="connsiteX120" fmla="*/ 6900835 w 12192000"/>
              <a:gd name="connsiteY120" fmla="*/ 582784 h 4547444"/>
              <a:gd name="connsiteX121" fmla="*/ 6904484 w 12192000"/>
              <a:gd name="connsiteY121" fmla="*/ 579680 h 4547444"/>
              <a:gd name="connsiteX122" fmla="*/ 6922346 w 12192000"/>
              <a:gd name="connsiteY122" fmla="*/ 579592 h 4547444"/>
              <a:gd name="connsiteX123" fmla="*/ 6924318 w 12192000"/>
              <a:gd name="connsiteY123" fmla="*/ 580642 h 4547444"/>
              <a:gd name="connsiteX124" fmla="*/ 6939344 w 12192000"/>
              <a:gd name="connsiteY124" fmla="*/ 576622 h 4547444"/>
              <a:gd name="connsiteX125" fmla="*/ 6952296 w 12192000"/>
              <a:gd name="connsiteY125" fmla="*/ 568480 h 4547444"/>
              <a:gd name="connsiteX126" fmla="*/ 7103052 w 12192000"/>
              <a:gd name="connsiteY126" fmla="*/ 582667 h 4547444"/>
              <a:gd name="connsiteX127" fmla="*/ 7236304 w 12192000"/>
              <a:gd name="connsiteY127" fmla="*/ 553416 h 4547444"/>
              <a:gd name="connsiteX128" fmla="*/ 7318047 w 12192000"/>
              <a:gd name="connsiteY128" fmla="*/ 562182 h 4547444"/>
              <a:gd name="connsiteX129" fmla="*/ 7343733 w 12192000"/>
              <a:gd name="connsiteY129" fmla="*/ 585614 h 4547444"/>
              <a:gd name="connsiteX130" fmla="*/ 7548358 w 12192000"/>
              <a:gd name="connsiteY130" fmla="*/ 586808 h 4547444"/>
              <a:gd name="connsiteX131" fmla="*/ 7599893 w 12192000"/>
              <a:gd name="connsiteY131" fmla="*/ 596799 h 4547444"/>
              <a:gd name="connsiteX132" fmla="*/ 7646750 w 12192000"/>
              <a:gd name="connsiteY132" fmla="*/ 585813 h 4547444"/>
              <a:gd name="connsiteX133" fmla="*/ 7665217 w 12192000"/>
              <a:gd name="connsiteY133" fmla="*/ 594052 h 4547444"/>
              <a:gd name="connsiteX134" fmla="*/ 7668385 w 12192000"/>
              <a:gd name="connsiteY134" fmla="*/ 595689 h 4547444"/>
              <a:gd name="connsiteX135" fmla="*/ 7681420 w 12192000"/>
              <a:gd name="connsiteY135" fmla="*/ 597521 h 4547444"/>
              <a:gd name="connsiteX136" fmla="*/ 7684651 w 12192000"/>
              <a:gd name="connsiteY136" fmla="*/ 603940 h 4547444"/>
              <a:gd name="connsiteX137" fmla="*/ 7843050 w 12192000"/>
              <a:gd name="connsiteY137" fmla="*/ 614241 h 4547444"/>
              <a:gd name="connsiteX138" fmla="*/ 7911637 w 12192000"/>
              <a:gd name="connsiteY138" fmla="*/ 618959 h 4547444"/>
              <a:gd name="connsiteX139" fmla="*/ 7937365 w 12192000"/>
              <a:gd name="connsiteY139" fmla="*/ 626668 h 4547444"/>
              <a:gd name="connsiteX140" fmla="*/ 8037057 w 12192000"/>
              <a:gd name="connsiteY140" fmla="*/ 650015 h 4547444"/>
              <a:gd name="connsiteX141" fmla="*/ 8122868 w 12192000"/>
              <a:gd name="connsiteY141" fmla="*/ 664297 h 4547444"/>
              <a:gd name="connsiteX142" fmla="*/ 8186750 w 12192000"/>
              <a:gd name="connsiteY142" fmla="*/ 649435 h 4547444"/>
              <a:gd name="connsiteX143" fmla="*/ 8192054 w 12192000"/>
              <a:gd name="connsiteY143" fmla="*/ 654277 h 4547444"/>
              <a:gd name="connsiteX144" fmla="*/ 8235470 w 12192000"/>
              <a:gd name="connsiteY144" fmla="*/ 656341 h 4547444"/>
              <a:gd name="connsiteX145" fmla="*/ 8388968 w 12192000"/>
              <a:gd name="connsiteY145" fmla="*/ 633092 h 4547444"/>
              <a:gd name="connsiteX146" fmla="*/ 8473770 w 12192000"/>
              <a:gd name="connsiteY146" fmla="*/ 637968 h 4547444"/>
              <a:gd name="connsiteX147" fmla="*/ 8503642 w 12192000"/>
              <a:gd name="connsiteY147" fmla="*/ 644614 h 4547444"/>
              <a:gd name="connsiteX148" fmla="*/ 8553701 w 12192000"/>
              <a:gd name="connsiteY148" fmla="*/ 655445 h 4547444"/>
              <a:gd name="connsiteX149" fmla="*/ 8590556 w 12192000"/>
              <a:gd name="connsiteY149" fmla="*/ 675642 h 4547444"/>
              <a:gd name="connsiteX150" fmla="*/ 8632638 w 12192000"/>
              <a:gd name="connsiteY150" fmla="*/ 679902 h 4547444"/>
              <a:gd name="connsiteX151" fmla="*/ 8643140 w 12192000"/>
              <a:gd name="connsiteY151" fmla="*/ 665237 h 4547444"/>
              <a:gd name="connsiteX152" fmla="*/ 8687917 w 12192000"/>
              <a:gd name="connsiteY152" fmla="*/ 674873 h 4547444"/>
              <a:gd name="connsiteX153" fmla="*/ 8755765 w 12192000"/>
              <a:gd name="connsiteY153" fmla="*/ 691208 h 4547444"/>
              <a:gd name="connsiteX154" fmla="*/ 8795085 w 12192000"/>
              <a:gd name="connsiteY154" fmla="*/ 696588 h 4547444"/>
              <a:gd name="connsiteX155" fmla="*/ 8902279 w 12192000"/>
              <a:gd name="connsiteY155" fmla="*/ 715671 h 4547444"/>
              <a:gd name="connsiteX156" fmla="*/ 9009490 w 12192000"/>
              <a:gd name="connsiteY156" fmla="*/ 738130 h 4547444"/>
              <a:gd name="connsiteX157" fmla="*/ 9072120 w 12192000"/>
              <a:gd name="connsiteY157" fmla="*/ 770325 h 4547444"/>
              <a:gd name="connsiteX158" fmla="*/ 9160343 w 12192000"/>
              <a:gd name="connsiteY158" fmla="*/ 786746 h 4547444"/>
              <a:gd name="connsiteX159" fmla="*/ 9174981 w 12192000"/>
              <a:gd name="connsiteY159" fmla="*/ 792262 h 4547444"/>
              <a:gd name="connsiteX160" fmla="*/ 9278987 w 12192000"/>
              <a:gd name="connsiteY160" fmla="*/ 817631 h 4547444"/>
              <a:gd name="connsiteX161" fmla="*/ 9400617 w 12192000"/>
              <a:gd name="connsiteY161" fmla="*/ 821517 h 4547444"/>
              <a:gd name="connsiteX162" fmla="*/ 9552261 w 12192000"/>
              <a:gd name="connsiteY162" fmla="*/ 892831 h 4547444"/>
              <a:gd name="connsiteX163" fmla="*/ 9822258 w 12192000"/>
              <a:gd name="connsiteY163" fmla="*/ 1001854 h 4547444"/>
              <a:gd name="connsiteX164" fmla="*/ 10113244 w 12192000"/>
              <a:gd name="connsiteY164" fmla="*/ 1044510 h 4547444"/>
              <a:gd name="connsiteX165" fmla="*/ 10189871 w 12192000"/>
              <a:gd name="connsiteY165" fmla="*/ 1037391 h 4547444"/>
              <a:gd name="connsiteX166" fmla="*/ 10414253 w 12192000"/>
              <a:gd name="connsiteY166" fmla="*/ 1023375 h 4547444"/>
              <a:gd name="connsiteX167" fmla="*/ 10642574 w 12192000"/>
              <a:gd name="connsiteY167" fmla="*/ 950868 h 4547444"/>
              <a:gd name="connsiteX168" fmla="*/ 10786007 w 12192000"/>
              <a:gd name="connsiteY168" fmla="*/ 938924 h 4547444"/>
              <a:gd name="connsiteX169" fmla="*/ 10854151 w 12192000"/>
              <a:gd name="connsiteY169" fmla="*/ 920164 h 4547444"/>
              <a:gd name="connsiteX170" fmla="*/ 10901354 w 12192000"/>
              <a:gd name="connsiteY170" fmla="*/ 919267 h 4547444"/>
              <a:gd name="connsiteX171" fmla="*/ 10929658 w 12192000"/>
              <a:gd name="connsiteY171" fmla="*/ 917084 h 4547444"/>
              <a:gd name="connsiteX172" fmla="*/ 10978685 w 12192000"/>
              <a:gd name="connsiteY172" fmla="*/ 885854 h 4547444"/>
              <a:gd name="connsiteX173" fmla="*/ 11163594 w 12192000"/>
              <a:gd name="connsiteY173" fmla="*/ 876091 h 4547444"/>
              <a:gd name="connsiteX174" fmla="*/ 11340142 w 12192000"/>
              <a:gd name="connsiteY174" fmla="*/ 907595 h 4547444"/>
              <a:gd name="connsiteX175" fmla="*/ 11603318 w 12192000"/>
              <a:gd name="connsiteY175" fmla="*/ 818126 h 4547444"/>
              <a:gd name="connsiteX176" fmla="*/ 11630282 w 12192000"/>
              <a:gd name="connsiteY176" fmla="*/ 811106 h 4547444"/>
              <a:gd name="connsiteX177" fmla="*/ 11776458 w 12192000"/>
              <a:gd name="connsiteY177" fmla="*/ 776334 h 4547444"/>
              <a:gd name="connsiteX178" fmla="*/ 12105816 w 12192000"/>
              <a:gd name="connsiteY178" fmla="*/ 760235 h 4547444"/>
              <a:gd name="connsiteX179" fmla="*/ 12192000 w 12192000"/>
              <a:gd name="connsiteY179" fmla="*/ 696270 h 4547444"/>
              <a:gd name="connsiteX180" fmla="*/ 12192000 w 12192000"/>
              <a:gd name="connsiteY180" fmla="*/ 4547444 h 4547444"/>
              <a:gd name="connsiteX181" fmla="*/ 0 w 12192000"/>
              <a:gd name="connsiteY181" fmla="*/ 4547444 h 4547444"/>
              <a:gd name="connsiteX182" fmla="*/ 0 w 12192000"/>
              <a:gd name="connsiteY182" fmla="*/ 540482 h 4547444"/>
              <a:gd name="connsiteX183" fmla="*/ 3948 w 12192000"/>
              <a:gd name="connsiteY183" fmla="*/ 539440 h 4547444"/>
              <a:gd name="connsiteX184" fmla="*/ 79987 w 12192000"/>
              <a:gd name="connsiteY184" fmla="*/ 525968 h 4547444"/>
              <a:gd name="connsiteX185" fmla="*/ 173247 w 12192000"/>
              <a:gd name="connsiteY185" fmla="*/ 477493 h 4547444"/>
              <a:gd name="connsiteX186" fmla="*/ 206877 w 12192000"/>
              <a:gd name="connsiteY186" fmla="*/ 472952 h 4547444"/>
              <a:gd name="connsiteX187" fmla="*/ 205655 w 12192000"/>
              <a:gd name="connsiteY187" fmla="*/ 464375 h 4547444"/>
              <a:gd name="connsiteX188" fmla="*/ 218147 w 12192000"/>
              <a:gd name="connsiteY188" fmla="*/ 463744 h 4547444"/>
              <a:gd name="connsiteX189" fmla="*/ 246031 w 12192000"/>
              <a:gd name="connsiteY189" fmla="*/ 463535 h 4547444"/>
              <a:gd name="connsiteX190" fmla="*/ 329529 w 12192000"/>
              <a:gd name="connsiteY190" fmla="*/ 461155 h 4547444"/>
              <a:gd name="connsiteX191" fmla="*/ 352311 w 12192000"/>
              <a:gd name="connsiteY191" fmla="*/ 444707 h 4547444"/>
              <a:gd name="connsiteX192" fmla="*/ 373861 w 12192000"/>
              <a:gd name="connsiteY192" fmla="*/ 444449 h 4547444"/>
              <a:gd name="connsiteX193" fmla="*/ 498838 w 12192000"/>
              <a:gd name="connsiteY193" fmla="*/ 422403 h 4547444"/>
              <a:gd name="connsiteX194" fmla="*/ 516021 w 12192000"/>
              <a:gd name="connsiteY194" fmla="*/ 420754 h 4547444"/>
              <a:gd name="connsiteX195" fmla="*/ 525327 w 12192000"/>
              <a:gd name="connsiteY195" fmla="*/ 413364 h 4547444"/>
              <a:gd name="connsiteX196" fmla="*/ 558651 w 12192000"/>
              <a:gd name="connsiteY196" fmla="*/ 411894 h 4547444"/>
              <a:gd name="connsiteX197" fmla="*/ 560193 w 12192000"/>
              <a:gd name="connsiteY197" fmla="*/ 407686 h 4547444"/>
              <a:gd name="connsiteX198" fmla="*/ 669729 w 12192000"/>
              <a:gd name="connsiteY198" fmla="*/ 371558 h 4547444"/>
              <a:gd name="connsiteX199" fmla="*/ 688496 w 12192000"/>
              <a:gd name="connsiteY199" fmla="*/ 365590 h 4547444"/>
              <a:gd name="connsiteX200" fmla="*/ 704711 w 12192000"/>
              <a:gd name="connsiteY200" fmla="*/ 367400 h 4547444"/>
              <a:gd name="connsiteX201" fmla="*/ 794485 w 12192000"/>
              <a:gd name="connsiteY201" fmla="*/ 362242 h 4547444"/>
              <a:gd name="connsiteX202" fmla="*/ 815839 w 12192000"/>
              <a:gd name="connsiteY202" fmla="*/ 365409 h 4547444"/>
              <a:gd name="connsiteX203" fmla="*/ 824819 w 12192000"/>
              <a:gd name="connsiteY203" fmla="*/ 372095 h 4547444"/>
              <a:gd name="connsiteX204" fmla="*/ 859579 w 12192000"/>
              <a:gd name="connsiteY204" fmla="*/ 359461 h 4547444"/>
              <a:gd name="connsiteX205" fmla="*/ 913213 w 12192000"/>
              <a:gd name="connsiteY205" fmla="*/ 350804 h 4547444"/>
              <a:gd name="connsiteX206" fmla="*/ 938704 w 12192000"/>
              <a:gd name="connsiteY206" fmla="*/ 344555 h 4547444"/>
              <a:gd name="connsiteX207" fmla="*/ 959272 w 12192000"/>
              <a:gd name="connsiteY207" fmla="*/ 348348 h 4547444"/>
              <a:gd name="connsiteX208" fmla="*/ 1076317 w 12192000"/>
              <a:gd name="connsiteY208" fmla="*/ 349310 h 4547444"/>
              <a:gd name="connsiteX209" fmla="*/ 1103231 w 12192000"/>
              <a:gd name="connsiteY209" fmla="*/ 355337 h 4547444"/>
              <a:gd name="connsiteX210" fmla="*/ 1115987 w 12192000"/>
              <a:gd name="connsiteY210" fmla="*/ 367351 h 4547444"/>
              <a:gd name="connsiteX211" fmla="*/ 1125983 w 12192000"/>
              <a:gd name="connsiteY211" fmla="*/ 363067 h 4547444"/>
              <a:gd name="connsiteX212" fmla="*/ 1196778 w 12192000"/>
              <a:gd name="connsiteY212" fmla="*/ 362640 h 4547444"/>
              <a:gd name="connsiteX213" fmla="*/ 1242961 w 12192000"/>
              <a:gd name="connsiteY213" fmla="*/ 361265 h 4547444"/>
              <a:gd name="connsiteX214" fmla="*/ 1245768 w 12192000"/>
              <a:gd name="connsiteY214" fmla="*/ 344771 h 4547444"/>
              <a:gd name="connsiteX215" fmla="*/ 1286892 w 12192000"/>
              <a:gd name="connsiteY215" fmla="*/ 338895 h 4547444"/>
              <a:gd name="connsiteX216" fmla="*/ 1330717 w 12192000"/>
              <a:gd name="connsiteY216" fmla="*/ 349483 h 4547444"/>
              <a:gd name="connsiteX217" fmla="*/ 1382372 w 12192000"/>
              <a:gd name="connsiteY217" fmla="*/ 347999 h 4547444"/>
              <a:gd name="connsiteX218" fmla="*/ 1413281 w 12192000"/>
              <a:gd name="connsiteY218" fmla="*/ 347291 h 4547444"/>
              <a:gd name="connsiteX219" fmla="*/ 1494404 w 12192000"/>
              <a:gd name="connsiteY219" fmla="*/ 331907 h 4547444"/>
              <a:gd name="connsiteX220" fmla="*/ 1626029 w 12192000"/>
              <a:gd name="connsiteY220" fmla="*/ 273413 h 4547444"/>
              <a:gd name="connsiteX221" fmla="*/ 1667354 w 12192000"/>
              <a:gd name="connsiteY221" fmla="*/ 265124 h 4547444"/>
              <a:gd name="connsiteX222" fmla="*/ 1674578 w 12192000"/>
              <a:gd name="connsiteY222" fmla="*/ 268497 h 4547444"/>
              <a:gd name="connsiteX223" fmla="*/ 1880316 w 12192000"/>
              <a:gd name="connsiteY223" fmla="*/ 233368 h 4547444"/>
              <a:gd name="connsiteX224" fmla="*/ 1917126 w 12192000"/>
              <a:gd name="connsiteY224" fmla="*/ 231311 h 4547444"/>
              <a:gd name="connsiteX225" fmla="*/ 1944692 w 12192000"/>
              <a:gd name="connsiteY225" fmla="*/ 232595 h 4547444"/>
              <a:gd name="connsiteX226" fmla="*/ 2010665 w 12192000"/>
              <a:gd name="connsiteY226" fmla="*/ 220894 h 4547444"/>
              <a:gd name="connsiteX227" fmla="*/ 2118270 w 12192000"/>
              <a:gd name="connsiteY227" fmla="*/ 195238 h 4547444"/>
              <a:gd name="connsiteX228" fmla="*/ 2141504 w 12192000"/>
              <a:gd name="connsiteY228" fmla="*/ 191185 h 4547444"/>
              <a:gd name="connsiteX229" fmla="*/ 2162752 w 12192000"/>
              <a:gd name="connsiteY229" fmla="*/ 193299 h 4547444"/>
              <a:gd name="connsiteX230" fmla="*/ 2168793 w 12192000"/>
              <a:gd name="connsiteY230" fmla="*/ 198668 h 4547444"/>
              <a:gd name="connsiteX231" fmla="*/ 2181778 w 12192000"/>
              <a:gd name="connsiteY231" fmla="*/ 197338 h 4547444"/>
              <a:gd name="connsiteX232" fmla="*/ 2185499 w 12192000"/>
              <a:gd name="connsiteY232" fmla="*/ 198155 h 4547444"/>
              <a:gd name="connsiteX233" fmla="*/ 2206566 w 12192000"/>
              <a:gd name="connsiteY233" fmla="*/ 201662 h 4547444"/>
              <a:gd name="connsiteX234" fmla="*/ 2244903 w 12192000"/>
              <a:gd name="connsiteY234" fmla="*/ 180090 h 4547444"/>
              <a:gd name="connsiteX235" fmla="*/ 2297531 w 12192000"/>
              <a:gd name="connsiteY235" fmla="*/ 177456 h 4547444"/>
              <a:gd name="connsiteX236" fmla="*/ 2488258 w 12192000"/>
              <a:gd name="connsiteY236" fmla="*/ 130235 h 4547444"/>
              <a:gd name="connsiteX237" fmla="*/ 2523236 w 12192000"/>
              <a:gd name="connsiteY237" fmla="*/ 146553 h 4547444"/>
              <a:gd name="connsiteX238" fmla="*/ 2603355 w 12192000"/>
              <a:gd name="connsiteY238" fmla="*/ 135610 h 4547444"/>
              <a:gd name="connsiteX239" fmla="*/ 2713319 w 12192000"/>
              <a:gd name="connsiteY239" fmla="*/ 76167 h 4547444"/>
              <a:gd name="connsiteX240" fmla="*/ 2860143 w 12192000"/>
              <a:gd name="connsiteY240" fmla="*/ 54092 h 4547444"/>
              <a:gd name="connsiteX241" fmla="*/ 2868320 w 12192000"/>
              <a:gd name="connsiteY241" fmla="*/ 43251 h 4547444"/>
              <a:gd name="connsiteX242" fmla="*/ 2880379 w 12192000"/>
              <a:gd name="connsiteY242" fmla="*/ 35858 h 4547444"/>
              <a:gd name="connsiteX243" fmla="*/ 2882710 w 12192000"/>
              <a:gd name="connsiteY243" fmla="*/ 36396 h 4547444"/>
              <a:gd name="connsiteX244" fmla="*/ 2899268 w 12192000"/>
              <a:gd name="connsiteY244" fmla="*/ 32091 h 4547444"/>
              <a:gd name="connsiteX245" fmla="*/ 2901185 w 12192000"/>
              <a:gd name="connsiteY245" fmla="*/ 28262 h 4547444"/>
              <a:gd name="connsiteX246" fmla="*/ 2912009 w 12192000"/>
              <a:gd name="connsiteY246" fmla="*/ 24403 h 4547444"/>
              <a:gd name="connsiteX247" fmla="*/ 2931895 w 12192000"/>
              <a:gd name="connsiteY247" fmla="*/ 14365 h 4547444"/>
              <a:gd name="connsiteX248" fmla="*/ 2936965 w 12192000"/>
              <a:gd name="connsiteY248" fmla="*/ 14771 h 4547444"/>
              <a:gd name="connsiteX249" fmla="*/ 2969058 w 12192000"/>
              <a:gd name="connsiteY249" fmla="*/ 3188 h 4547444"/>
              <a:gd name="connsiteX250" fmla="*/ 2970141 w 12192000"/>
              <a:gd name="connsiteY250" fmla="*/ 4113 h 4547444"/>
              <a:gd name="connsiteX251" fmla="*/ 2981985 w 12192000"/>
              <a:gd name="connsiteY251" fmla="*/ 5589 h 4547444"/>
              <a:gd name="connsiteX252" fmla="*/ 3003160 w 12192000"/>
              <a:gd name="connsiteY252" fmla="*/ 5933 h 4547444"/>
              <a:gd name="connsiteX253" fmla="*/ 3059919 w 12192000"/>
              <a:gd name="connsiteY253" fmla="*/ 20150 h 4547444"/>
              <a:gd name="connsiteX254" fmla="*/ 3093450 w 12192000"/>
              <a:gd name="connsiteY254" fmla="*/ 8195 h 4547444"/>
              <a:gd name="connsiteX255" fmla="*/ 3100564 w 12192000"/>
              <a:gd name="connsiteY255" fmla="*/ 6375 h 4547444"/>
              <a:gd name="connsiteX0" fmla="*/ 3188029 w 12192000"/>
              <a:gd name="connsiteY0" fmla="*/ 6375 h 4547444"/>
              <a:gd name="connsiteX1" fmla="*/ 3287078 w 12192000"/>
              <a:gd name="connsiteY1" fmla="*/ 27606 h 4547444"/>
              <a:gd name="connsiteX2" fmla="*/ 3386448 w 12192000"/>
              <a:gd name="connsiteY2" fmla="*/ 30393 h 4547444"/>
              <a:gd name="connsiteX3" fmla="*/ 3422427 w 12192000"/>
              <a:gd name="connsiteY3" fmla="*/ 29823 h 4547444"/>
              <a:gd name="connsiteX4" fmla="*/ 3486559 w 12192000"/>
              <a:gd name="connsiteY4" fmla="*/ 35770 h 4547444"/>
              <a:gd name="connsiteX5" fmla="*/ 3515932 w 12192000"/>
              <a:gd name="connsiteY5" fmla="*/ 42810 h 4547444"/>
              <a:gd name="connsiteX6" fmla="*/ 3517220 w 12192000"/>
              <a:gd name="connsiteY6" fmla="*/ 42377 h 4547444"/>
              <a:gd name="connsiteX7" fmla="*/ 3519845 w 12192000"/>
              <a:gd name="connsiteY7" fmla="*/ 45407 h 4547444"/>
              <a:gd name="connsiteX8" fmla="*/ 3525279 w 12192000"/>
              <a:gd name="connsiteY8" fmla="*/ 46811 h 4547444"/>
              <a:gd name="connsiteX9" fmla="*/ 3540113 w 12192000"/>
              <a:gd name="connsiteY9" fmla="*/ 45907 h 4547444"/>
              <a:gd name="connsiteX10" fmla="*/ 3545692 w 12192000"/>
              <a:gd name="connsiteY10" fmla="*/ 44786 h 4547444"/>
              <a:gd name="connsiteX11" fmla="*/ 3553854 w 12192000"/>
              <a:gd name="connsiteY11" fmla="*/ 44807 h 4547444"/>
              <a:gd name="connsiteX12" fmla="*/ 3554058 w 12192000"/>
              <a:gd name="connsiteY12" fmla="*/ 45056 h 4547444"/>
              <a:gd name="connsiteX13" fmla="*/ 3561703 w 12192000"/>
              <a:gd name="connsiteY13" fmla="*/ 44591 h 4547444"/>
              <a:gd name="connsiteX14" fmla="*/ 3599112 w 12192000"/>
              <a:gd name="connsiteY14" fmla="*/ 39166 h 4547444"/>
              <a:gd name="connsiteX15" fmla="*/ 3648544 w 12192000"/>
              <a:gd name="connsiteY15" fmla="*/ 62881 h 4547444"/>
              <a:gd name="connsiteX16" fmla="*/ 3668987 w 12192000"/>
              <a:gd name="connsiteY16" fmla="*/ 66992 h 4547444"/>
              <a:gd name="connsiteX17" fmla="*/ 3679906 w 12192000"/>
              <a:gd name="connsiteY17" fmla="*/ 70516 h 4547444"/>
              <a:gd name="connsiteX18" fmla="*/ 3680583 w 12192000"/>
              <a:gd name="connsiteY18" fmla="*/ 71594 h 4547444"/>
              <a:gd name="connsiteX19" fmla="*/ 3716448 w 12192000"/>
              <a:gd name="connsiteY19" fmla="*/ 66268 h 4547444"/>
              <a:gd name="connsiteX20" fmla="*/ 3721210 w 12192000"/>
              <a:gd name="connsiteY20" fmla="*/ 67563 h 4547444"/>
              <a:gd name="connsiteX21" fmla="*/ 3744585 w 12192000"/>
              <a:gd name="connsiteY21" fmla="*/ 61530 h 4547444"/>
              <a:gd name="connsiteX22" fmla="*/ 3756664 w 12192000"/>
              <a:gd name="connsiteY22" fmla="*/ 59781 h 4547444"/>
              <a:gd name="connsiteX23" fmla="*/ 3760076 w 12192000"/>
              <a:gd name="connsiteY23" fmla="*/ 56468 h 4547444"/>
              <a:gd name="connsiteX24" fmla="*/ 3777900 w 12192000"/>
              <a:gd name="connsiteY24" fmla="*/ 55315 h 4547444"/>
              <a:gd name="connsiteX25" fmla="*/ 3779950 w 12192000"/>
              <a:gd name="connsiteY25" fmla="*/ 56246 h 4547444"/>
              <a:gd name="connsiteX26" fmla="*/ 3794650 w 12192000"/>
              <a:gd name="connsiteY26" fmla="*/ 51341 h 4547444"/>
              <a:gd name="connsiteX27" fmla="*/ 3806969 w 12192000"/>
              <a:gd name="connsiteY27" fmla="*/ 42453 h 4547444"/>
              <a:gd name="connsiteX28" fmla="*/ 3958577 w 12192000"/>
              <a:gd name="connsiteY28" fmla="*/ 47607 h 4547444"/>
              <a:gd name="connsiteX29" fmla="*/ 4089430 w 12192000"/>
              <a:gd name="connsiteY29" fmla="*/ 10501 h 4547444"/>
              <a:gd name="connsiteX30" fmla="*/ 4171715 w 12192000"/>
              <a:gd name="connsiteY30" fmla="*/ 14367 h 4547444"/>
              <a:gd name="connsiteX31" fmla="*/ 4199128 w 12192000"/>
              <a:gd name="connsiteY31" fmla="*/ 36195 h 4547444"/>
              <a:gd name="connsiteX32" fmla="*/ 4403546 w 12192000"/>
              <a:gd name="connsiteY32" fmla="*/ 25184 h 4547444"/>
              <a:gd name="connsiteX33" fmla="*/ 4455762 w 12192000"/>
              <a:gd name="connsiteY33" fmla="*/ 32072 h 4547444"/>
              <a:gd name="connsiteX34" fmla="*/ 4501720 w 12192000"/>
              <a:gd name="connsiteY34" fmla="*/ 18325 h 4547444"/>
              <a:gd name="connsiteX35" fmla="*/ 4520780 w 12192000"/>
              <a:gd name="connsiteY35" fmla="*/ 25438 h 4547444"/>
              <a:gd name="connsiteX36" fmla="*/ 4524071 w 12192000"/>
              <a:gd name="connsiteY36" fmla="*/ 26883 h 4547444"/>
              <a:gd name="connsiteX37" fmla="*/ 4537225 w 12192000"/>
              <a:gd name="connsiteY37" fmla="*/ 27930 h 4547444"/>
              <a:gd name="connsiteX38" fmla="*/ 4540932 w 12192000"/>
              <a:gd name="connsiteY38" fmla="*/ 34139 h 4547444"/>
              <a:gd name="connsiteX39" fmla="*/ 4560732 w 12192000"/>
              <a:gd name="connsiteY39" fmla="*/ 39954 h 4547444"/>
              <a:gd name="connsiteX40" fmla="*/ 4584946 w 12192000"/>
              <a:gd name="connsiteY40" fmla="*/ 40234 h 4547444"/>
              <a:gd name="connsiteX41" fmla="*/ 4670972 w 12192000"/>
              <a:gd name="connsiteY41" fmla="*/ 41875 h 4547444"/>
              <a:gd name="connsiteX42" fmla="*/ 4685002 w 12192000"/>
              <a:gd name="connsiteY42" fmla="*/ 38521 h 4547444"/>
              <a:gd name="connsiteX43" fmla="*/ 4730794 w 12192000"/>
              <a:gd name="connsiteY43" fmla="*/ 44114 h 4547444"/>
              <a:gd name="connsiteX44" fmla="*/ 4771603 w 12192000"/>
              <a:gd name="connsiteY44" fmla="*/ 45372 h 4547444"/>
              <a:gd name="connsiteX45" fmla="*/ 4798044 w 12192000"/>
              <a:gd name="connsiteY45" fmla="*/ 42704 h 4547444"/>
              <a:gd name="connsiteX46" fmla="*/ 4804975 w 12192000"/>
              <a:gd name="connsiteY46" fmla="*/ 44915 h 4547444"/>
              <a:gd name="connsiteX47" fmla="*/ 4831600 w 12192000"/>
              <a:gd name="connsiteY47" fmla="*/ 46341 h 4547444"/>
              <a:gd name="connsiteX48" fmla="*/ 4845162 w 12192000"/>
              <a:gd name="connsiteY48" fmla="*/ 43064 h 4547444"/>
              <a:gd name="connsiteX49" fmla="*/ 4858548 w 12192000"/>
              <a:gd name="connsiteY49" fmla="*/ 50610 h 4547444"/>
              <a:gd name="connsiteX50" fmla="*/ 4861820 w 12192000"/>
              <a:gd name="connsiteY50" fmla="*/ 56140 h 4547444"/>
              <a:gd name="connsiteX51" fmla="*/ 4880767 w 12192000"/>
              <a:gd name="connsiteY51" fmla="*/ 53657 h 4547444"/>
              <a:gd name="connsiteX52" fmla="*/ 4896300 w 12192000"/>
              <a:gd name="connsiteY52" fmla="*/ 59061 h 4547444"/>
              <a:gd name="connsiteX53" fmla="*/ 4909841 w 12192000"/>
              <a:gd name="connsiteY53" fmla="*/ 55528 h 4547444"/>
              <a:gd name="connsiteX54" fmla="*/ 4915461 w 12192000"/>
              <a:gd name="connsiteY54" fmla="*/ 56324 h 4547444"/>
              <a:gd name="connsiteX55" fmla="*/ 4929430 w 12192000"/>
              <a:gd name="connsiteY55" fmla="*/ 58998 h 4547444"/>
              <a:gd name="connsiteX56" fmla="*/ 4953531 w 12192000"/>
              <a:gd name="connsiteY56" fmla="*/ 64940 h 4547444"/>
              <a:gd name="connsiteX57" fmla="*/ 4961050 w 12192000"/>
              <a:gd name="connsiteY57" fmla="*/ 65767 h 4547444"/>
              <a:gd name="connsiteX58" fmla="*/ 4977419 w 12192000"/>
              <a:gd name="connsiteY58" fmla="*/ 74854 h 4547444"/>
              <a:gd name="connsiteX59" fmla="*/ 5009106 w 12192000"/>
              <a:gd name="connsiteY59" fmla="*/ 82624 h 4547444"/>
              <a:gd name="connsiteX60" fmla="*/ 5064895 w 12192000"/>
              <a:gd name="connsiteY60" fmla="*/ 109738 h 4547444"/>
              <a:gd name="connsiteX61" fmla="*/ 5097688 w 12192000"/>
              <a:gd name="connsiteY61" fmla="*/ 122676 h 4547444"/>
              <a:gd name="connsiteX62" fmla="*/ 5119875 w 12192000"/>
              <a:gd name="connsiteY62" fmla="*/ 134601 h 4547444"/>
              <a:gd name="connsiteX63" fmla="*/ 5185360 w 12192000"/>
              <a:gd name="connsiteY63" fmla="*/ 151443 h 4547444"/>
              <a:gd name="connsiteX64" fmla="*/ 5297679 w 12192000"/>
              <a:gd name="connsiteY64" fmla="*/ 173709 h 4547444"/>
              <a:gd name="connsiteX65" fmla="*/ 5320681 w 12192000"/>
              <a:gd name="connsiteY65" fmla="*/ 179692 h 4547444"/>
              <a:gd name="connsiteX66" fmla="*/ 5336842 w 12192000"/>
              <a:gd name="connsiteY66" fmla="*/ 189776 h 4547444"/>
              <a:gd name="connsiteX67" fmla="*/ 5337444 w 12192000"/>
              <a:gd name="connsiteY67" fmla="*/ 196421 h 4547444"/>
              <a:gd name="connsiteX68" fmla="*/ 5349516 w 12192000"/>
              <a:gd name="connsiteY68" fmla="*/ 200505 h 4547444"/>
              <a:gd name="connsiteX69" fmla="*/ 5351972 w 12192000"/>
              <a:gd name="connsiteY69" fmla="*/ 202623 h 4547444"/>
              <a:gd name="connsiteX70" fmla="*/ 5366814 w 12192000"/>
              <a:gd name="connsiteY70" fmla="*/ 213739 h 4547444"/>
              <a:gd name="connsiteX71" fmla="*/ 5417244 w 12192000"/>
              <a:gd name="connsiteY71" fmla="*/ 211827 h 4547444"/>
              <a:gd name="connsiteX72" fmla="*/ 5463870 w 12192000"/>
              <a:gd name="connsiteY72" fmla="*/ 230568 h 4547444"/>
              <a:gd name="connsiteX73" fmla="*/ 5664412 w 12192000"/>
              <a:gd name="connsiteY73" fmla="*/ 268648 h 4547444"/>
              <a:gd name="connsiteX74" fmla="*/ 5680257 w 12192000"/>
              <a:gd name="connsiteY74" fmla="*/ 295413 h 4547444"/>
              <a:gd name="connsiteX75" fmla="*/ 5757046 w 12192000"/>
              <a:gd name="connsiteY75" fmla="*/ 318453 h 4547444"/>
              <a:gd name="connsiteX76" fmla="*/ 5899668 w 12192000"/>
              <a:gd name="connsiteY76" fmla="*/ 314896 h 4547444"/>
              <a:gd name="connsiteX77" fmla="*/ 6042086 w 12192000"/>
              <a:gd name="connsiteY77" fmla="*/ 355518 h 4547444"/>
              <a:gd name="connsiteX78" fmla="*/ 6058069 w 12192000"/>
              <a:gd name="connsiteY78" fmla="*/ 350170 h 4547444"/>
              <a:gd name="connsiteX79" fmla="*/ 6074444 w 12192000"/>
              <a:gd name="connsiteY79" fmla="*/ 349088 h 4547444"/>
              <a:gd name="connsiteX80" fmla="*/ 6075959 w 12192000"/>
              <a:gd name="connsiteY80" fmla="*/ 350435 h 4547444"/>
              <a:gd name="connsiteX81" fmla="*/ 6093540 w 12192000"/>
              <a:gd name="connsiteY81" fmla="*/ 353576 h 4547444"/>
              <a:gd name="connsiteX82" fmla="*/ 6098369 w 12192000"/>
              <a:gd name="connsiteY82" fmla="*/ 351305 h 4547444"/>
              <a:gd name="connsiteX83" fmla="*/ 6110738 w 12192000"/>
              <a:gd name="connsiteY83" fmla="*/ 352533 h 4547444"/>
              <a:gd name="connsiteX84" fmla="*/ 6135933 w 12192000"/>
              <a:gd name="connsiteY84" fmla="*/ 352452 h 4547444"/>
              <a:gd name="connsiteX85" fmla="*/ 6139871 w 12192000"/>
              <a:gd name="connsiteY85" fmla="*/ 354780 h 4547444"/>
              <a:gd name="connsiteX86" fmla="*/ 6176662 w 12192000"/>
              <a:gd name="connsiteY86" fmla="*/ 358308 h 4547444"/>
              <a:gd name="connsiteX87" fmla="*/ 6176801 w 12192000"/>
              <a:gd name="connsiteY87" fmla="*/ 359470 h 4547444"/>
              <a:gd name="connsiteX88" fmla="*/ 6185563 w 12192000"/>
              <a:gd name="connsiteY88" fmla="*/ 365325 h 4547444"/>
              <a:gd name="connsiteX89" fmla="*/ 6203148 w 12192000"/>
              <a:gd name="connsiteY89" fmla="*/ 373978 h 4547444"/>
              <a:gd name="connsiteX90" fmla="*/ 6239136 w 12192000"/>
              <a:gd name="connsiteY90" fmla="*/ 407698 h 4547444"/>
              <a:gd name="connsiteX91" fmla="*/ 6277452 w 12192000"/>
              <a:gd name="connsiteY91" fmla="*/ 411500 h 4547444"/>
              <a:gd name="connsiteX92" fmla="*/ 6284979 w 12192000"/>
              <a:gd name="connsiteY92" fmla="*/ 412874 h 4547444"/>
              <a:gd name="connsiteX93" fmla="*/ 6285055 w 12192000"/>
              <a:gd name="connsiteY93" fmla="*/ 413153 h 4547444"/>
              <a:gd name="connsiteX94" fmla="*/ 6292844 w 12192000"/>
              <a:gd name="connsiteY94" fmla="*/ 415103 h 4547444"/>
              <a:gd name="connsiteX95" fmla="*/ 6298705 w 12192000"/>
              <a:gd name="connsiteY95" fmla="*/ 415379 h 4547444"/>
              <a:gd name="connsiteX96" fmla="*/ 6313308 w 12192000"/>
              <a:gd name="connsiteY96" fmla="*/ 418044 h 4547444"/>
              <a:gd name="connsiteX97" fmla="*/ 6317834 w 12192000"/>
              <a:gd name="connsiteY97" fmla="*/ 420633 h 4547444"/>
              <a:gd name="connsiteX98" fmla="*/ 6318907 w 12192000"/>
              <a:gd name="connsiteY98" fmla="*/ 424070 h 4547444"/>
              <a:gd name="connsiteX99" fmla="*/ 6320341 w 12192000"/>
              <a:gd name="connsiteY99" fmla="*/ 423972 h 4547444"/>
              <a:gd name="connsiteX100" fmla="*/ 6345071 w 12192000"/>
              <a:gd name="connsiteY100" fmla="*/ 437455 h 4547444"/>
              <a:gd name="connsiteX101" fmla="*/ 6403531 w 12192000"/>
              <a:gd name="connsiteY101" fmla="*/ 458140 h 4547444"/>
              <a:gd name="connsiteX102" fmla="*/ 6438176 w 12192000"/>
              <a:gd name="connsiteY102" fmla="*/ 466114 h 4547444"/>
              <a:gd name="connsiteX103" fmla="*/ 6531805 w 12192000"/>
              <a:gd name="connsiteY103" fmla="*/ 492190 h 4547444"/>
              <a:gd name="connsiteX104" fmla="*/ 6624812 w 12192000"/>
              <a:gd name="connsiteY104" fmla="*/ 521583 h 4547444"/>
              <a:gd name="connsiteX105" fmla="*/ 6665821 w 12192000"/>
              <a:gd name="connsiteY105" fmla="*/ 554310 h 4547444"/>
              <a:gd name="connsiteX106" fmla="*/ 6671133 w 12192000"/>
              <a:gd name="connsiteY106" fmla="*/ 556037 h 4547444"/>
              <a:gd name="connsiteX107" fmla="*/ 6685990 w 12192000"/>
              <a:gd name="connsiteY107" fmla="*/ 556019 h 4547444"/>
              <a:gd name="connsiteX108" fmla="*/ 6691636 w 12192000"/>
              <a:gd name="connsiteY108" fmla="*/ 555232 h 4547444"/>
              <a:gd name="connsiteX109" fmla="*/ 6699772 w 12192000"/>
              <a:gd name="connsiteY109" fmla="*/ 555740 h 4547444"/>
              <a:gd name="connsiteX110" fmla="*/ 6699955 w 12192000"/>
              <a:gd name="connsiteY110" fmla="*/ 556001 h 4547444"/>
              <a:gd name="connsiteX111" fmla="*/ 6707613 w 12192000"/>
              <a:gd name="connsiteY111" fmla="*/ 555992 h 4547444"/>
              <a:gd name="connsiteX112" fmla="*/ 6745320 w 12192000"/>
              <a:gd name="connsiteY112" fmla="*/ 552805 h 4547444"/>
              <a:gd name="connsiteX113" fmla="*/ 6792811 w 12192000"/>
              <a:gd name="connsiteY113" fmla="*/ 579433 h 4547444"/>
              <a:gd name="connsiteX114" fmla="*/ 6812882 w 12192000"/>
              <a:gd name="connsiteY114" fmla="*/ 584758 h 4547444"/>
              <a:gd name="connsiteX115" fmla="*/ 6823500 w 12192000"/>
              <a:gd name="connsiteY115" fmla="*/ 588928 h 4547444"/>
              <a:gd name="connsiteX116" fmla="*/ 6824098 w 12192000"/>
              <a:gd name="connsiteY116" fmla="*/ 590044 h 4547444"/>
              <a:gd name="connsiteX117" fmla="*/ 6860252 w 12192000"/>
              <a:gd name="connsiteY117" fmla="*/ 586865 h 4547444"/>
              <a:gd name="connsiteX118" fmla="*/ 6864904 w 12192000"/>
              <a:gd name="connsiteY118" fmla="*/ 588442 h 4547444"/>
              <a:gd name="connsiteX119" fmla="*/ 6888662 w 12192000"/>
              <a:gd name="connsiteY119" fmla="*/ 583812 h 4547444"/>
              <a:gd name="connsiteX120" fmla="*/ 6900835 w 12192000"/>
              <a:gd name="connsiteY120" fmla="*/ 582784 h 4547444"/>
              <a:gd name="connsiteX121" fmla="*/ 6904484 w 12192000"/>
              <a:gd name="connsiteY121" fmla="*/ 579680 h 4547444"/>
              <a:gd name="connsiteX122" fmla="*/ 6922346 w 12192000"/>
              <a:gd name="connsiteY122" fmla="*/ 579592 h 4547444"/>
              <a:gd name="connsiteX123" fmla="*/ 6924318 w 12192000"/>
              <a:gd name="connsiteY123" fmla="*/ 580642 h 4547444"/>
              <a:gd name="connsiteX124" fmla="*/ 6939344 w 12192000"/>
              <a:gd name="connsiteY124" fmla="*/ 576622 h 4547444"/>
              <a:gd name="connsiteX125" fmla="*/ 6952296 w 12192000"/>
              <a:gd name="connsiteY125" fmla="*/ 568480 h 4547444"/>
              <a:gd name="connsiteX126" fmla="*/ 7103052 w 12192000"/>
              <a:gd name="connsiteY126" fmla="*/ 582667 h 4547444"/>
              <a:gd name="connsiteX127" fmla="*/ 7236304 w 12192000"/>
              <a:gd name="connsiteY127" fmla="*/ 553416 h 4547444"/>
              <a:gd name="connsiteX128" fmla="*/ 7318047 w 12192000"/>
              <a:gd name="connsiteY128" fmla="*/ 562182 h 4547444"/>
              <a:gd name="connsiteX129" fmla="*/ 7343733 w 12192000"/>
              <a:gd name="connsiteY129" fmla="*/ 585614 h 4547444"/>
              <a:gd name="connsiteX130" fmla="*/ 7548358 w 12192000"/>
              <a:gd name="connsiteY130" fmla="*/ 586808 h 4547444"/>
              <a:gd name="connsiteX131" fmla="*/ 7599893 w 12192000"/>
              <a:gd name="connsiteY131" fmla="*/ 596799 h 4547444"/>
              <a:gd name="connsiteX132" fmla="*/ 7646750 w 12192000"/>
              <a:gd name="connsiteY132" fmla="*/ 585813 h 4547444"/>
              <a:gd name="connsiteX133" fmla="*/ 7665217 w 12192000"/>
              <a:gd name="connsiteY133" fmla="*/ 594052 h 4547444"/>
              <a:gd name="connsiteX134" fmla="*/ 7668385 w 12192000"/>
              <a:gd name="connsiteY134" fmla="*/ 595689 h 4547444"/>
              <a:gd name="connsiteX135" fmla="*/ 7681420 w 12192000"/>
              <a:gd name="connsiteY135" fmla="*/ 597521 h 4547444"/>
              <a:gd name="connsiteX136" fmla="*/ 7684651 w 12192000"/>
              <a:gd name="connsiteY136" fmla="*/ 603940 h 4547444"/>
              <a:gd name="connsiteX137" fmla="*/ 7843050 w 12192000"/>
              <a:gd name="connsiteY137" fmla="*/ 614241 h 4547444"/>
              <a:gd name="connsiteX138" fmla="*/ 7911637 w 12192000"/>
              <a:gd name="connsiteY138" fmla="*/ 618959 h 4547444"/>
              <a:gd name="connsiteX139" fmla="*/ 7937365 w 12192000"/>
              <a:gd name="connsiteY139" fmla="*/ 626668 h 4547444"/>
              <a:gd name="connsiteX140" fmla="*/ 8037057 w 12192000"/>
              <a:gd name="connsiteY140" fmla="*/ 650015 h 4547444"/>
              <a:gd name="connsiteX141" fmla="*/ 8122868 w 12192000"/>
              <a:gd name="connsiteY141" fmla="*/ 664297 h 4547444"/>
              <a:gd name="connsiteX142" fmla="*/ 8186750 w 12192000"/>
              <a:gd name="connsiteY142" fmla="*/ 649435 h 4547444"/>
              <a:gd name="connsiteX143" fmla="*/ 8192054 w 12192000"/>
              <a:gd name="connsiteY143" fmla="*/ 654277 h 4547444"/>
              <a:gd name="connsiteX144" fmla="*/ 8235470 w 12192000"/>
              <a:gd name="connsiteY144" fmla="*/ 656341 h 4547444"/>
              <a:gd name="connsiteX145" fmla="*/ 8388968 w 12192000"/>
              <a:gd name="connsiteY145" fmla="*/ 633092 h 4547444"/>
              <a:gd name="connsiteX146" fmla="*/ 8473770 w 12192000"/>
              <a:gd name="connsiteY146" fmla="*/ 637968 h 4547444"/>
              <a:gd name="connsiteX147" fmla="*/ 8503642 w 12192000"/>
              <a:gd name="connsiteY147" fmla="*/ 644614 h 4547444"/>
              <a:gd name="connsiteX148" fmla="*/ 8553701 w 12192000"/>
              <a:gd name="connsiteY148" fmla="*/ 655445 h 4547444"/>
              <a:gd name="connsiteX149" fmla="*/ 8590556 w 12192000"/>
              <a:gd name="connsiteY149" fmla="*/ 675642 h 4547444"/>
              <a:gd name="connsiteX150" fmla="*/ 8632638 w 12192000"/>
              <a:gd name="connsiteY150" fmla="*/ 679902 h 4547444"/>
              <a:gd name="connsiteX151" fmla="*/ 8643140 w 12192000"/>
              <a:gd name="connsiteY151" fmla="*/ 665237 h 4547444"/>
              <a:gd name="connsiteX152" fmla="*/ 8687917 w 12192000"/>
              <a:gd name="connsiteY152" fmla="*/ 674873 h 4547444"/>
              <a:gd name="connsiteX153" fmla="*/ 8755765 w 12192000"/>
              <a:gd name="connsiteY153" fmla="*/ 691208 h 4547444"/>
              <a:gd name="connsiteX154" fmla="*/ 8795085 w 12192000"/>
              <a:gd name="connsiteY154" fmla="*/ 696588 h 4547444"/>
              <a:gd name="connsiteX155" fmla="*/ 8902279 w 12192000"/>
              <a:gd name="connsiteY155" fmla="*/ 715671 h 4547444"/>
              <a:gd name="connsiteX156" fmla="*/ 9009490 w 12192000"/>
              <a:gd name="connsiteY156" fmla="*/ 738130 h 4547444"/>
              <a:gd name="connsiteX157" fmla="*/ 9072120 w 12192000"/>
              <a:gd name="connsiteY157" fmla="*/ 770325 h 4547444"/>
              <a:gd name="connsiteX158" fmla="*/ 9160343 w 12192000"/>
              <a:gd name="connsiteY158" fmla="*/ 786746 h 4547444"/>
              <a:gd name="connsiteX159" fmla="*/ 9174981 w 12192000"/>
              <a:gd name="connsiteY159" fmla="*/ 792262 h 4547444"/>
              <a:gd name="connsiteX160" fmla="*/ 9278987 w 12192000"/>
              <a:gd name="connsiteY160" fmla="*/ 817631 h 4547444"/>
              <a:gd name="connsiteX161" fmla="*/ 9400617 w 12192000"/>
              <a:gd name="connsiteY161" fmla="*/ 821517 h 4547444"/>
              <a:gd name="connsiteX162" fmla="*/ 9552261 w 12192000"/>
              <a:gd name="connsiteY162" fmla="*/ 892831 h 4547444"/>
              <a:gd name="connsiteX163" fmla="*/ 9822258 w 12192000"/>
              <a:gd name="connsiteY163" fmla="*/ 1001854 h 4547444"/>
              <a:gd name="connsiteX164" fmla="*/ 10113244 w 12192000"/>
              <a:gd name="connsiteY164" fmla="*/ 1044510 h 4547444"/>
              <a:gd name="connsiteX165" fmla="*/ 10189871 w 12192000"/>
              <a:gd name="connsiteY165" fmla="*/ 1037391 h 4547444"/>
              <a:gd name="connsiteX166" fmla="*/ 10414253 w 12192000"/>
              <a:gd name="connsiteY166" fmla="*/ 1023375 h 4547444"/>
              <a:gd name="connsiteX167" fmla="*/ 10642574 w 12192000"/>
              <a:gd name="connsiteY167" fmla="*/ 950868 h 4547444"/>
              <a:gd name="connsiteX168" fmla="*/ 10786007 w 12192000"/>
              <a:gd name="connsiteY168" fmla="*/ 938924 h 4547444"/>
              <a:gd name="connsiteX169" fmla="*/ 10854151 w 12192000"/>
              <a:gd name="connsiteY169" fmla="*/ 920164 h 4547444"/>
              <a:gd name="connsiteX170" fmla="*/ 10901354 w 12192000"/>
              <a:gd name="connsiteY170" fmla="*/ 919267 h 4547444"/>
              <a:gd name="connsiteX171" fmla="*/ 10929658 w 12192000"/>
              <a:gd name="connsiteY171" fmla="*/ 917084 h 4547444"/>
              <a:gd name="connsiteX172" fmla="*/ 10978685 w 12192000"/>
              <a:gd name="connsiteY172" fmla="*/ 885854 h 4547444"/>
              <a:gd name="connsiteX173" fmla="*/ 11163594 w 12192000"/>
              <a:gd name="connsiteY173" fmla="*/ 876091 h 4547444"/>
              <a:gd name="connsiteX174" fmla="*/ 11340142 w 12192000"/>
              <a:gd name="connsiteY174" fmla="*/ 907595 h 4547444"/>
              <a:gd name="connsiteX175" fmla="*/ 11603318 w 12192000"/>
              <a:gd name="connsiteY175" fmla="*/ 818126 h 4547444"/>
              <a:gd name="connsiteX176" fmla="*/ 11630282 w 12192000"/>
              <a:gd name="connsiteY176" fmla="*/ 811106 h 4547444"/>
              <a:gd name="connsiteX177" fmla="*/ 11776458 w 12192000"/>
              <a:gd name="connsiteY177" fmla="*/ 776334 h 4547444"/>
              <a:gd name="connsiteX178" fmla="*/ 12105816 w 12192000"/>
              <a:gd name="connsiteY178" fmla="*/ 760235 h 4547444"/>
              <a:gd name="connsiteX179" fmla="*/ 12192000 w 12192000"/>
              <a:gd name="connsiteY179" fmla="*/ 696270 h 4547444"/>
              <a:gd name="connsiteX180" fmla="*/ 12192000 w 12192000"/>
              <a:gd name="connsiteY180" fmla="*/ 4547444 h 4547444"/>
              <a:gd name="connsiteX181" fmla="*/ 0 w 12192000"/>
              <a:gd name="connsiteY181" fmla="*/ 4547444 h 4547444"/>
              <a:gd name="connsiteX182" fmla="*/ 0 w 12192000"/>
              <a:gd name="connsiteY182" fmla="*/ 540482 h 4547444"/>
              <a:gd name="connsiteX183" fmla="*/ 3948 w 12192000"/>
              <a:gd name="connsiteY183" fmla="*/ 539440 h 4547444"/>
              <a:gd name="connsiteX184" fmla="*/ 79987 w 12192000"/>
              <a:gd name="connsiteY184" fmla="*/ 525968 h 4547444"/>
              <a:gd name="connsiteX185" fmla="*/ 173247 w 12192000"/>
              <a:gd name="connsiteY185" fmla="*/ 477493 h 4547444"/>
              <a:gd name="connsiteX186" fmla="*/ 206877 w 12192000"/>
              <a:gd name="connsiteY186" fmla="*/ 472952 h 4547444"/>
              <a:gd name="connsiteX187" fmla="*/ 205655 w 12192000"/>
              <a:gd name="connsiteY187" fmla="*/ 464375 h 4547444"/>
              <a:gd name="connsiteX188" fmla="*/ 218147 w 12192000"/>
              <a:gd name="connsiteY188" fmla="*/ 463744 h 4547444"/>
              <a:gd name="connsiteX189" fmla="*/ 246031 w 12192000"/>
              <a:gd name="connsiteY189" fmla="*/ 463535 h 4547444"/>
              <a:gd name="connsiteX190" fmla="*/ 329529 w 12192000"/>
              <a:gd name="connsiteY190" fmla="*/ 461155 h 4547444"/>
              <a:gd name="connsiteX191" fmla="*/ 352311 w 12192000"/>
              <a:gd name="connsiteY191" fmla="*/ 444707 h 4547444"/>
              <a:gd name="connsiteX192" fmla="*/ 373861 w 12192000"/>
              <a:gd name="connsiteY192" fmla="*/ 444449 h 4547444"/>
              <a:gd name="connsiteX193" fmla="*/ 498838 w 12192000"/>
              <a:gd name="connsiteY193" fmla="*/ 422403 h 4547444"/>
              <a:gd name="connsiteX194" fmla="*/ 516021 w 12192000"/>
              <a:gd name="connsiteY194" fmla="*/ 420754 h 4547444"/>
              <a:gd name="connsiteX195" fmla="*/ 525327 w 12192000"/>
              <a:gd name="connsiteY195" fmla="*/ 413364 h 4547444"/>
              <a:gd name="connsiteX196" fmla="*/ 558651 w 12192000"/>
              <a:gd name="connsiteY196" fmla="*/ 411894 h 4547444"/>
              <a:gd name="connsiteX197" fmla="*/ 560193 w 12192000"/>
              <a:gd name="connsiteY197" fmla="*/ 407686 h 4547444"/>
              <a:gd name="connsiteX198" fmla="*/ 669729 w 12192000"/>
              <a:gd name="connsiteY198" fmla="*/ 371558 h 4547444"/>
              <a:gd name="connsiteX199" fmla="*/ 688496 w 12192000"/>
              <a:gd name="connsiteY199" fmla="*/ 365590 h 4547444"/>
              <a:gd name="connsiteX200" fmla="*/ 704711 w 12192000"/>
              <a:gd name="connsiteY200" fmla="*/ 367400 h 4547444"/>
              <a:gd name="connsiteX201" fmla="*/ 794485 w 12192000"/>
              <a:gd name="connsiteY201" fmla="*/ 362242 h 4547444"/>
              <a:gd name="connsiteX202" fmla="*/ 815839 w 12192000"/>
              <a:gd name="connsiteY202" fmla="*/ 365409 h 4547444"/>
              <a:gd name="connsiteX203" fmla="*/ 824819 w 12192000"/>
              <a:gd name="connsiteY203" fmla="*/ 372095 h 4547444"/>
              <a:gd name="connsiteX204" fmla="*/ 859579 w 12192000"/>
              <a:gd name="connsiteY204" fmla="*/ 359461 h 4547444"/>
              <a:gd name="connsiteX205" fmla="*/ 913213 w 12192000"/>
              <a:gd name="connsiteY205" fmla="*/ 350804 h 4547444"/>
              <a:gd name="connsiteX206" fmla="*/ 938704 w 12192000"/>
              <a:gd name="connsiteY206" fmla="*/ 344555 h 4547444"/>
              <a:gd name="connsiteX207" fmla="*/ 959272 w 12192000"/>
              <a:gd name="connsiteY207" fmla="*/ 348348 h 4547444"/>
              <a:gd name="connsiteX208" fmla="*/ 1076317 w 12192000"/>
              <a:gd name="connsiteY208" fmla="*/ 349310 h 4547444"/>
              <a:gd name="connsiteX209" fmla="*/ 1103231 w 12192000"/>
              <a:gd name="connsiteY209" fmla="*/ 355337 h 4547444"/>
              <a:gd name="connsiteX210" fmla="*/ 1115987 w 12192000"/>
              <a:gd name="connsiteY210" fmla="*/ 367351 h 4547444"/>
              <a:gd name="connsiteX211" fmla="*/ 1125983 w 12192000"/>
              <a:gd name="connsiteY211" fmla="*/ 363067 h 4547444"/>
              <a:gd name="connsiteX212" fmla="*/ 1196778 w 12192000"/>
              <a:gd name="connsiteY212" fmla="*/ 362640 h 4547444"/>
              <a:gd name="connsiteX213" fmla="*/ 1242961 w 12192000"/>
              <a:gd name="connsiteY213" fmla="*/ 361265 h 4547444"/>
              <a:gd name="connsiteX214" fmla="*/ 1245768 w 12192000"/>
              <a:gd name="connsiteY214" fmla="*/ 344771 h 4547444"/>
              <a:gd name="connsiteX215" fmla="*/ 1286892 w 12192000"/>
              <a:gd name="connsiteY215" fmla="*/ 338895 h 4547444"/>
              <a:gd name="connsiteX216" fmla="*/ 1330717 w 12192000"/>
              <a:gd name="connsiteY216" fmla="*/ 349483 h 4547444"/>
              <a:gd name="connsiteX217" fmla="*/ 1382372 w 12192000"/>
              <a:gd name="connsiteY217" fmla="*/ 347999 h 4547444"/>
              <a:gd name="connsiteX218" fmla="*/ 1413281 w 12192000"/>
              <a:gd name="connsiteY218" fmla="*/ 347291 h 4547444"/>
              <a:gd name="connsiteX219" fmla="*/ 1494404 w 12192000"/>
              <a:gd name="connsiteY219" fmla="*/ 331907 h 4547444"/>
              <a:gd name="connsiteX220" fmla="*/ 1626029 w 12192000"/>
              <a:gd name="connsiteY220" fmla="*/ 273413 h 4547444"/>
              <a:gd name="connsiteX221" fmla="*/ 1667354 w 12192000"/>
              <a:gd name="connsiteY221" fmla="*/ 265124 h 4547444"/>
              <a:gd name="connsiteX222" fmla="*/ 1674578 w 12192000"/>
              <a:gd name="connsiteY222" fmla="*/ 268497 h 4547444"/>
              <a:gd name="connsiteX223" fmla="*/ 1880316 w 12192000"/>
              <a:gd name="connsiteY223" fmla="*/ 233368 h 4547444"/>
              <a:gd name="connsiteX224" fmla="*/ 1917126 w 12192000"/>
              <a:gd name="connsiteY224" fmla="*/ 231311 h 4547444"/>
              <a:gd name="connsiteX225" fmla="*/ 1944692 w 12192000"/>
              <a:gd name="connsiteY225" fmla="*/ 232595 h 4547444"/>
              <a:gd name="connsiteX226" fmla="*/ 2010665 w 12192000"/>
              <a:gd name="connsiteY226" fmla="*/ 220894 h 4547444"/>
              <a:gd name="connsiteX227" fmla="*/ 2118270 w 12192000"/>
              <a:gd name="connsiteY227" fmla="*/ 195238 h 4547444"/>
              <a:gd name="connsiteX228" fmla="*/ 2141504 w 12192000"/>
              <a:gd name="connsiteY228" fmla="*/ 191185 h 4547444"/>
              <a:gd name="connsiteX229" fmla="*/ 2162752 w 12192000"/>
              <a:gd name="connsiteY229" fmla="*/ 193299 h 4547444"/>
              <a:gd name="connsiteX230" fmla="*/ 2168793 w 12192000"/>
              <a:gd name="connsiteY230" fmla="*/ 198668 h 4547444"/>
              <a:gd name="connsiteX231" fmla="*/ 2181778 w 12192000"/>
              <a:gd name="connsiteY231" fmla="*/ 197338 h 4547444"/>
              <a:gd name="connsiteX232" fmla="*/ 2185499 w 12192000"/>
              <a:gd name="connsiteY232" fmla="*/ 198155 h 4547444"/>
              <a:gd name="connsiteX233" fmla="*/ 2206566 w 12192000"/>
              <a:gd name="connsiteY233" fmla="*/ 201662 h 4547444"/>
              <a:gd name="connsiteX234" fmla="*/ 2244903 w 12192000"/>
              <a:gd name="connsiteY234" fmla="*/ 180090 h 4547444"/>
              <a:gd name="connsiteX235" fmla="*/ 2297531 w 12192000"/>
              <a:gd name="connsiteY235" fmla="*/ 177456 h 4547444"/>
              <a:gd name="connsiteX236" fmla="*/ 2488258 w 12192000"/>
              <a:gd name="connsiteY236" fmla="*/ 130235 h 4547444"/>
              <a:gd name="connsiteX237" fmla="*/ 2523236 w 12192000"/>
              <a:gd name="connsiteY237" fmla="*/ 146553 h 4547444"/>
              <a:gd name="connsiteX238" fmla="*/ 2603355 w 12192000"/>
              <a:gd name="connsiteY238" fmla="*/ 135610 h 4547444"/>
              <a:gd name="connsiteX239" fmla="*/ 2713319 w 12192000"/>
              <a:gd name="connsiteY239" fmla="*/ 76167 h 4547444"/>
              <a:gd name="connsiteX240" fmla="*/ 2860143 w 12192000"/>
              <a:gd name="connsiteY240" fmla="*/ 54092 h 4547444"/>
              <a:gd name="connsiteX241" fmla="*/ 2868320 w 12192000"/>
              <a:gd name="connsiteY241" fmla="*/ 43251 h 4547444"/>
              <a:gd name="connsiteX242" fmla="*/ 2880379 w 12192000"/>
              <a:gd name="connsiteY242" fmla="*/ 35858 h 4547444"/>
              <a:gd name="connsiteX243" fmla="*/ 2882710 w 12192000"/>
              <a:gd name="connsiteY243" fmla="*/ 36396 h 4547444"/>
              <a:gd name="connsiteX244" fmla="*/ 2899268 w 12192000"/>
              <a:gd name="connsiteY244" fmla="*/ 32091 h 4547444"/>
              <a:gd name="connsiteX245" fmla="*/ 2901185 w 12192000"/>
              <a:gd name="connsiteY245" fmla="*/ 28262 h 4547444"/>
              <a:gd name="connsiteX246" fmla="*/ 2912009 w 12192000"/>
              <a:gd name="connsiteY246" fmla="*/ 24403 h 4547444"/>
              <a:gd name="connsiteX247" fmla="*/ 2931895 w 12192000"/>
              <a:gd name="connsiteY247" fmla="*/ 14365 h 4547444"/>
              <a:gd name="connsiteX248" fmla="*/ 2936965 w 12192000"/>
              <a:gd name="connsiteY248" fmla="*/ 14771 h 4547444"/>
              <a:gd name="connsiteX249" fmla="*/ 2969058 w 12192000"/>
              <a:gd name="connsiteY249" fmla="*/ 3188 h 4547444"/>
              <a:gd name="connsiteX250" fmla="*/ 2970141 w 12192000"/>
              <a:gd name="connsiteY250" fmla="*/ 4113 h 4547444"/>
              <a:gd name="connsiteX251" fmla="*/ 2981985 w 12192000"/>
              <a:gd name="connsiteY251" fmla="*/ 5589 h 4547444"/>
              <a:gd name="connsiteX252" fmla="*/ 3003160 w 12192000"/>
              <a:gd name="connsiteY252" fmla="*/ 5933 h 4547444"/>
              <a:gd name="connsiteX253" fmla="*/ 3059919 w 12192000"/>
              <a:gd name="connsiteY253" fmla="*/ 20150 h 4547444"/>
              <a:gd name="connsiteX254" fmla="*/ 3093450 w 12192000"/>
              <a:gd name="connsiteY254" fmla="*/ 8195 h 4547444"/>
              <a:gd name="connsiteX255" fmla="*/ 3188029 w 12192000"/>
              <a:gd name="connsiteY255" fmla="*/ 6375 h 4547444"/>
              <a:gd name="connsiteX0" fmla="*/ 3188029 w 12192000"/>
              <a:gd name="connsiteY0" fmla="*/ 6375 h 4547444"/>
              <a:gd name="connsiteX1" fmla="*/ 3287078 w 12192000"/>
              <a:gd name="connsiteY1" fmla="*/ 27606 h 4547444"/>
              <a:gd name="connsiteX2" fmla="*/ 3386448 w 12192000"/>
              <a:gd name="connsiteY2" fmla="*/ 30393 h 4547444"/>
              <a:gd name="connsiteX3" fmla="*/ 3422427 w 12192000"/>
              <a:gd name="connsiteY3" fmla="*/ 29823 h 4547444"/>
              <a:gd name="connsiteX4" fmla="*/ 3486559 w 12192000"/>
              <a:gd name="connsiteY4" fmla="*/ 35770 h 4547444"/>
              <a:gd name="connsiteX5" fmla="*/ 3515932 w 12192000"/>
              <a:gd name="connsiteY5" fmla="*/ 42810 h 4547444"/>
              <a:gd name="connsiteX6" fmla="*/ 3517220 w 12192000"/>
              <a:gd name="connsiteY6" fmla="*/ 42377 h 4547444"/>
              <a:gd name="connsiteX7" fmla="*/ 3519845 w 12192000"/>
              <a:gd name="connsiteY7" fmla="*/ 45407 h 4547444"/>
              <a:gd name="connsiteX8" fmla="*/ 3525279 w 12192000"/>
              <a:gd name="connsiteY8" fmla="*/ 46811 h 4547444"/>
              <a:gd name="connsiteX9" fmla="*/ 3540113 w 12192000"/>
              <a:gd name="connsiteY9" fmla="*/ 45907 h 4547444"/>
              <a:gd name="connsiteX10" fmla="*/ 3545692 w 12192000"/>
              <a:gd name="connsiteY10" fmla="*/ 44786 h 4547444"/>
              <a:gd name="connsiteX11" fmla="*/ 3553854 w 12192000"/>
              <a:gd name="connsiteY11" fmla="*/ 44807 h 4547444"/>
              <a:gd name="connsiteX12" fmla="*/ 3554058 w 12192000"/>
              <a:gd name="connsiteY12" fmla="*/ 45056 h 4547444"/>
              <a:gd name="connsiteX13" fmla="*/ 3561703 w 12192000"/>
              <a:gd name="connsiteY13" fmla="*/ 44591 h 4547444"/>
              <a:gd name="connsiteX14" fmla="*/ 3599112 w 12192000"/>
              <a:gd name="connsiteY14" fmla="*/ 39166 h 4547444"/>
              <a:gd name="connsiteX15" fmla="*/ 3648544 w 12192000"/>
              <a:gd name="connsiteY15" fmla="*/ 62881 h 4547444"/>
              <a:gd name="connsiteX16" fmla="*/ 3668987 w 12192000"/>
              <a:gd name="connsiteY16" fmla="*/ 66992 h 4547444"/>
              <a:gd name="connsiteX17" fmla="*/ 3679906 w 12192000"/>
              <a:gd name="connsiteY17" fmla="*/ 70516 h 4547444"/>
              <a:gd name="connsiteX18" fmla="*/ 3680583 w 12192000"/>
              <a:gd name="connsiteY18" fmla="*/ 71594 h 4547444"/>
              <a:gd name="connsiteX19" fmla="*/ 3716448 w 12192000"/>
              <a:gd name="connsiteY19" fmla="*/ 66268 h 4547444"/>
              <a:gd name="connsiteX20" fmla="*/ 3721210 w 12192000"/>
              <a:gd name="connsiteY20" fmla="*/ 67563 h 4547444"/>
              <a:gd name="connsiteX21" fmla="*/ 3744585 w 12192000"/>
              <a:gd name="connsiteY21" fmla="*/ 61530 h 4547444"/>
              <a:gd name="connsiteX22" fmla="*/ 3756664 w 12192000"/>
              <a:gd name="connsiteY22" fmla="*/ 59781 h 4547444"/>
              <a:gd name="connsiteX23" fmla="*/ 3760076 w 12192000"/>
              <a:gd name="connsiteY23" fmla="*/ 56468 h 4547444"/>
              <a:gd name="connsiteX24" fmla="*/ 3777900 w 12192000"/>
              <a:gd name="connsiteY24" fmla="*/ 55315 h 4547444"/>
              <a:gd name="connsiteX25" fmla="*/ 3779950 w 12192000"/>
              <a:gd name="connsiteY25" fmla="*/ 56246 h 4547444"/>
              <a:gd name="connsiteX26" fmla="*/ 3794650 w 12192000"/>
              <a:gd name="connsiteY26" fmla="*/ 51341 h 4547444"/>
              <a:gd name="connsiteX27" fmla="*/ 3806969 w 12192000"/>
              <a:gd name="connsiteY27" fmla="*/ 42453 h 4547444"/>
              <a:gd name="connsiteX28" fmla="*/ 3958577 w 12192000"/>
              <a:gd name="connsiteY28" fmla="*/ 47607 h 4547444"/>
              <a:gd name="connsiteX29" fmla="*/ 4089430 w 12192000"/>
              <a:gd name="connsiteY29" fmla="*/ 10501 h 4547444"/>
              <a:gd name="connsiteX30" fmla="*/ 4171715 w 12192000"/>
              <a:gd name="connsiteY30" fmla="*/ 14367 h 4547444"/>
              <a:gd name="connsiteX31" fmla="*/ 4199128 w 12192000"/>
              <a:gd name="connsiteY31" fmla="*/ 36195 h 4547444"/>
              <a:gd name="connsiteX32" fmla="*/ 4403546 w 12192000"/>
              <a:gd name="connsiteY32" fmla="*/ 25184 h 4547444"/>
              <a:gd name="connsiteX33" fmla="*/ 4455762 w 12192000"/>
              <a:gd name="connsiteY33" fmla="*/ 32072 h 4547444"/>
              <a:gd name="connsiteX34" fmla="*/ 4501720 w 12192000"/>
              <a:gd name="connsiteY34" fmla="*/ 18325 h 4547444"/>
              <a:gd name="connsiteX35" fmla="*/ 4520780 w 12192000"/>
              <a:gd name="connsiteY35" fmla="*/ 25438 h 4547444"/>
              <a:gd name="connsiteX36" fmla="*/ 4524071 w 12192000"/>
              <a:gd name="connsiteY36" fmla="*/ 26883 h 4547444"/>
              <a:gd name="connsiteX37" fmla="*/ 4537225 w 12192000"/>
              <a:gd name="connsiteY37" fmla="*/ 27930 h 4547444"/>
              <a:gd name="connsiteX38" fmla="*/ 4540932 w 12192000"/>
              <a:gd name="connsiteY38" fmla="*/ 34139 h 4547444"/>
              <a:gd name="connsiteX39" fmla="*/ 4560732 w 12192000"/>
              <a:gd name="connsiteY39" fmla="*/ 39954 h 4547444"/>
              <a:gd name="connsiteX40" fmla="*/ 4584946 w 12192000"/>
              <a:gd name="connsiteY40" fmla="*/ 40234 h 4547444"/>
              <a:gd name="connsiteX41" fmla="*/ 4670972 w 12192000"/>
              <a:gd name="connsiteY41" fmla="*/ 41875 h 4547444"/>
              <a:gd name="connsiteX42" fmla="*/ 4685002 w 12192000"/>
              <a:gd name="connsiteY42" fmla="*/ 38521 h 4547444"/>
              <a:gd name="connsiteX43" fmla="*/ 4730794 w 12192000"/>
              <a:gd name="connsiteY43" fmla="*/ 44114 h 4547444"/>
              <a:gd name="connsiteX44" fmla="*/ 4771603 w 12192000"/>
              <a:gd name="connsiteY44" fmla="*/ 45372 h 4547444"/>
              <a:gd name="connsiteX45" fmla="*/ 4798044 w 12192000"/>
              <a:gd name="connsiteY45" fmla="*/ 42704 h 4547444"/>
              <a:gd name="connsiteX46" fmla="*/ 4804975 w 12192000"/>
              <a:gd name="connsiteY46" fmla="*/ 44915 h 4547444"/>
              <a:gd name="connsiteX47" fmla="*/ 4831600 w 12192000"/>
              <a:gd name="connsiteY47" fmla="*/ 46341 h 4547444"/>
              <a:gd name="connsiteX48" fmla="*/ 4845162 w 12192000"/>
              <a:gd name="connsiteY48" fmla="*/ 43064 h 4547444"/>
              <a:gd name="connsiteX49" fmla="*/ 4858548 w 12192000"/>
              <a:gd name="connsiteY49" fmla="*/ 50610 h 4547444"/>
              <a:gd name="connsiteX50" fmla="*/ 4861820 w 12192000"/>
              <a:gd name="connsiteY50" fmla="*/ 56140 h 4547444"/>
              <a:gd name="connsiteX51" fmla="*/ 4880767 w 12192000"/>
              <a:gd name="connsiteY51" fmla="*/ 53657 h 4547444"/>
              <a:gd name="connsiteX52" fmla="*/ 4896300 w 12192000"/>
              <a:gd name="connsiteY52" fmla="*/ 59061 h 4547444"/>
              <a:gd name="connsiteX53" fmla="*/ 4909841 w 12192000"/>
              <a:gd name="connsiteY53" fmla="*/ 55528 h 4547444"/>
              <a:gd name="connsiteX54" fmla="*/ 4915461 w 12192000"/>
              <a:gd name="connsiteY54" fmla="*/ 56324 h 4547444"/>
              <a:gd name="connsiteX55" fmla="*/ 4929430 w 12192000"/>
              <a:gd name="connsiteY55" fmla="*/ 58998 h 4547444"/>
              <a:gd name="connsiteX56" fmla="*/ 4953531 w 12192000"/>
              <a:gd name="connsiteY56" fmla="*/ 64940 h 4547444"/>
              <a:gd name="connsiteX57" fmla="*/ 4961050 w 12192000"/>
              <a:gd name="connsiteY57" fmla="*/ 65767 h 4547444"/>
              <a:gd name="connsiteX58" fmla="*/ 4977419 w 12192000"/>
              <a:gd name="connsiteY58" fmla="*/ 74854 h 4547444"/>
              <a:gd name="connsiteX59" fmla="*/ 5009106 w 12192000"/>
              <a:gd name="connsiteY59" fmla="*/ 82624 h 4547444"/>
              <a:gd name="connsiteX60" fmla="*/ 5064895 w 12192000"/>
              <a:gd name="connsiteY60" fmla="*/ 109738 h 4547444"/>
              <a:gd name="connsiteX61" fmla="*/ 5097688 w 12192000"/>
              <a:gd name="connsiteY61" fmla="*/ 122676 h 4547444"/>
              <a:gd name="connsiteX62" fmla="*/ 5119875 w 12192000"/>
              <a:gd name="connsiteY62" fmla="*/ 134601 h 4547444"/>
              <a:gd name="connsiteX63" fmla="*/ 5185360 w 12192000"/>
              <a:gd name="connsiteY63" fmla="*/ 151443 h 4547444"/>
              <a:gd name="connsiteX64" fmla="*/ 5297679 w 12192000"/>
              <a:gd name="connsiteY64" fmla="*/ 173709 h 4547444"/>
              <a:gd name="connsiteX65" fmla="*/ 5320681 w 12192000"/>
              <a:gd name="connsiteY65" fmla="*/ 179692 h 4547444"/>
              <a:gd name="connsiteX66" fmla="*/ 5336842 w 12192000"/>
              <a:gd name="connsiteY66" fmla="*/ 189776 h 4547444"/>
              <a:gd name="connsiteX67" fmla="*/ 5337444 w 12192000"/>
              <a:gd name="connsiteY67" fmla="*/ 196421 h 4547444"/>
              <a:gd name="connsiteX68" fmla="*/ 5349516 w 12192000"/>
              <a:gd name="connsiteY68" fmla="*/ 200505 h 4547444"/>
              <a:gd name="connsiteX69" fmla="*/ 5351972 w 12192000"/>
              <a:gd name="connsiteY69" fmla="*/ 202623 h 4547444"/>
              <a:gd name="connsiteX70" fmla="*/ 5366814 w 12192000"/>
              <a:gd name="connsiteY70" fmla="*/ 213739 h 4547444"/>
              <a:gd name="connsiteX71" fmla="*/ 5417244 w 12192000"/>
              <a:gd name="connsiteY71" fmla="*/ 211827 h 4547444"/>
              <a:gd name="connsiteX72" fmla="*/ 5463870 w 12192000"/>
              <a:gd name="connsiteY72" fmla="*/ 230568 h 4547444"/>
              <a:gd name="connsiteX73" fmla="*/ 5664412 w 12192000"/>
              <a:gd name="connsiteY73" fmla="*/ 268648 h 4547444"/>
              <a:gd name="connsiteX74" fmla="*/ 5680257 w 12192000"/>
              <a:gd name="connsiteY74" fmla="*/ 295413 h 4547444"/>
              <a:gd name="connsiteX75" fmla="*/ 5757046 w 12192000"/>
              <a:gd name="connsiteY75" fmla="*/ 318453 h 4547444"/>
              <a:gd name="connsiteX76" fmla="*/ 5899668 w 12192000"/>
              <a:gd name="connsiteY76" fmla="*/ 314896 h 4547444"/>
              <a:gd name="connsiteX77" fmla="*/ 6042086 w 12192000"/>
              <a:gd name="connsiteY77" fmla="*/ 355518 h 4547444"/>
              <a:gd name="connsiteX78" fmla="*/ 6058069 w 12192000"/>
              <a:gd name="connsiteY78" fmla="*/ 350170 h 4547444"/>
              <a:gd name="connsiteX79" fmla="*/ 6074444 w 12192000"/>
              <a:gd name="connsiteY79" fmla="*/ 349088 h 4547444"/>
              <a:gd name="connsiteX80" fmla="*/ 6075959 w 12192000"/>
              <a:gd name="connsiteY80" fmla="*/ 350435 h 4547444"/>
              <a:gd name="connsiteX81" fmla="*/ 6093540 w 12192000"/>
              <a:gd name="connsiteY81" fmla="*/ 353576 h 4547444"/>
              <a:gd name="connsiteX82" fmla="*/ 6098369 w 12192000"/>
              <a:gd name="connsiteY82" fmla="*/ 351305 h 4547444"/>
              <a:gd name="connsiteX83" fmla="*/ 6110738 w 12192000"/>
              <a:gd name="connsiteY83" fmla="*/ 352533 h 4547444"/>
              <a:gd name="connsiteX84" fmla="*/ 6135933 w 12192000"/>
              <a:gd name="connsiteY84" fmla="*/ 352452 h 4547444"/>
              <a:gd name="connsiteX85" fmla="*/ 6139871 w 12192000"/>
              <a:gd name="connsiteY85" fmla="*/ 354780 h 4547444"/>
              <a:gd name="connsiteX86" fmla="*/ 6176662 w 12192000"/>
              <a:gd name="connsiteY86" fmla="*/ 358308 h 4547444"/>
              <a:gd name="connsiteX87" fmla="*/ 6176801 w 12192000"/>
              <a:gd name="connsiteY87" fmla="*/ 359470 h 4547444"/>
              <a:gd name="connsiteX88" fmla="*/ 6185563 w 12192000"/>
              <a:gd name="connsiteY88" fmla="*/ 365325 h 4547444"/>
              <a:gd name="connsiteX89" fmla="*/ 6203148 w 12192000"/>
              <a:gd name="connsiteY89" fmla="*/ 373978 h 4547444"/>
              <a:gd name="connsiteX90" fmla="*/ 6239136 w 12192000"/>
              <a:gd name="connsiteY90" fmla="*/ 407698 h 4547444"/>
              <a:gd name="connsiteX91" fmla="*/ 6277452 w 12192000"/>
              <a:gd name="connsiteY91" fmla="*/ 411500 h 4547444"/>
              <a:gd name="connsiteX92" fmla="*/ 6284979 w 12192000"/>
              <a:gd name="connsiteY92" fmla="*/ 412874 h 4547444"/>
              <a:gd name="connsiteX93" fmla="*/ 6285055 w 12192000"/>
              <a:gd name="connsiteY93" fmla="*/ 413153 h 4547444"/>
              <a:gd name="connsiteX94" fmla="*/ 6292844 w 12192000"/>
              <a:gd name="connsiteY94" fmla="*/ 415103 h 4547444"/>
              <a:gd name="connsiteX95" fmla="*/ 6298705 w 12192000"/>
              <a:gd name="connsiteY95" fmla="*/ 415379 h 4547444"/>
              <a:gd name="connsiteX96" fmla="*/ 6313308 w 12192000"/>
              <a:gd name="connsiteY96" fmla="*/ 418044 h 4547444"/>
              <a:gd name="connsiteX97" fmla="*/ 6317834 w 12192000"/>
              <a:gd name="connsiteY97" fmla="*/ 420633 h 4547444"/>
              <a:gd name="connsiteX98" fmla="*/ 6318907 w 12192000"/>
              <a:gd name="connsiteY98" fmla="*/ 424070 h 4547444"/>
              <a:gd name="connsiteX99" fmla="*/ 6320341 w 12192000"/>
              <a:gd name="connsiteY99" fmla="*/ 423972 h 4547444"/>
              <a:gd name="connsiteX100" fmla="*/ 6345071 w 12192000"/>
              <a:gd name="connsiteY100" fmla="*/ 437455 h 4547444"/>
              <a:gd name="connsiteX101" fmla="*/ 6403531 w 12192000"/>
              <a:gd name="connsiteY101" fmla="*/ 458140 h 4547444"/>
              <a:gd name="connsiteX102" fmla="*/ 6438176 w 12192000"/>
              <a:gd name="connsiteY102" fmla="*/ 466114 h 4547444"/>
              <a:gd name="connsiteX103" fmla="*/ 6531805 w 12192000"/>
              <a:gd name="connsiteY103" fmla="*/ 492190 h 4547444"/>
              <a:gd name="connsiteX104" fmla="*/ 6624812 w 12192000"/>
              <a:gd name="connsiteY104" fmla="*/ 521583 h 4547444"/>
              <a:gd name="connsiteX105" fmla="*/ 6665821 w 12192000"/>
              <a:gd name="connsiteY105" fmla="*/ 554310 h 4547444"/>
              <a:gd name="connsiteX106" fmla="*/ 6671133 w 12192000"/>
              <a:gd name="connsiteY106" fmla="*/ 556037 h 4547444"/>
              <a:gd name="connsiteX107" fmla="*/ 6685990 w 12192000"/>
              <a:gd name="connsiteY107" fmla="*/ 556019 h 4547444"/>
              <a:gd name="connsiteX108" fmla="*/ 6691636 w 12192000"/>
              <a:gd name="connsiteY108" fmla="*/ 555232 h 4547444"/>
              <a:gd name="connsiteX109" fmla="*/ 6699772 w 12192000"/>
              <a:gd name="connsiteY109" fmla="*/ 555740 h 4547444"/>
              <a:gd name="connsiteX110" fmla="*/ 6699955 w 12192000"/>
              <a:gd name="connsiteY110" fmla="*/ 556001 h 4547444"/>
              <a:gd name="connsiteX111" fmla="*/ 6707613 w 12192000"/>
              <a:gd name="connsiteY111" fmla="*/ 555992 h 4547444"/>
              <a:gd name="connsiteX112" fmla="*/ 6745320 w 12192000"/>
              <a:gd name="connsiteY112" fmla="*/ 552805 h 4547444"/>
              <a:gd name="connsiteX113" fmla="*/ 6792811 w 12192000"/>
              <a:gd name="connsiteY113" fmla="*/ 579433 h 4547444"/>
              <a:gd name="connsiteX114" fmla="*/ 6812882 w 12192000"/>
              <a:gd name="connsiteY114" fmla="*/ 584758 h 4547444"/>
              <a:gd name="connsiteX115" fmla="*/ 6823500 w 12192000"/>
              <a:gd name="connsiteY115" fmla="*/ 588928 h 4547444"/>
              <a:gd name="connsiteX116" fmla="*/ 6824098 w 12192000"/>
              <a:gd name="connsiteY116" fmla="*/ 590044 h 4547444"/>
              <a:gd name="connsiteX117" fmla="*/ 6860252 w 12192000"/>
              <a:gd name="connsiteY117" fmla="*/ 586865 h 4547444"/>
              <a:gd name="connsiteX118" fmla="*/ 6864904 w 12192000"/>
              <a:gd name="connsiteY118" fmla="*/ 588442 h 4547444"/>
              <a:gd name="connsiteX119" fmla="*/ 6888662 w 12192000"/>
              <a:gd name="connsiteY119" fmla="*/ 583812 h 4547444"/>
              <a:gd name="connsiteX120" fmla="*/ 6900835 w 12192000"/>
              <a:gd name="connsiteY120" fmla="*/ 582784 h 4547444"/>
              <a:gd name="connsiteX121" fmla="*/ 6904484 w 12192000"/>
              <a:gd name="connsiteY121" fmla="*/ 579680 h 4547444"/>
              <a:gd name="connsiteX122" fmla="*/ 6922346 w 12192000"/>
              <a:gd name="connsiteY122" fmla="*/ 579592 h 4547444"/>
              <a:gd name="connsiteX123" fmla="*/ 6924318 w 12192000"/>
              <a:gd name="connsiteY123" fmla="*/ 580642 h 4547444"/>
              <a:gd name="connsiteX124" fmla="*/ 6939344 w 12192000"/>
              <a:gd name="connsiteY124" fmla="*/ 576622 h 4547444"/>
              <a:gd name="connsiteX125" fmla="*/ 6952296 w 12192000"/>
              <a:gd name="connsiteY125" fmla="*/ 568480 h 4547444"/>
              <a:gd name="connsiteX126" fmla="*/ 7103052 w 12192000"/>
              <a:gd name="connsiteY126" fmla="*/ 582667 h 4547444"/>
              <a:gd name="connsiteX127" fmla="*/ 7318047 w 12192000"/>
              <a:gd name="connsiteY127" fmla="*/ 562182 h 4547444"/>
              <a:gd name="connsiteX128" fmla="*/ 7343733 w 12192000"/>
              <a:gd name="connsiteY128" fmla="*/ 585614 h 4547444"/>
              <a:gd name="connsiteX129" fmla="*/ 7548358 w 12192000"/>
              <a:gd name="connsiteY129" fmla="*/ 586808 h 4547444"/>
              <a:gd name="connsiteX130" fmla="*/ 7599893 w 12192000"/>
              <a:gd name="connsiteY130" fmla="*/ 596799 h 4547444"/>
              <a:gd name="connsiteX131" fmla="*/ 7646750 w 12192000"/>
              <a:gd name="connsiteY131" fmla="*/ 585813 h 4547444"/>
              <a:gd name="connsiteX132" fmla="*/ 7665217 w 12192000"/>
              <a:gd name="connsiteY132" fmla="*/ 594052 h 4547444"/>
              <a:gd name="connsiteX133" fmla="*/ 7668385 w 12192000"/>
              <a:gd name="connsiteY133" fmla="*/ 595689 h 4547444"/>
              <a:gd name="connsiteX134" fmla="*/ 7681420 w 12192000"/>
              <a:gd name="connsiteY134" fmla="*/ 597521 h 4547444"/>
              <a:gd name="connsiteX135" fmla="*/ 7684651 w 12192000"/>
              <a:gd name="connsiteY135" fmla="*/ 603940 h 4547444"/>
              <a:gd name="connsiteX136" fmla="*/ 7843050 w 12192000"/>
              <a:gd name="connsiteY136" fmla="*/ 614241 h 4547444"/>
              <a:gd name="connsiteX137" fmla="*/ 7911637 w 12192000"/>
              <a:gd name="connsiteY137" fmla="*/ 618959 h 4547444"/>
              <a:gd name="connsiteX138" fmla="*/ 7937365 w 12192000"/>
              <a:gd name="connsiteY138" fmla="*/ 626668 h 4547444"/>
              <a:gd name="connsiteX139" fmla="*/ 8037057 w 12192000"/>
              <a:gd name="connsiteY139" fmla="*/ 650015 h 4547444"/>
              <a:gd name="connsiteX140" fmla="*/ 8122868 w 12192000"/>
              <a:gd name="connsiteY140" fmla="*/ 664297 h 4547444"/>
              <a:gd name="connsiteX141" fmla="*/ 8186750 w 12192000"/>
              <a:gd name="connsiteY141" fmla="*/ 649435 h 4547444"/>
              <a:gd name="connsiteX142" fmla="*/ 8192054 w 12192000"/>
              <a:gd name="connsiteY142" fmla="*/ 654277 h 4547444"/>
              <a:gd name="connsiteX143" fmla="*/ 8235470 w 12192000"/>
              <a:gd name="connsiteY143" fmla="*/ 656341 h 4547444"/>
              <a:gd name="connsiteX144" fmla="*/ 8388968 w 12192000"/>
              <a:gd name="connsiteY144" fmla="*/ 633092 h 4547444"/>
              <a:gd name="connsiteX145" fmla="*/ 8473770 w 12192000"/>
              <a:gd name="connsiteY145" fmla="*/ 637968 h 4547444"/>
              <a:gd name="connsiteX146" fmla="*/ 8503642 w 12192000"/>
              <a:gd name="connsiteY146" fmla="*/ 644614 h 4547444"/>
              <a:gd name="connsiteX147" fmla="*/ 8553701 w 12192000"/>
              <a:gd name="connsiteY147" fmla="*/ 655445 h 4547444"/>
              <a:gd name="connsiteX148" fmla="*/ 8590556 w 12192000"/>
              <a:gd name="connsiteY148" fmla="*/ 675642 h 4547444"/>
              <a:gd name="connsiteX149" fmla="*/ 8632638 w 12192000"/>
              <a:gd name="connsiteY149" fmla="*/ 679902 h 4547444"/>
              <a:gd name="connsiteX150" fmla="*/ 8643140 w 12192000"/>
              <a:gd name="connsiteY150" fmla="*/ 665237 h 4547444"/>
              <a:gd name="connsiteX151" fmla="*/ 8687917 w 12192000"/>
              <a:gd name="connsiteY151" fmla="*/ 674873 h 4547444"/>
              <a:gd name="connsiteX152" fmla="*/ 8755765 w 12192000"/>
              <a:gd name="connsiteY152" fmla="*/ 691208 h 4547444"/>
              <a:gd name="connsiteX153" fmla="*/ 8795085 w 12192000"/>
              <a:gd name="connsiteY153" fmla="*/ 696588 h 4547444"/>
              <a:gd name="connsiteX154" fmla="*/ 8902279 w 12192000"/>
              <a:gd name="connsiteY154" fmla="*/ 715671 h 4547444"/>
              <a:gd name="connsiteX155" fmla="*/ 9009490 w 12192000"/>
              <a:gd name="connsiteY155" fmla="*/ 738130 h 4547444"/>
              <a:gd name="connsiteX156" fmla="*/ 9072120 w 12192000"/>
              <a:gd name="connsiteY156" fmla="*/ 770325 h 4547444"/>
              <a:gd name="connsiteX157" fmla="*/ 9160343 w 12192000"/>
              <a:gd name="connsiteY157" fmla="*/ 786746 h 4547444"/>
              <a:gd name="connsiteX158" fmla="*/ 9174981 w 12192000"/>
              <a:gd name="connsiteY158" fmla="*/ 792262 h 4547444"/>
              <a:gd name="connsiteX159" fmla="*/ 9278987 w 12192000"/>
              <a:gd name="connsiteY159" fmla="*/ 817631 h 4547444"/>
              <a:gd name="connsiteX160" fmla="*/ 9400617 w 12192000"/>
              <a:gd name="connsiteY160" fmla="*/ 821517 h 4547444"/>
              <a:gd name="connsiteX161" fmla="*/ 9552261 w 12192000"/>
              <a:gd name="connsiteY161" fmla="*/ 892831 h 4547444"/>
              <a:gd name="connsiteX162" fmla="*/ 9822258 w 12192000"/>
              <a:gd name="connsiteY162" fmla="*/ 1001854 h 4547444"/>
              <a:gd name="connsiteX163" fmla="*/ 10113244 w 12192000"/>
              <a:gd name="connsiteY163" fmla="*/ 1044510 h 4547444"/>
              <a:gd name="connsiteX164" fmla="*/ 10189871 w 12192000"/>
              <a:gd name="connsiteY164" fmla="*/ 1037391 h 4547444"/>
              <a:gd name="connsiteX165" fmla="*/ 10414253 w 12192000"/>
              <a:gd name="connsiteY165" fmla="*/ 1023375 h 4547444"/>
              <a:gd name="connsiteX166" fmla="*/ 10642574 w 12192000"/>
              <a:gd name="connsiteY166" fmla="*/ 950868 h 4547444"/>
              <a:gd name="connsiteX167" fmla="*/ 10786007 w 12192000"/>
              <a:gd name="connsiteY167" fmla="*/ 938924 h 4547444"/>
              <a:gd name="connsiteX168" fmla="*/ 10854151 w 12192000"/>
              <a:gd name="connsiteY168" fmla="*/ 920164 h 4547444"/>
              <a:gd name="connsiteX169" fmla="*/ 10901354 w 12192000"/>
              <a:gd name="connsiteY169" fmla="*/ 919267 h 4547444"/>
              <a:gd name="connsiteX170" fmla="*/ 10929658 w 12192000"/>
              <a:gd name="connsiteY170" fmla="*/ 917084 h 4547444"/>
              <a:gd name="connsiteX171" fmla="*/ 10978685 w 12192000"/>
              <a:gd name="connsiteY171" fmla="*/ 885854 h 4547444"/>
              <a:gd name="connsiteX172" fmla="*/ 11163594 w 12192000"/>
              <a:gd name="connsiteY172" fmla="*/ 876091 h 4547444"/>
              <a:gd name="connsiteX173" fmla="*/ 11340142 w 12192000"/>
              <a:gd name="connsiteY173" fmla="*/ 907595 h 4547444"/>
              <a:gd name="connsiteX174" fmla="*/ 11603318 w 12192000"/>
              <a:gd name="connsiteY174" fmla="*/ 818126 h 4547444"/>
              <a:gd name="connsiteX175" fmla="*/ 11630282 w 12192000"/>
              <a:gd name="connsiteY175" fmla="*/ 811106 h 4547444"/>
              <a:gd name="connsiteX176" fmla="*/ 11776458 w 12192000"/>
              <a:gd name="connsiteY176" fmla="*/ 776334 h 4547444"/>
              <a:gd name="connsiteX177" fmla="*/ 12105816 w 12192000"/>
              <a:gd name="connsiteY177" fmla="*/ 760235 h 4547444"/>
              <a:gd name="connsiteX178" fmla="*/ 12192000 w 12192000"/>
              <a:gd name="connsiteY178" fmla="*/ 696270 h 4547444"/>
              <a:gd name="connsiteX179" fmla="*/ 12192000 w 12192000"/>
              <a:gd name="connsiteY179" fmla="*/ 4547444 h 4547444"/>
              <a:gd name="connsiteX180" fmla="*/ 0 w 12192000"/>
              <a:gd name="connsiteY180" fmla="*/ 4547444 h 4547444"/>
              <a:gd name="connsiteX181" fmla="*/ 0 w 12192000"/>
              <a:gd name="connsiteY181" fmla="*/ 540482 h 4547444"/>
              <a:gd name="connsiteX182" fmla="*/ 3948 w 12192000"/>
              <a:gd name="connsiteY182" fmla="*/ 539440 h 4547444"/>
              <a:gd name="connsiteX183" fmla="*/ 79987 w 12192000"/>
              <a:gd name="connsiteY183" fmla="*/ 525968 h 4547444"/>
              <a:gd name="connsiteX184" fmla="*/ 173247 w 12192000"/>
              <a:gd name="connsiteY184" fmla="*/ 477493 h 4547444"/>
              <a:gd name="connsiteX185" fmla="*/ 206877 w 12192000"/>
              <a:gd name="connsiteY185" fmla="*/ 472952 h 4547444"/>
              <a:gd name="connsiteX186" fmla="*/ 205655 w 12192000"/>
              <a:gd name="connsiteY186" fmla="*/ 464375 h 4547444"/>
              <a:gd name="connsiteX187" fmla="*/ 218147 w 12192000"/>
              <a:gd name="connsiteY187" fmla="*/ 463744 h 4547444"/>
              <a:gd name="connsiteX188" fmla="*/ 246031 w 12192000"/>
              <a:gd name="connsiteY188" fmla="*/ 463535 h 4547444"/>
              <a:gd name="connsiteX189" fmla="*/ 329529 w 12192000"/>
              <a:gd name="connsiteY189" fmla="*/ 461155 h 4547444"/>
              <a:gd name="connsiteX190" fmla="*/ 352311 w 12192000"/>
              <a:gd name="connsiteY190" fmla="*/ 444707 h 4547444"/>
              <a:gd name="connsiteX191" fmla="*/ 373861 w 12192000"/>
              <a:gd name="connsiteY191" fmla="*/ 444449 h 4547444"/>
              <a:gd name="connsiteX192" fmla="*/ 498838 w 12192000"/>
              <a:gd name="connsiteY192" fmla="*/ 422403 h 4547444"/>
              <a:gd name="connsiteX193" fmla="*/ 516021 w 12192000"/>
              <a:gd name="connsiteY193" fmla="*/ 420754 h 4547444"/>
              <a:gd name="connsiteX194" fmla="*/ 525327 w 12192000"/>
              <a:gd name="connsiteY194" fmla="*/ 413364 h 4547444"/>
              <a:gd name="connsiteX195" fmla="*/ 558651 w 12192000"/>
              <a:gd name="connsiteY195" fmla="*/ 411894 h 4547444"/>
              <a:gd name="connsiteX196" fmla="*/ 560193 w 12192000"/>
              <a:gd name="connsiteY196" fmla="*/ 407686 h 4547444"/>
              <a:gd name="connsiteX197" fmla="*/ 669729 w 12192000"/>
              <a:gd name="connsiteY197" fmla="*/ 371558 h 4547444"/>
              <a:gd name="connsiteX198" fmla="*/ 688496 w 12192000"/>
              <a:gd name="connsiteY198" fmla="*/ 365590 h 4547444"/>
              <a:gd name="connsiteX199" fmla="*/ 704711 w 12192000"/>
              <a:gd name="connsiteY199" fmla="*/ 367400 h 4547444"/>
              <a:gd name="connsiteX200" fmla="*/ 794485 w 12192000"/>
              <a:gd name="connsiteY200" fmla="*/ 362242 h 4547444"/>
              <a:gd name="connsiteX201" fmla="*/ 815839 w 12192000"/>
              <a:gd name="connsiteY201" fmla="*/ 365409 h 4547444"/>
              <a:gd name="connsiteX202" fmla="*/ 824819 w 12192000"/>
              <a:gd name="connsiteY202" fmla="*/ 372095 h 4547444"/>
              <a:gd name="connsiteX203" fmla="*/ 859579 w 12192000"/>
              <a:gd name="connsiteY203" fmla="*/ 359461 h 4547444"/>
              <a:gd name="connsiteX204" fmla="*/ 913213 w 12192000"/>
              <a:gd name="connsiteY204" fmla="*/ 350804 h 4547444"/>
              <a:gd name="connsiteX205" fmla="*/ 938704 w 12192000"/>
              <a:gd name="connsiteY205" fmla="*/ 344555 h 4547444"/>
              <a:gd name="connsiteX206" fmla="*/ 959272 w 12192000"/>
              <a:gd name="connsiteY206" fmla="*/ 348348 h 4547444"/>
              <a:gd name="connsiteX207" fmla="*/ 1076317 w 12192000"/>
              <a:gd name="connsiteY207" fmla="*/ 349310 h 4547444"/>
              <a:gd name="connsiteX208" fmla="*/ 1103231 w 12192000"/>
              <a:gd name="connsiteY208" fmla="*/ 355337 h 4547444"/>
              <a:gd name="connsiteX209" fmla="*/ 1115987 w 12192000"/>
              <a:gd name="connsiteY209" fmla="*/ 367351 h 4547444"/>
              <a:gd name="connsiteX210" fmla="*/ 1125983 w 12192000"/>
              <a:gd name="connsiteY210" fmla="*/ 363067 h 4547444"/>
              <a:gd name="connsiteX211" fmla="*/ 1196778 w 12192000"/>
              <a:gd name="connsiteY211" fmla="*/ 362640 h 4547444"/>
              <a:gd name="connsiteX212" fmla="*/ 1242961 w 12192000"/>
              <a:gd name="connsiteY212" fmla="*/ 361265 h 4547444"/>
              <a:gd name="connsiteX213" fmla="*/ 1245768 w 12192000"/>
              <a:gd name="connsiteY213" fmla="*/ 344771 h 4547444"/>
              <a:gd name="connsiteX214" fmla="*/ 1286892 w 12192000"/>
              <a:gd name="connsiteY214" fmla="*/ 338895 h 4547444"/>
              <a:gd name="connsiteX215" fmla="*/ 1330717 w 12192000"/>
              <a:gd name="connsiteY215" fmla="*/ 349483 h 4547444"/>
              <a:gd name="connsiteX216" fmla="*/ 1382372 w 12192000"/>
              <a:gd name="connsiteY216" fmla="*/ 347999 h 4547444"/>
              <a:gd name="connsiteX217" fmla="*/ 1413281 w 12192000"/>
              <a:gd name="connsiteY217" fmla="*/ 347291 h 4547444"/>
              <a:gd name="connsiteX218" fmla="*/ 1494404 w 12192000"/>
              <a:gd name="connsiteY218" fmla="*/ 331907 h 4547444"/>
              <a:gd name="connsiteX219" fmla="*/ 1626029 w 12192000"/>
              <a:gd name="connsiteY219" fmla="*/ 273413 h 4547444"/>
              <a:gd name="connsiteX220" fmla="*/ 1667354 w 12192000"/>
              <a:gd name="connsiteY220" fmla="*/ 265124 h 4547444"/>
              <a:gd name="connsiteX221" fmla="*/ 1674578 w 12192000"/>
              <a:gd name="connsiteY221" fmla="*/ 268497 h 4547444"/>
              <a:gd name="connsiteX222" fmla="*/ 1880316 w 12192000"/>
              <a:gd name="connsiteY222" fmla="*/ 233368 h 4547444"/>
              <a:gd name="connsiteX223" fmla="*/ 1917126 w 12192000"/>
              <a:gd name="connsiteY223" fmla="*/ 231311 h 4547444"/>
              <a:gd name="connsiteX224" fmla="*/ 1944692 w 12192000"/>
              <a:gd name="connsiteY224" fmla="*/ 232595 h 4547444"/>
              <a:gd name="connsiteX225" fmla="*/ 2010665 w 12192000"/>
              <a:gd name="connsiteY225" fmla="*/ 220894 h 4547444"/>
              <a:gd name="connsiteX226" fmla="*/ 2118270 w 12192000"/>
              <a:gd name="connsiteY226" fmla="*/ 195238 h 4547444"/>
              <a:gd name="connsiteX227" fmla="*/ 2141504 w 12192000"/>
              <a:gd name="connsiteY227" fmla="*/ 191185 h 4547444"/>
              <a:gd name="connsiteX228" fmla="*/ 2162752 w 12192000"/>
              <a:gd name="connsiteY228" fmla="*/ 193299 h 4547444"/>
              <a:gd name="connsiteX229" fmla="*/ 2168793 w 12192000"/>
              <a:gd name="connsiteY229" fmla="*/ 198668 h 4547444"/>
              <a:gd name="connsiteX230" fmla="*/ 2181778 w 12192000"/>
              <a:gd name="connsiteY230" fmla="*/ 197338 h 4547444"/>
              <a:gd name="connsiteX231" fmla="*/ 2185499 w 12192000"/>
              <a:gd name="connsiteY231" fmla="*/ 198155 h 4547444"/>
              <a:gd name="connsiteX232" fmla="*/ 2206566 w 12192000"/>
              <a:gd name="connsiteY232" fmla="*/ 201662 h 4547444"/>
              <a:gd name="connsiteX233" fmla="*/ 2244903 w 12192000"/>
              <a:gd name="connsiteY233" fmla="*/ 180090 h 4547444"/>
              <a:gd name="connsiteX234" fmla="*/ 2297531 w 12192000"/>
              <a:gd name="connsiteY234" fmla="*/ 177456 h 4547444"/>
              <a:gd name="connsiteX235" fmla="*/ 2488258 w 12192000"/>
              <a:gd name="connsiteY235" fmla="*/ 130235 h 4547444"/>
              <a:gd name="connsiteX236" fmla="*/ 2523236 w 12192000"/>
              <a:gd name="connsiteY236" fmla="*/ 146553 h 4547444"/>
              <a:gd name="connsiteX237" fmla="*/ 2603355 w 12192000"/>
              <a:gd name="connsiteY237" fmla="*/ 135610 h 4547444"/>
              <a:gd name="connsiteX238" fmla="*/ 2713319 w 12192000"/>
              <a:gd name="connsiteY238" fmla="*/ 76167 h 4547444"/>
              <a:gd name="connsiteX239" fmla="*/ 2860143 w 12192000"/>
              <a:gd name="connsiteY239" fmla="*/ 54092 h 4547444"/>
              <a:gd name="connsiteX240" fmla="*/ 2868320 w 12192000"/>
              <a:gd name="connsiteY240" fmla="*/ 43251 h 4547444"/>
              <a:gd name="connsiteX241" fmla="*/ 2880379 w 12192000"/>
              <a:gd name="connsiteY241" fmla="*/ 35858 h 4547444"/>
              <a:gd name="connsiteX242" fmla="*/ 2882710 w 12192000"/>
              <a:gd name="connsiteY242" fmla="*/ 36396 h 4547444"/>
              <a:gd name="connsiteX243" fmla="*/ 2899268 w 12192000"/>
              <a:gd name="connsiteY243" fmla="*/ 32091 h 4547444"/>
              <a:gd name="connsiteX244" fmla="*/ 2901185 w 12192000"/>
              <a:gd name="connsiteY244" fmla="*/ 28262 h 4547444"/>
              <a:gd name="connsiteX245" fmla="*/ 2912009 w 12192000"/>
              <a:gd name="connsiteY245" fmla="*/ 24403 h 4547444"/>
              <a:gd name="connsiteX246" fmla="*/ 2931895 w 12192000"/>
              <a:gd name="connsiteY246" fmla="*/ 14365 h 4547444"/>
              <a:gd name="connsiteX247" fmla="*/ 2936965 w 12192000"/>
              <a:gd name="connsiteY247" fmla="*/ 14771 h 4547444"/>
              <a:gd name="connsiteX248" fmla="*/ 2969058 w 12192000"/>
              <a:gd name="connsiteY248" fmla="*/ 3188 h 4547444"/>
              <a:gd name="connsiteX249" fmla="*/ 2970141 w 12192000"/>
              <a:gd name="connsiteY249" fmla="*/ 4113 h 4547444"/>
              <a:gd name="connsiteX250" fmla="*/ 2981985 w 12192000"/>
              <a:gd name="connsiteY250" fmla="*/ 5589 h 4547444"/>
              <a:gd name="connsiteX251" fmla="*/ 3003160 w 12192000"/>
              <a:gd name="connsiteY251" fmla="*/ 5933 h 4547444"/>
              <a:gd name="connsiteX252" fmla="*/ 3059919 w 12192000"/>
              <a:gd name="connsiteY252" fmla="*/ 20150 h 4547444"/>
              <a:gd name="connsiteX253" fmla="*/ 3093450 w 12192000"/>
              <a:gd name="connsiteY253" fmla="*/ 8195 h 4547444"/>
              <a:gd name="connsiteX254" fmla="*/ 3188029 w 12192000"/>
              <a:gd name="connsiteY254" fmla="*/ 6375 h 4547444"/>
              <a:gd name="connsiteX0" fmla="*/ 3188029 w 12192000"/>
              <a:gd name="connsiteY0" fmla="*/ 6375 h 4547444"/>
              <a:gd name="connsiteX1" fmla="*/ 3287078 w 12192000"/>
              <a:gd name="connsiteY1" fmla="*/ 27606 h 4547444"/>
              <a:gd name="connsiteX2" fmla="*/ 3386448 w 12192000"/>
              <a:gd name="connsiteY2" fmla="*/ 30393 h 4547444"/>
              <a:gd name="connsiteX3" fmla="*/ 3422427 w 12192000"/>
              <a:gd name="connsiteY3" fmla="*/ 29823 h 4547444"/>
              <a:gd name="connsiteX4" fmla="*/ 3486559 w 12192000"/>
              <a:gd name="connsiteY4" fmla="*/ 35770 h 4547444"/>
              <a:gd name="connsiteX5" fmla="*/ 3515932 w 12192000"/>
              <a:gd name="connsiteY5" fmla="*/ 42810 h 4547444"/>
              <a:gd name="connsiteX6" fmla="*/ 3517220 w 12192000"/>
              <a:gd name="connsiteY6" fmla="*/ 42377 h 4547444"/>
              <a:gd name="connsiteX7" fmla="*/ 3519845 w 12192000"/>
              <a:gd name="connsiteY7" fmla="*/ 45407 h 4547444"/>
              <a:gd name="connsiteX8" fmla="*/ 3525279 w 12192000"/>
              <a:gd name="connsiteY8" fmla="*/ 46811 h 4547444"/>
              <a:gd name="connsiteX9" fmla="*/ 3540113 w 12192000"/>
              <a:gd name="connsiteY9" fmla="*/ 45907 h 4547444"/>
              <a:gd name="connsiteX10" fmla="*/ 3545692 w 12192000"/>
              <a:gd name="connsiteY10" fmla="*/ 44786 h 4547444"/>
              <a:gd name="connsiteX11" fmla="*/ 3553854 w 12192000"/>
              <a:gd name="connsiteY11" fmla="*/ 44807 h 4547444"/>
              <a:gd name="connsiteX12" fmla="*/ 3554058 w 12192000"/>
              <a:gd name="connsiteY12" fmla="*/ 45056 h 4547444"/>
              <a:gd name="connsiteX13" fmla="*/ 3561703 w 12192000"/>
              <a:gd name="connsiteY13" fmla="*/ 44591 h 4547444"/>
              <a:gd name="connsiteX14" fmla="*/ 3599112 w 12192000"/>
              <a:gd name="connsiteY14" fmla="*/ 39166 h 4547444"/>
              <a:gd name="connsiteX15" fmla="*/ 3648544 w 12192000"/>
              <a:gd name="connsiteY15" fmla="*/ 62881 h 4547444"/>
              <a:gd name="connsiteX16" fmla="*/ 3668987 w 12192000"/>
              <a:gd name="connsiteY16" fmla="*/ 66992 h 4547444"/>
              <a:gd name="connsiteX17" fmla="*/ 3679906 w 12192000"/>
              <a:gd name="connsiteY17" fmla="*/ 70516 h 4547444"/>
              <a:gd name="connsiteX18" fmla="*/ 3680583 w 12192000"/>
              <a:gd name="connsiteY18" fmla="*/ 71594 h 4547444"/>
              <a:gd name="connsiteX19" fmla="*/ 3716448 w 12192000"/>
              <a:gd name="connsiteY19" fmla="*/ 66268 h 4547444"/>
              <a:gd name="connsiteX20" fmla="*/ 3721210 w 12192000"/>
              <a:gd name="connsiteY20" fmla="*/ 67563 h 4547444"/>
              <a:gd name="connsiteX21" fmla="*/ 3744585 w 12192000"/>
              <a:gd name="connsiteY21" fmla="*/ 61530 h 4547444"/>
              <a:gd name="connsiteX22" fmla="*/ 3756664 w 12192000"/>
              <a:gd name="connsiteY22" fmla="*/ 59781 h 4547444"/>
              <a:gd name="connsiteX23" fmla="*/ 3760076 w 12192000"/>
              <a:gd name="connsiteY23" fmla="*/ 56468 h 4547444"/>
              <a:gd name="connsiteX24" fmla="*/ 3777900 w 12192000"/>
              <a:gd name="connsiteY24" fmla="*/ 55315 h 4547444"/>
              <a:gd name="connsiteX25" fmla="*/ 3779950 w 12192000"/>
              <a:gd name="connsiteY25" fmla="*/ 56246 h 4547444"/>
              <a:gd name="connsiteX26" fmla="*/ 3794650 w 12192000"/>
              <a:gd name="connsiteY26" fmla="*/ 51341 h 4547444"/>
              <a:gd name="connsiteX27" fmla="*/ 3806969 w 12192000"/>
              <a:gd name="connsiteY27" fmla="*/ 42453 h 4547444"/>
              <a:gd name="connsiteX28" fmla="*/ 3958577 w 12192000"/>
              <a:gd name="connsiteY28" fmla="*/ 47607 h 4547444"/>
              <a:gd name="connsiteX29" fmla="*/ 4089430 w 12192000"/>
              <a:gd name="connsiteY29" fmla="*/ 10501 h 4547444"/>
              <a:gd name="connsiteX30" fmla="*/ 4171715 w 12192000"/>
              <a:gd name="connsiteY30" fmla="*/ 14367 h 4547444"/>
              <a:gd name="connsiteX31" fmla="*/ 4199128 w 12192000"/>
              <a:gd name="connsiteY31" fmla="*/ 36195 h 4547444"/>
              <a:gd name="connsiteX32" fmla="*/ 4403546 w 12192000"/>
              <a:gd name="connsiteY32" fmla="*/ 25184 h 4547444"/>
              <a:gd name="connsiteX33" fmla="*/ 4455762 w 12192000"/>
              <a:gd name="connsiteY33" fmla="*/ 32072 h 4547444"/>
              <a:gd name="connsiteX34" fmla="*/ 4501720 w 12192000"/>
              <a:gd name="connsiteY34" fmla="*/ 18325 h 4547444"/>
              <a:gd name="connsiteX35" fmla="*/ 4520780 w 12192000"/>
              <a:gd name="connsiteY35" fmla="*/ 25438 h 4547444"/>
              <a:gd name="connsiteX36" fmla="*/ 4524071 w 12192000"/>
              <a:gd name="connsiteY36" fmla="*/ 26883 h 4547444"/>
              <a:gd name="connsiteX37" fmla="*/ 4537225 w 12192000"/>
              <a:gd name="connsiteY37" fmla="*/ 27930 h 4547444"/>
              <a:gd name="connsiteX38" fmla="*/ 4540932 w 12192000"/>
              <a:gd name="connsiteY38" fmla="*/ 34139 h 4547444"/>
              <a:gd name="connsiteX39" fmla="*/ 4560732 w 12192000"/>
              <a:gd name="connsiteY39" fmla="*/ 39954 h 4547444"/>
              <a:gd name="connsiteX40" fmla="*/ 4584946 w 12192000"/>
              <a:gd name="connsiteY40" fmla="*/ 40234 h 4547444"/>
              <a:gd name="connsiteX41" fmla="*/ 4670972 w 12192000"/>
              <a:gd name="connsiteY41" fmla="*/ 41875 h 4547444"/>
              <a:gd name="connsiteX42" fmla="*/ 4685002 w 12192000"/>
              <a:gd name="connsiteY42" fmla="*/ 38521 h 4547444"/>
              <a:gd name="connsiteX43" fmla="*/ 4730794 w 12192000"/>
              <a:gd name="connsiteY43" fmla="*/ 44114 h 4547444"/>
              <a:gd name="connsiteX44" fmla="*/ 4771603 w 12192000"/>
              <a:gd name="connsiteY44" fmla="*/ 45372 h 4547444"/>
              <a:gd name="connsiteX45" fmla="*/ 4798044 w 12192000"/>
              <a:gd name="connsiteY45" fmla="*/ 42704 h 4547444"/>
              <a:gd name="connsiteX46" fmla="*/ 4804975 w 12192000"/>
              <a:gd name="connsiteY46" fmla="*/ 44915 h 4547444"/>
              <a:gd name="connsiteX47" fmla="*/ 4831600 w 12192000"/>
              <a:gd name="connsiteY47" fmla="*/ 46341 h 4547444"/>
              <a:gd name="connsiteX48" fmla="*/ 4845162 w 12192000"/>
              <a:gd name="connsiteY48" fmla="*/ 43064 h 4547444"/>
              <a:gd name="connsiteX49" fmla="*/ 4858548 w 12192000"/>
              <a:gd name="connsiteY49" fmla="*/ 50610 h 4547444"/>
              <a:gd name="connsiteX50" fmla="*/ 4861820 w 12192000"/>
              <a:gd name="connsiteY50" fmla="*/ 56140 h 4547444"/>
              <a:gd name="connsiteX51" fmla="*/ 4880767 w 12192000"/>
              <a:gd name="connsiteY51" fmla="*/ 53657 h 4547444"/>
              <a:gd name="connsiteX52" fmla="*/ 4896300 w 12192000"/>
              <a:gd name="connsiteY52" fmla="*/ 59061 h 4547444"/>
              <a:gd name="connsiteX53" fmla="*/ 4909841 w 12192000"/>
              <a:gd name="connsiteY53" fmla="*/ 55528 h 4547444"/>
              <a:gd name="connsiteX54" fmla="*/ 4915461 w 12192000"/>
              <a:gd name="connsiteY54" fmla="*/ 56324 h 4547444"/>
              <a:gd name="connsiteX55" fmla="*/ 4929430 w 12192000"/>
              <a:gd name="connsiteY55" fmla="*/ 58998 h 4547444"/>
              <a:gd name="connsiteX56" fmla="*/ 4953531 w 12192000"/>
              <a:gd name="connsiteY56" fmla="*/ 64940 h 4547444"/>
              <a:gd name="connsiteX57" fmla="*/ 4961050 w 12192000"/>
              <a:gd name="connsiteY57" fmla="*/ 65767 h 4547444"/>
              <a:gd name="connsiteX58" fmla="*/ 4977419 w 12192000"/>
              <a:gd name="connsiteY58" fmla="*/ 74854 h 4547444"/>
              <a:gd name="connsiteX59" fmla="*/ 5009106 w 12192000"/>
              <a:gd name="connsiteY59" fmla="*/ 82624 h 4547444"/>
              <a:gd name="connsiteX60" fmla="*/ 5064895 w 12192000"/>
              <a:gd name="connsiteY60" fmla="*/ 109738 h 4547444"/>
              <a:gd name="connsiteX61" fmla="*/ 5097688 w 12192000"/>
              <a:gd name="connsiteY61" fmla="*/ 122676 h 4547444"/>
              <a:gd name="connsiteX62" fmla="*/ 5119875 w 12192000"/>
              <a:gd name="connsiteY62" fmla="*/ 134601 h 4547444"/>
              <a:gd name="connsiteX63" fmla="*/ 5185360 w 12192000"/>
              <a:gd name="connsiteY63" fmla="*/ 151443 h 4547444"/>
              <a:gd name="connsiteX64" fmla="*/ 5297679 w 12192000"/>
              <a:gd name="connsiteY64" fmla="*/ 173709 h 4547444"/>
              <a:gd name="connsiteX65" fmla="*/ 5320681 w 12192000"/>
              <a:gd name="connsiteY65" fmla="*/ 179692 h 4547444"/>
              <a:gd name="connsiteX66" fmla="*/ 5336842 w 12192000"/>
              <a:gd name="connsiteY66" fmla="*/ 189776 h 4547444"/>
              <a:gd name="connsiteX67" fmla="*/ 5337444 w 12192000"/>
              <a:gd name="connsiteY67" fmla="*/ 196421 h 4547444"/>
              <a:gd name="connsiteX68" fmla="*/ 5349516 w 12192000"/>
              <a:gd name="connsiteY68" fmla="*/ 200505 h 4547444"/>
              <a:gd name="connsiteX69" fmla="*/ 5351972 w 12192000"/>
              <a:gd name="connsiteY69" fmla="*/ 202623 h 4547444"/>
              <a:gd name="connsiteX70" fmla="*/ 5366814 w 12192000"/>
              <a:gd name="connsiteY70" fmla="*/ 213739 h 4547444"/>
              <a:gd name="connsiteX71" fmla="*/ 5417244 w 12192000"/>
              <a:gd name="connsiteY71" fmla="*/ 211827 h 4547444"/>
              <a:gd name="connsiteX72" fmla="*/ 5463870 w 12192000"/>
              <a:gd name="connsiteY72" fmla="*/ 230568 h 4547444"/>
              <a:gd name="connsiteX73" fmla="*/ 5664412 w 12192000"/>
              <a:gd name="connsiteY73" fmla="*/ 268648 h 4547444"/>
              <a:gd name="connsiteX74" fmla="*/ 5680257 w 12192000"/>
              <a:gd name="connsiteY74" fmla="*/ 295413 h 4547444"/>
              <a:gd name="connsiteX75" fmla="*/ 5757046 w 12192000"/>
              <a:gd name="connsiteY75" fmla="*/ 318453 h 4547444"/>
              <a:gd name="connsiteX76" fmla="*/ 5899668 w 12192000"/>
              <a:gd name="connsiteY76" fmla="*/ 314896 h 4547444"/>
              <a:gd name="connsiteX77" fmla="*/ 6042086 w 12192000"/>
              <a:gd name="connsiteY77" fmla="*/ 355518 h 4547444"/>
              <a:gd name="connsiteX78" fmla="*/ 6058069 w 12192000"/>
              <a:gd name="connsiteY78" fmla="*/ 350170 h 4547444"/>
              <a:gd name="connsiteX79" fmla="*/ 6074444 w 12192000"/>
              <a:gd name="connsiteY79" fmla="*/ 349088 h 4547444"/>
              <a:gd name="connsiteX80" fmla="*/ 6075959 w 12192000"/>
              <a:gd name="connsiteY80" fmla="*/ 350435 h 4547444"/>
              <a:gd name="connsiteX81" fmla="*/ 6093540 w 12192000"/>
              <a:gd name="connsiteY81" fmla="*/ 353576 h 4547444"/>
              <a:gd name="connsiteX82" fmla="*/ 6098369 w 12192000"/>
              <a:gd name="connsiteY82" fmla="*/ 351305 h 4547444"/>
              <a:gd name="connsiteX83" fmla="*/ 6110738 w 12192000"/>
              <a:gd name="connsiteY83" fmla="*/ 352533 h 4547444"/>
              <a:gd name="connsiteX84" fmla="*/ 6135933 w 12192000"/>
              <a:gd name="connsiteY84" fmla="*/ 352452 h 4547444"/>
              <a:gd name="connsiteX85" fmla="*/ 6139871 w 12192000"/>
              <a:gd name="connsiteY85" fmla="*/ 354780 h 4547444"/>
              <a:gd name="connsiteX86" fmla="*/ 6176662 w 12192000"/>
              <a:gd name="connsiteY86" fmla="*/ 358308 h 4547444"/>
              <a:gd name="connsiteX87" fmla="*/ 6176801 w 12192000"/>
              <a:gd name="connsiteY87" fmla="*/ 359470 h 4547444"/>
              <a:gd name="connsiteX88" fmla="*/ 6185563 w 12192000"/>
              <a:gd name="connsiteY88" fmla="*/ 365325 h 4547444"/>
              <a:gd name="connsiteX89" fmla="*/ 6203148 w 12192000"/>
              <a:gd name="connsiteY89" fmla="*/ 373978 h 4547444"/>
              <a:gd name="connsiteX90" fmla="*/ 6239136 w 12192000"/>
              <a:gd name="connsiteY90" fmla="*/ 407698 h 4547444"/>
              <a:gd name="connsiteX91" fmla="*/ 6277452 w 12192000"/>
              <a:gd name="connsiteY91" fmla="*/ 411500 h 4547444"/>
              <a:gd name="connsiteX92" fmla="*/ 6284979 w 12192000"/>
              <a:gd name="connsiteY92" fmla="*/ 412874 h 4547444"/>
              <a:gd name="connsiteX93" fmla="*/ 6285055 w 12192000"/>
              <a:gd name="connsiteY93" fmla="*/ 413153 h 4547444"/>
              <a:gd name="connsiteX94" fmla="*/ 6292844 w 12192000"/>
              <a:gd name="connsiteY94" fmla="*/ 415103 h 4547444"/>
              <a:gd name="connsiteX95" fmla="*/ 6298705 w 12192000"/>
              <a:gd name="connsiteY95" fmla="*/ 415379 h 4547444"/>
              <a:gd name="connsiteX96" fmla="*/ 6313308 w 12192000"/>
              <a:gd name="connsiteY96" fmla="*/ 418044 h 4547444"/>
              <a:gd name="connsiteX97" fmla="*/ 6317834 w 12192000"/>
              <a:gd name="connsiteY97" fmla="*/ 420633 h 4547444"/>
              <a:gd name="connsiteX98" fmla="*/ 6318907 w 12192000"/>
              <a:gd name="connsiteY98" fmla="*/ 424070 h 4547444"/>
              <a:gd name="connsiteX99" fmla="*/ 6320341 w 12192000"/>
              <a:gd name="connsiteY99" fmla="*/ 423972 h 4547444"/>
              <a:gd name="connsiteX100" fmla="*/ 6345071 w 12192000"/>
              <a:gd name="connsiteY100" fmla="*/ 437455 h 4547444"/>
              <a:gd name="connsiteX101" fmla="*/ 6403531 w 12192000"/>
              <a:gd name="connsiteY101" fmla="*/ 458140 h 4547444"/>
              <a:gd name="connsiteX102" fmla="*/ 6438176 w 12192000"/>
              <a:gd name="connsiteY102" fmla="*/ 466114 h 4547444"/>
              <a:gd name="connsiteX103" fmla="*/ 6531805 w 12192000"/>
              <a:gd name="connsiteY103" fmla="*/ 492190 h 4547444"/>
              <a:gd name="connsiteX104" fmla="*/ 6624812 w 12192000"/>
              <a:gd name="connsiteY104" fmla="*/ 521583 h 4547444"/>
              <a:gd name="connsiteX105" fmla="*/ 6665821 w 12192000"/>
              <a:gd name="connsiteY105" fmla="*/ 554310 h 4547444"/>
              <a:gd name="connsiteX106" fmla="*/ 6671133 w 12192000"/>
              <a:gd name="connsiteY106" fmla="*/ 556037 h 4547444"/>
              <a:gd name="connsiteX107" fmla="*/ 6685990 w 12192000"/>
              <a:gd name="connsiteY107" fmla="*/ 556019 h 4547444"/>
              <a:gd name="connsiteX108" fmla="*/ 6691636 w 12192000"/>
              <a:gd name="connsiteY108" fmla="*/ 555232 h 4547444"/>
              <a:gd name="connsiteX109" fmla="*/ 6699772 w 12192000"/>
              <a:gd name="connsiteY109" fmla="*/ 555740 h 4547444"/>
              <a:gd name="connsiteX110" fmla="*/ 6699955 w 12192000"/>
              <a:gd name="connsiteY110" fmla="*/ 556001 h 4547444"/>
              <a:gd name="connsiteX111" fmla="*/ 6707613 w 12192000"/>
              <a:gd name="connsiteY111" fmla="*/ 555992 h 4547444"/>
              <a:gd name="connsiteX112" fmla="*/ 6745320 w 12192000"/>
              <a:gd name="connsiteY112" fmla="*/ 552805 h 4547444"/>
              <a:gd name="connsiteX113" fmla="*/ 6792811 w 12192000"/>
              <a:gd name="connsiteY113" fmla="*/ 579433 h 4547444"/>
              <a:gd name="connsiteX114" fmla="*/ 6812882 w 12192000"/>
              <a:gd name="connsiteY114" fmla="*/ 584758 h 4547444"/>
              <a:gd name="connsiteX115" fmla="*/ 6823500 w 12192000"/>
              <a:gd name="connsiteY115" fmla="*/ 588928 h 4547444"/>
              <a:gd name="connsiteX116" fmla="*/ 6824098 w 12192000"/>
              <a:gd name="connsiteY116" fmla="*/ 590044 h 4547444"/>
              <a:gd name="connsiteX117" fmla="*/ 6860252 w 12192000"/>
              <a:gd name="connsiteY117" fmla="*/ 586865 h 4547444"/>
              <a:gd name="connsiteX118" fmla="*/ 6864904 w 12192000"/>
              <a:gd name="connsiteY118" fmla="*/ 588442 h 4547444"/>
              <a:gd name="connsiteX119" fmla="*/ 6888662 w 12192000"/>
              <a:gd name="connsiteY119" fmla="*/ 583812 h 4547444"/>
              <a:gd name="connsiteX120" fmla="*/ 6900835 w 12192000"/>
              <a:gd name="connsiteY120" fmla="*/ 582784 h 4547444"/>
              <a:gd name="connsiteX121" fmla="*/ 6904484 w 12192000"/>
              <a:gd name="connsiteY121" fmla="*/ 579680 h 4547444"/>
              <a:gd name="connsiteX122" fmla="*/ 6922346 w 12192000"/>
              <a:gd name="connsiteY122" fmla="*/ 579592 h 4547444"/>
              <a:gd name="connsiteX123" fmla="*/ 6924318 w 12192000"/>
              <a:gd name="connsiteY123" fmla="*/ 580642 h 4547444"/>
              <a:gd name="connsiteX124" fmla="*/ 6939344 w 12192000"/>
              <a:gd name="connsiteY124" fmla="*/ 576622 h 4547444"/>
              <a:gd name="connsiteX125" fmla="*/ 6952296 w 12192000"/>
              <a:gd name="connsiteY125" fmla="*/ 568480 h 4547444"/>
              <a:gd name="connsiteX126" fmla="*/ 7103052 w 12192000"/>
              <a:gd name="connsiteY126" fmla="*/ 582667 h 4547444"/>
              <a:gd name="connsiteX127" fmla="*/ 7318047 w 12192000"/>
              <a:gd name="connsiteY127" fmla="*/ 562182 h 4547444"/>
              <a:gd name="connsiteX128" fmla="*/ 7391440 w 12192000"/>
              <a:gd name="connsiteY128" fmla="*/ 585614 h 4547444"/>
              <a:gd name="connsiteX129" fmla="*/ 7548358 w 12192000"/>
              <a:gd name="connsiteY129" fmla="*/ 586808 h 4547444"/>
              <a:gd name="connsiteX130" fmla="*/ 7599893 w 12192000"/>
              <a:gd name="connsiteY130" fmla="*/ 596799 h 4547444"/>
              <a:gd name="connsiteX131" fmla="*/ 7646750 w 12192000"/>
              <a:gd name="connsiteY131" fmla="*/ 585813 h 4547444"/>
              <a:gd name="connsiteX132" fmla="*/ 7665217 w 12192000"/>
              <a:gd name="connsiteY132" fmla="*/ 594052 h 4547444"/>
              <a:gd name="connsiteX133" fmla="*/ 7668385 w 12192000"/>
              <a:gd name="connsiteY133" fmla="*/ 595689 h 4547444"/>
              <a:gd name="connsiteX134" fmla="*/ 7681420 w 12192000"/>
              <a:gd name="connsiteY134" fmla="*/ 597521 h 4547444"/>
              <a:gd name="connsiteX135" fmla="*/ 7684651 w 12192000"/>
              <a:gd name="connsiteY135" fmla="*/ 603940 h 4547444"/>
              <a:gd name="connsiteX136" fmla="*/ 7843050 w 12192000"/>
              <a:gd name="connsiteY136" fmla="*/ 614241 h 4547444"/>
              <a:gd name="connsiteX137" fmla="*/ 7911637 w 12192000"/>
              <a:gd name="connsiteY137" fmla="*/ 618959 h 4547444"/>
              <a:gd name="connsiteX138" fmla="*/ 7937365 w 12192000"/>
              <a:gd name="connsiteY138" fmla="*/ 626668 h 4547444"/>
              <a:gd name="connsiteX139" fmla="*/ 8037057 w 12192000"/>
              <a:gd name="connsiteY139" fmla="*/ 650015 h 4547444"/>
              <a:gd name="connsiteX140" fmla="*/ 8122868 w 12192000"/>
              <a:gd name="connsiteY140" fmla="*/ 664297 h 4547444"/>
              <a:gd name="connsiteX141" fmla="*/ 8186750 w 12192000"/>
              <a:gd name="connsiteY141" fmla="*/ 649435 h 4547444"/>
              <a:gd name="connsiteX142" fmla="*/ 8192054 w 12192000"/>
              <a:gd name="connsiteY142" fmla="*/ 654277 h 4547444"/>
              <a:gd name="connsiteX143" fmla="*/ 8235470 w 12192000"/>
              <a:gd name="connsiteY143" fmla="*/ 656341 h 4547444"/>
              <a:gd name="connsiteX144" fmla="*/ 8388968 w 12192000"/>
              <a:gd name="connsiteY144" fmla="*/ 633092 h 4547444"/>
              <a:gd name="connsiteX145" fmla="*/ 8473770 w 12192000"/>
              <a:gd name="connsiteY145" fmla="*/ 637968 h 4547444"/>
              <a:gd name="connsiteX146" fmla="*/ 8503642 w 12192000"/>
              <a:gd name="connsiteY146" fmla="*/ 644614 h 4547444"/>
              <a:gd name="connsiteX147" fmla="*/ 8553701 w 12192000"/>
              <a:gd name="connsiteY147" fmla="*/ 655445 h 4547444"/>
              <a:gd name="connsiteX148" fmla="*/ 8590556 w 12192000"/>
              <a:gd name="connsiteY148" fmla="*/ 675642 h 4547444"/>
              <a:gd name="connsiteX149" fmla="*/ 8632638 w 12192000"/>
              <a:gd name="connsiteY149" fmla="*/ 679902 h 4547444"/>
              <a:gd name="connsiteX150" fmla="*/ 8643140 w 12192000"/>
              <a:gd name="connsiteY150" fmla="*/ 665237 h 4547444"/>
              <a:gd name="connsiteX151" fmla="*/ 8687917 w 12192000"/>
              <a:gd name="connsiteY151" fmla="*/ 674873 h 4547444"/>
              <a:gd name="connsiteX152" fmla="*/ 8755765 w 12192000"/>
              <a:gd name="connsiteY152" fmla="*/ 691208 h 4547444"/>
              <a:gd name="connsiteX153" fmla="*/ 8795085 w 12192000"/>
              <a:gd name="connsiteY153" fmla="*/ 696588 h 4547444"/>
              <a:gd name="connsiteX154" fmla="*/ 8902279 w 12192000"/>
              <a:gd name="connsiteY154" fmla="*/ 715671 h 4547444"/>
              <a:gd name="connsiteX155" fmla="*/ 9009490 w 12192000"/>
              <a:gd name="connsiteY155" fmla="*/ 738130 h 4547444"/>
              <a:gd name="connsiteX156" fmla="*/ 9072120 w 12192000"/>
              <a:gd name="connsiteY156" fmla="*/ 770325 h 4547444"/>
              <a:gd name="connsiteX157" fmla="*/ 9160343 w 12192000"/>
              <a:gd name="connsiteY157" fmla="*/ 786746 h 4547444"/>
              <a:gd name="connsiteX158" fmla="*/ 9174981 w 12192000"/>
              <a:gd name="connsiteY158" fmla="*/ 792262 h 4547444"/>
              <a:gd name="connsiteX159" fmla="*/ 9278987 w 12192000"/>
              <a:gd name="connsiteY159" fmla="*/ 817631 h 4547444"/>
              <a:gd name="connsiteX160" fmla="*/ 9400617 w 12192000"/>
              <a:gd name="connsiteY160" fmla="*/ 821517 h 4547444"/>
              <a:gd name="connsiteX161" fmla="*/ 9552261 w 12192000"/>
              <a:gd name="connsiteY161" fmla="*/ 892831 h 4547444"/>
              <a:gd name="connsiteX162" fmla="*/ 9822258 w 12192000"/>
              <a:gd name="connsiteY162" fmla="*/ 1001854 h 4547444"/>
              <a:gd name="connsiteX163" fmla="*/ 10113244 w 12192000"/>
              <a:gd name="connsiteY163" fmla="*/ 1044510 h 4547444"/>
              <a:gd name="connsiteX164" fmla="*/ 10189871 w 12192000"/>
              <a:gd name="connsiteY164" fmla="*/ 1037391 h 4547444"/>
              <a:gd name="connsiteX165" fmla="*/ 10414253 w 12192000"/>
              <a:gd name="connsiteY165" fmla="*/ 1023375 h 4547444"/>
              <a:gd name="connsiteX166" fmla="*/ 10642574 w 12192000"/>
              <a:gd name="connsiteY166" fmla="*/ 950868 h 4547444"/>
              <a:gd name="connsiteX167" fmla="*/ 10786007 w 12192000"/>
              <a:gd name="connsiteY167" fmla="*/ 938924 h 4547444"/>
              <a:gd name="connsiteX168" fmla="*/ 10854151 w 12192000"/>
              <a:gd name="connsiteY168" fmla="*/ 920164 h 4547444"/>
              <a:gd name="connsiteX169" fmla="*/ 10901354 w 12192000"/>
              <a:gd name="connsiteY169" fmla="*/ 919267 h 4547444"/>
              <a:gd name="connsiteX170" fmla="*/ 10929658 w 12192000"/>
              <a:gd name="connsiteY170" fmla="*/ 917084 h 4547444"/>
              <a:gd name="connsiteX171" fmla="*/ 10978685 w 12192000"/>
              <a:gd name="connsiteY171" fmla="*/ 885854 h 4547444"/>
              <a:gd name="connsiteX172" fmla="*/ 11163594 w 12192000"/>
              <a:gd name="connsiteY172" fmla="*/ 876091 h 4547444"/>
              <a:gd name="connsiteX173" fmla="*/ 11340142 w 12192000"/>
              <a:gd name="connsiteY173" fmla="*/ 907595 h 4547444"/>
              <a:gd name="connsiteX174" fmla="*/ 11603318 w 12192000"/>
              <a:gd name="connsiteY174" fmla="*/ 818126 h 4547444"/>
              <a:gd name="connsiteX175" fmla="*/ 11630282 w 12192000"/>
              <a:gd name="connsiteY175" fmla="*/ 811106 h 4547444"/>
              <a:gd name="connsiteX176" fmla="*/ 11776458 w 12192000"/>
              <a:gd name="connsiteY176" fmla="*/ 776334 h 4547444"/>
              <a:gd name="connsiteX177" fmla="*/ 12105816 w 12192000"/>
              <a:gd name="connsiteY177" fmla="*/ 760235 h 4547444"/>
              <a:gd name="connsiteX178" fmla="*/ 12192000 w 12192000"/>
              <a:gd name="connsiteY178" fmla="*/ 696270 h 4547444"/>
              <a:gd name="connsiteX179" fmla="*/ 12192000 w 12192000"/>
              <a:gd name="connsiteY179" fmla="*/ 4547444 h 4547444"/>
              <a:gd name="connsiteX180" fmla="*/ 0 w 12192000"/>
              <a:gd name="connsiteY180" fmla="*/ 4547444 h 4547444"/>
              <a:gd name="connsiteX181" fmla="*/ 0 w 12192000"/>
              <a:gd name="connsiteY181" fmla="*/ 540482 h 4547444"/>
              <a:gd name="connsiteX182" fmla="*/ 3948 w 12192000"/>
              <a:gd name="connsiteY182" fmla="*/ 539440 h 4547444"/>
              <a:gd name="connsiteX183" fmla="*/ 79987 w 12192000"/>
              <a:gd name="connsiteY183" fmla="*/ 525968 h 4547444"/>
              <a:gd name="connsiteX184" fmla="*/ 173247 w 12192000"/>
              <a:gd name="connsiteY184" fmla="*/ 477493 h 4547444"/>
              <a:gd name="connsiteX185" fmla="*/ 206877 w 12192000"/>
              <a:gd name="connsiteY185" fmla="*/ 472952 h 4547444"/>
              <a:gd name="connsiteX186" fmla="*/ 205655 w 12192000"/>
              <a:gd name="connsiteY186" fmla="*/ 464375 h 4547444"/>
              <a:gd name="connsiteX187" fmla="*/ 218147 w 12192000"/>
              <a:gd name="connsiteY187" fmla="*/ 463744 h 4547444"/>
              <a:gd name="connsiteX188" fmla="*/ 246031 w 12192000"/>
              <a:gd name="connsiteY188" fmla="*/ 463535 h 4547444"/>
              <a:gd name="connsiteX189" fmla="*/ 329529 w 12192000"/>
              <a:gd name="connsiteY189" fmla="*/ 461155 h 4547444"/>
              <a:gd name="connsiteX190" fmla="*/ 352311 w 12192000"/>
              <a:gd name="connsiteY190" fmla="*/ 444707 h 4547444"/>
              <a:gd name="connsiteX191" fmla="*/ 373861 w 12192000"/>
              <a:gd name="connsiteY191" fmla="*/ 444449 h 4547444"/>
              <a:gd name="connsiteX192" fmla="*/ 498838 w 12192000"/>
              <a:gd name="connsiteY192" fmla="*/ 422403 h 4547444"/>
              <a:gd name="connsiteX193" fmla="*/ 516021 w 12192000"/>
              <a:gd name="connsiteY193" fmla="*/ 420754 h 4547444"/>
              <a:gd name="connsiteX194" fmla="*/ 525327 w 12192000"/>
              <a:gd name="connsiteY194" fmla="*/ 413364 h 4547444"/>
              <a:gd name="connsiteX195" fmla="*/ 558651 w 12192000"/>
              <a:gd name="connsiteY195" fmla="*/ 411894 h 4547444"/>
              <a:gd name="connsiteX196" fmla="*/ 560193 w 12192000"/>
              <a:gd name="connsiteY196" fmla="*/ 407686 h 4547444"/>
              <a:gd name="connsiteX197" fmla="*/ 669729 w 12192000"/>
              <a:gd name="connsiteY197" fmla="*/ 371558 h 4547444"/>
              <a:gd name="connsiteX198" fmla="*/ 688496 w 12192000"/>
              <a:gd name="connsiteY198" fmla="*/ 365590 h 4547444"/>
              <a:gd name="connsiteX199" fmla="*/ 704711 w 12192000"/>
              <a:gd name="connsiteY199" fmla="*/ 367400 h 4547444"/>
              <a:gd name="connsiteX200" fmla="*/ 794485 w 12192000"/>
              <a:gd name="connsiteY200" fmla="*/ 362242 h 4547444"/>
              <a:gd name="connsiteX201" fmla="*/ 815839 w 12192000"/>
              <a:gd name="connsiteY201" fmla="*/ 365409 h 4547444"/>
              <a:gd name="connsiteX202" fmla="*/ 824819 w 12192000"/>
              <a:gd name="connsiteY202" fmla="*/ 372095 h 4547444"/>
              <a:gd name="connsiteX203" fmla="*/ 859579 w 12192000"/>
              <a:gd name="connsiteY203" fmla="*/ 359461 h 4547444"/>
              <a:gd name="connsiteX204" fmla="*/ 913213 w 12192000"/>
              <a:gd name="connsiteY204" fmla="*/ 350804 h 4547444"/>
              <a:gd name="connsiteX205" fmla="*/ 938704 w 12192000"/>
              <a:gd name="connsiteY205" fmla="*/ 344555 h 4547444"/>
              <a:gd name="connsiteX206" fmla="*/ 959272 w 12192000"/>
              <a:gd name="connsiteY206" fmla="*/ 348348 h 4547444"/>
              <a:gd name="connsiteX207" fmla="*/ 1076317 w 12192000"/>
              <a:gd name="connsiteY207" fmla="*/ 349310 h 4547444"/>
              <a:gd name="connsiteX208" fmla="*/ 1103231 w 12192000"/>
              <a:gd name="connsiteY208" fmla="*/ 355337 h 4547444"/>
              <a:gd name="connsiteX209" fmla="*/ 1115987 w 12192000"/>
              <a:gd name="connsiteY209" fmla="*/ 367351 h 4547444"/>
              <a:gd name="connsiteX210" fmla="*/ 1125983 w 12192000"/>
              <a:gd name="connsiteY210" fmla="*/ 363067 h 4547444"/>
              <a:gd name="connsiteX211" fmla="*/ 1196778 w 12192000"/>
              <a:gd name="connsiteY211" fmla="*/ 362640 h 4547444"/>
              <a:gd name="connsiteX212" fmla="*/ 1242961 w 12192000"/>
              <a:gd name="connsiteY212" fmla="*/ 361265 h 4547444"/>
              <a:gd name="connsiteX213" fmla="*/ 1245768 w 12192000"/>
              <a:gd name="connsiteY213" fmla="*/ 344771 h 4547444"/>
              <a:gd name="connsiteX214" fmla="*/ 1286892 w 12192000"/>
              <a:gd name="connsiteY214" fmla="*/ 338895 h 4547444"/>
              <a:gd name="connsiteX215" fmla="*/ 1330717 w 12192000"/>
              <a:gd name="connsiteY215" fmla="*/ 349483 h 4547444"/>
              <a:gd name="connsiteX216" fmla="*/ 1382372 w 12192000"/>
              <a:gd name="connsiteY216" fmla="*/ 347999 h 4547444"/>
              <a:gd name="connsiteX217" fmla="*/ 1413281 w 12192000"/>
              <a:gd name="connsiteY217" fmla="*/ 347291 h 4547444"/>
              <a:gd name="connsiteX218" fmla="*/ 1494404 w 12192000"/>
              <a:gd name="connsiteY218" fmla="*/ 331907 h 4547444"/>
              <a:gd name="connsiteX219" fmla="*/ 1626029 w 12192000"/>
              <a:gd name="connsiteY219" fmla="*/ 273413 h 4547444"/>
              <a:gd name="connsiteX220" fmla="*/ 1667354 w 12192000"/>
              <a:gd name="connsiteY220" fmla="*/ 265124 h 4547444"/>
              <a:gd name="connsiteX221" fmla="*/ 1674578 w 12192000"/>
              <a:gd name="connsiteY221" fmla="*/ 268497 h 4547444"/>
              <a:gd name="connsiteX222" fmla="*/ 1880316 w 12192000"/>
              <a:gd name="connsiteY222" fmla="*/ 233368 h 4547444"/>
              <a:gd name="connsiteX223" fmla="*/ 1917126 w 12192000"/>
              <a:gd name="connsiteY223" fmla="*/ 231311 h 4547444"/>
              <a:gd name="connsiteX224" fmla="*/ 1944692 w 12192000"/>
              <a:gd name="connsiteY224" fmla="*/ 232595 h 4547444"/>
              <a:gd name="connsiteX225" fmla="*/ 2010665 w 12192000"/>
              <a:gd name="connsiteY225" fmla="*/ 220894 h 4547444"/>
              <a:gd name="connsiteX226" fmla="*/ 2118270 w 12192000"/>
              <a:gd name="connsiteY226" fmla="*/ 195238 h 4547444"/>
              <a:gd name="connsiteX227" fmla="*/ 2141504 w 12192000"/>
              <a:gd name="connsiteY227" fmla="*/ 191185 h 4547444"/>
              <a:gd name="connsiteX228" fmla="*/ 2162752 w 12192000"/>
              <a:gd name="connsiteY228" fmla="*/ 193299 h 4547444"/>
              <a:gd name="connsiteX229" fmla="*/ 2168793 w 12192000"/>
              <a:gd name="connsiteY229" fmla="*/ 198668 h 4547444"/>
              <a:gd name="connsiteX230" fmla="*/ 2181778 w 12192000"/>
              <a:gd name="connsiteY230" fmla="*/ 197338 h 4547444"/>
              <a:gd name="connsiteX231" fmla="*/ 2185499 w 12192000"/>
              <a:gd name="connsiteY231" fmla="*/ 198155 h 4547444"/>
              <a:gd name="connsiteX232" fmla="*/ 2206566 w 12192000"/>
              <a:gd name="connsiteY232" fmla="*/ 201662 h 4547444"/>
              <a:gd name="connsiteX233" fmla="*/ 2244903 w 12192000"/>
              <a:gd name="connsiteY233" fmla="*/ 180090 h 4547444"/>
              <a:gd name="connsiteX234" fmla="*/ 2297531 w 12192000"/>
              <a:gd name="connsiteY234" fmla="*/ 177456 h 4547444"/>
              <a:gd name="connsiteX235" fmla="*/ 2488258 w 12192000"/>
              <a:gd name="connsiteY235" fmla="*/ 130235 h 4547444"/>
              <a:gd name="connsiteX236" fmla="*/ 2523236 w 12192000"/>
              <a:gd name="connsiteY236" fmla="*/ 146553 h 4547444"/>
              <a:gd name="connsiteX237" fmla="*/ 2603355 w 12192000"/>
              <a:gd name="connsiteY237" fmla="*/ 135610 h 4547444"/>
              <a:gd name="connsiteX238" fmla="*/ 2713319 w 12192000"/>
              <a:gd name="connsiteY238" fmla="*/ 76167 h 4547444"/>
              <a:gd name="connsiteX239" fmla="*/ 2860143 w 12192000"/>
              <a:gd name="connsiteY239" fmla="*/ 54092 h 4547444"/>
              <a:gd name="connsiteX240" fmla="*/ 2868320 w 12192000"/>
              <a:gd name="connsiteY240" fmla="*/ 43251 h 4547444"/>
              <a:gd name="connsiteX241" fmla="*/ 2880379 w 12192000"/>
              <a:gd name="connsiteY241" fmla="*/ 35858 h 4547444"/>
              <a:gd name="connsiteX242" fmla="*/ 2882710 w 12192000"/>
              <a:gd name="connsiteY242" fmla="*/ 36396 h 4547444"/>
              <a:gd name="connsiteX243" fmla="*/ 2899268 w 12192000"/>
              <a:gd name="connsiteY243" fmla="*/ 32091 h 4547444"/>
              <a:gd name="connsiteX244" fmla="*/ 2901185 w 12192000"/>
              <a:gd name="connsiteY244" fmla="*/ 28262 h 4547444"/>
              <a:gd name="connsiteX245" fmla="*/ 2912009 w 12192000"/>
              <a:gd name="connsiteY245" fmla="*/ 24403 h 4547444"/>
              <a:gd name="connsiteX246" fmla="*/ 2931895 w 12192000"/>
              <a:gd name="connsiteY246" fmla="*/ 14365 h 4547444"/>
              <a:gd name="connsiteX247" fmla="*/ 2936965 w 12192000"/>
              <a:gd name="connsiteY247" fmla="*/ 14771 h 4547444"/>
              <a:gd name="connsiteX248" fmla="*/ 2969058 w 12192000"/>
              <a:gd name="connsiteY248" fmla="*/ 3188 h 4547444"/>
              <a:gd name="connsiteX249" fmla="*/ 2970141 w 12192000"/>
              <a:gd name="connsiteY249" fmla="*/ 4113 h 4547444"/>
              <a:gd name="connsiteX250" fmla="*/ 2981985 w 12192000"/>
              <a:gd name="connsiteY250" fmla="*/ 5589 h 4547444"/>
              <a:gd name="connsiteX251" fmla="*/ 3003160 w 12192000"/>
              <a:gd name="connsiteY251" fmla="*/ 5933 h 4547444"/>
              <a:gd name="connsiteX252" fmla="*/ 3059919 w 12192000"/>
              <a:gd name="connsiteY252" fmla="*/ 20150 h 4547444"/>
              <a:gd name="connsiteX253" fmla="*/ 3093450 w 12192000"/>
              <a:gd name="connsiteY253" fmla="*/ 8195 h 4547444"/>
              <a:gd name="connsiteX254" fmla="*/ 3188029 w 12192000"/>
              <a:gd name="connsiteY254" fmla="*/ 6375 h 4547444"/>
              <a:gd name="connsiteX0" fmla="*/ 3188029 w 12192000"/>
              <a:gd name="connsiteY0" fmla="*/ 6375 h 4547444"/>
              <a:gd name="connsiteX1" fmla="*/ 3287078 w 12192000"/>
              <a:gd name="connsiteY1" fmla="*/ 27606 h 4547444"/>
              <a:gd name="connsiteX2" fmla="*/ 3386448 w 12192000"/>
              <a:gd name="connsiteY2" fmla="*/ 30393 h 4547444"/>
              <a:gd name="connsiteX3" fmla="*/ 3422427 w 12192000"/>
              <a:gd name="connsiteY3" fmla="*/ 29823 h 4547444"/>
              <a:gd name="connsiteX4" fmla="*/ 3486559 w 12192000"/>
              <a:gd name="connsiteY4" fmla="*/ 35770 h 4547444"/>
              <a:gd name="connsiteX5" fmla="*/ 3515932 w 12192000"/>
              <a:gd name="connsiteY5" fmla="*/ 42810 h 4547444"/>
              <a:gd name="connsiteX6" fmla="*/ 3517220 w 12192000"/>
              <a:gd name="connsiteY6" fmla="*/ 42377 h 4547444"/>
              <a:gd name="connsiteX7" fmla="*/ 3519845 w 12192000"/>
              <a:gd name="connsiteY7" fmla="*/ 45407 h 4547444"/>
              <a:gd name="connsiteX8" fmla="*/ 3525279 w 12192000"/>
              <a:gd name="connsiteY8" fmla="*/ 46811 h 4547444"/>
              <a:gd name="connsiteX9" fmla="*/ 3540113 w 12192000"/>
              <a:gd name="connsiteY9" fmla="*/ 45907 h 4547444"/>
              <a:gd name="connsiteX10" fmla="*/ 3545692 w 12192000"/>
              <a:gd name="connsiteY10" fmla="*/ 44786 h 4547444"/>
              <a:gd name="connsiteX11" fmla="*/ 3553854 w 12192000"/>
              <a:gd name="connsiteY11" fmla="*/ 44807 h 4547444"/>
              <a:gd name="connsiteX12" fmla="*/ 3554058 w 12192000"/>
              <a:gd name="connsiteY12" fmla="*/ 45056 h 4547444"/>
              <a:gd name="connsiteX13" fmla="*/ 3561703 w 12192000"/>
              <a:gd name="connsiteY13" fmla="*/ 44591 h 4547444"/>
              <a:gd name="connsiteX14" fmla="*/ 3599112 w 12192000"/>
              <a:gd name="connsiteY14" fmla="*/ 39166 h 4547444"/>
              <a:gd name="connsiteX15" fmla="*/ 3648544 w 12192000"/>
              <a:gd name="connsiteY15" fmla="*/ 62881 h 4547444"/>
              <a:gd name="connsiteX16" fmla="*/ 3668987 w 12192000"/>
              <a:gd name="connsiteY16" fmla="*/ 66992 h 4547444"/>
              <a:gd name="connsiteX17" fmla="*/ 3679906 w 12192000"/>
              <a:gd name="connsiteY17" fmla="*/ 70516 h 4547444"/>
              <a:gd name="connsiteX18" fmla="*/ 3680583 w 12192000"/>
              <a:gd name="connsiteY18" fmla="*/ 71594 h 4547444"/>
              <a:gd name="connsiteX19" fmla="*/ 3716448 w 12192000"/>
              <a:gd name="connsiteY19" fmla="*/ 66268 h 4547444"/>
              <a:gd name="connsiteX20" fmla="*/ 3721210 w 12192000"/>
              <a:gd name="connsiteY20" fmla="*/ 67563 h 4547444"/>
              <a:gd name="connsiteX21" fmla="*/ 3744585 w 12192000"/>
              <a:gd name="connsiteY21" fmla="*/ 61530 h 4547444"/>
              <a:gd name="connsiteX22" fmla="*/ 3756664 w 12192000"/>
              <a:gd name="connsiteY22" fmla="*/ 59781 h 4547444"/>
              <a:gd name="connsiteX23" fmla="*/ 3760076 w 12192000"/>
              <a:gd name="connsiteY23" fmla="*/ 56468 h 4547444"/>
              <a:gd name="connsiteX24" fmla="*/ 3777900 w 12192000"/>
              <a:gd name="connsiteY24" fmla="*/ 55315 h 4547444"/>
              <a:gd name="connsiteX25" fmla="*/ 3779950 w 12192000"/>
              <a:gd name="connsiteY25" fmla="*/ 56246 h 4547444"/>
              <a:gd name="connsiteX26" fmla="*/ 3794650 w 12192000"/>
              <a:gd name="connsiteY26" fmla="*/ 51341 h 4547444"/>
              <a:gd name="connsiteX27" fmla="*/ 3806969 w 12192000"/>
              <a:gd name="connsiteY27" fmla="*/ 42453 h 4547444"/>
              <a:gd name="connsiteX28" fmla="*/ 3958577 w 12192000"/>
              <a:gd name="connsiteY28" fmla="*/ 47607 h 4547444"/>
              <a:gd name="connsiteX29" fmla="*/ 4089430 w 12192000"/>
              <a:gd name="connsiteY29" fmla="*/ 10501 h 4547444"/>
              <a:gd name="connsiteX30" fmla="*/ 4171715 w 12192000"/>
              <a:gd name="connsiteY30" fmla="*/ 14367 h 4547444"/>
              <a:gd name="connsiteX31" fmla="*/ 4199128 w 12192000"/>
              <a:gd name="connsiteY31" fmla="*/ 36195 h 4547444"/>
              <a:gd name="connsiteX32" fmla="*/ 4403546 w 12192000"/>
              <a:gd name="connsiteY32" fmla="*/ 25184 h 4547444"/>
              <a:gd name="connsiteX33" fmla="*/ 4455762 w 12192000"/>
              <a:gd name="connsiteY33" fmla="*/ 32072 h 4547444"/>
              <a:gd name="connsiteX34" fmla="*/ 4501720 w 12192000"/>
              <a:gd name="connsiteY34" fmla="*/ 18325 h 4547444"/>
              <a:gd name="connsiteX35" fmla="*/ 4520780 w 12192000"/>
              <a:gd name="connsiteY35" fmla="*/ 25438 h 4547444"/>
              <a:gd name="connsiteX36" fmla="*/ 4524071 w 12192000"/>
              <a:gd name="connsiteY36" fmla="*/ 26883 h 4547444"/>
              <a:gd name="connsiteX37" fmla="*/ 4537225 w 12192000"/>
              <a:gd name="connsiteY37" fmla="*/ 27930 h 4547444"/>
              <a:gd name="connsiteX38" fmla="*/ 4540932 w 12192000"/>
              <a:gd name="connsiteY38" fmla="*/ 34139 h 4547444"/>
              <a:gd name="connsiteX39" fmla="*/ 4560732 w 12192000"/>
              <a:gd name="connsiteY39" fmla="*/ 39954 h 4547444"/>
              <a:gd name="connsiteX40" fmla="*/ 4584946 w 12192000"/>
              <a:gd name="connsiteY40" fmla="*/ 40234 h 4547444"/>
              <a:gd name="connsiteX41" fmla="*/ 4670972 w 12192000"/>
              <a:gd name="connsiteY41" fmla="*/ 41875 h 4547444"/>
              <a:gd name="connsiteX42" fmla="*/ 4685002 w 12192000"/>
              <a:gd name="connsiteY42" fmla="*/ 38521 h 4547444"/>
              <a:gd name="connsiteX43" fmla="*/ 4730794 w 12192000"/>
              <a:gd name="connsiteY43" fmla="*/ 44114 h 4547444"/>
              <a:gd name="connsiteX44" fmla="*/ 4771603 w 12192000"/>
              <a:gd name="connsiteY44" fmla="*/ 45372 h 4547444"/>
              <a:gd name="connsiteX45" fmla="*/ 4798044 w 12192000"/>
              <a:gd name="connsiteY45" fmla="*/ 42704 h 4547444"/>
              <a:gd name="connsiteX46" fmla="*/ 4804975 w 12192000"/>
              <a:gd name="connsiteY46" fmla="*/ 44915 h 4547444"/>
              <a:gd name="connsiteX47" fmla="*/ 4831600 w 12192000"/>
              <a:gd name="connsiteY47" fmla="*/ 46341 h 4547444"/>
              <a:gd name="connsiteX48" fmla="*/ 4845162 w 12192000"/>
              <a:gd name="connsiteY48" fmla="*/ 43064 h 4547444"/>
              <a:gd name="connsiteX49" fmla="*/ 4858548 w 12192000"/>
              <a:gd name="connsiteY49" fmla="*/ 50610 h 4547444"/>
              <a:gd name="connsiteX50" fmla="*/ 4861820 w 12192000"/>
              <a:gd name="connsiteY50" fmla="*/ 56140 h 4547444"/>
              <a:gd name="connsiteX51" fmla="*/ 4880767 w 12192000"/>
              <a:gd name="connsiteY51" fmla="*/ 53657 h 4547444"/>
              <a:gd name="connsiteX52" fmla="*/ 4896300 w 12192000"/>
              <a:gd name="connsiteY52" fmla="*/ 59061 h 4547444"/>
              <a:gd name="connsiteX53" fmla="*/ 4909841 w 12192000"/>
              <a:gd name="connsiteY53" fmla="*/ 55528 h 4547444"/>
              <a:gd name="connsiteX54" fmla="*/ 4915461 w 12192000"/>
              <a:gd name="connsiteY54" fmla="*/ 56324 h 4547444"/>
              <a:gd name="connsiteX55" fmla="*/ 4929430 w 12192000"/>
              <a:gd name="connsiteY55" fmla="*/ 58998 h 4547444"/>
              <a:gd name="connsiteX56" fmla="*/ 4953531 w 12192000"/>
              <a:gd name="connsiteY56" fmla="*/ 64940 h 4547444"/>
              <a:gd name="connsiteX57" fmla="*/ 4961050 w 12192000"/>
              <a:gd name="connsiteY57" fmla="*/ 65767 h 4547444"/>
              <a:gd name="connsiteX58" fmla="*/ 4977419 w 12192000"/>
              <a:gd name="connsiteY58" fmla="*/ 74854 h 4547444"/>
              <a:gd name="connsiteX59" fmla="*/ 5009106 w 12192000"/>
              <a:gd name="connsiteY59" fmla="*/ 82624 h 4547444"/>
              <a:gd name="connsiteX60" fmla="*/ 5064895 w 12192000"/>
              <a:gd name="connsiteY60" fmla="*/ 109738 h 4547444"/>
              <a:gd name="connsiteX61" fmla="*/ 5097688 w 12192000"/>
              <a:gd name="connsiteY61" fmla="*/ 122676 h 4547444"/>
              <a:gd name="connsiteX62" fmla="*/ 5119875 w 12192000"/>
              <a:gd name="connsiteY62" fmla="*/ 134601 h 4547444"/>
              <a:gd name="connsiteX63" fmla="*/ 5185360 w 12192000"/>
              <a:gd name="connsiteY63" fmla="*/ 151443 h 4547444"/>
              <a:gd name="connsiteX64" fmla="*/ 5297679 w 12192000"/>
              <a:gd name="connsiteY64" fmla="*/ 173709 h 4547444"/>
              <a:gd name="connsiteX65" fmla="*/ 5320681 w 12192000"/>
              <a:gd name="connsiteY65" fmla="*/ 179692 h 4547444"/>
              <a:gd name="connsiteX66" fmla="*/ 5336842 w 12192000"/>
              <a:gd name="connsiteY66" fmla="*/ 189776 h 4547444"/>
              <a:gd name="connsiteX67" fmla="*/ 5337444 w 12192000"/>
              <a:gd name="connsiteY67" fmla="*/ 196421 h 4547444"/>
              <a:gd name="connsiteX68" fmla="*/ 5349516 w 12192000"/>
              <a:gd name="connsiteY68" fmla="*/ 200505 h 4547444"/>
              <a:gd name="connsiteX69" fmla="*/ 5351972 w 12192000"/>
              <a:gd name="connsiteY69" fmla="*/ 202623 h 4547444"/>
              <a:gd name="connsiteX70" fmla="*/ 5366814 w 12192000"/>
              <a:gd name="connsiteY70" fmla="*/ 213739 h 4547444"/>
              <a:gd name="connsiteX71" fmla="*/ 5417244 w 12192000"/>
              <a:gd name="connsiteY71" fmla="*/ 211827 h 4547444"/>
              <a:gd name="connsiteX72" fmla="*/ 5463870 w 12192000"/>
              <a:gd name="connsiteY72" fmla="*/ 230568 h 4547444"/>
              <a:gd name="connsiteX73" fmla="*/ 5664412 w 12192000"/>
              <a:gd name="connsiteY73" fmla="*/ 268648 h 4547444"/>
              <a:gd name="connsiteX74" fmla="*/ 5680257 w 12192000"/>
              <a:gd name="connsiteY74" fmla="*/ 295413 h 4547444"/>
              <a:gd name="connsiteX75" fmla="*/ 5757046 w 12192000"/>
              <a:gd name="connsiteY75" fmla="*/ 318453 h 4547444"/>
              <a:gd name="connsiteX76" fmla="*/ 5899668 w 12192000"/>
              <a:gd name="connsiteY76" fmla="*/ 314896 h 4547444"/>
              <a:gd name="connsiteX77" fmla="*/ 6042086 w 12192000"/>
              <a:gd name="connsiteY77" fmla="*/ 355518 h 4547444"/>
              <a:gd name="connsiteX78" fmla="*/ 6058069 w 12192000"/>
              <a:gd name="connsiteY78" fmla="*/ 350170 h 4547444"/>
              <a:gd name="connsiteX79" fmla="*/ 6074444 w 12192000"/>
              <a:gd name="connsiteY79" fmla="*/ 349088 h 4547444"/>
              <a:gd name="connsiteX80" fmla="*/ 6075959 w 12192000"/>
              <a:gd name="connsiteY80" fmla="*/ 350435 h 4547444"/>
              <a:gd name="connsiteX81" fmla="*/ 6093540 w 12192000"/>
              <a:gd name="connsiteY81" fmla="*/ 353576 h 4547444"/>
              <a:gd name="connsiteX82" fmla="*/ 6098369 w 12192000"/>
              <a:gd name="connsiteY82" fmla="*/ 351305 h 4547444"/>
              <a:gd name="connsiteX83" fmla="*/ 6110738 w 12192000"/>
              <a:gd name="connsiteY83" fmla="*/ 352533 h 4547444"/>
              <a:gd name="connsiteX84" fmla="*/ 6135933 w 12192000"/>
              <a:gd name="connsiteY84" fmla="*/ 352452 h 4547444"/>
              <a:gd name="connsiteX85" fmla="*/ 6139871 w 12192000"/>
              <a:gd name="connsiteY85" fmla="*/ 354780 h 4547444"/>
              <a:gd name="connsiteX86" fmla="*/ 6176662 w 12192000"/>
              <a:gd name="connsiteY86" fmla="*/ 358308 h 4547444"/>
              <a:gd name="connsiteX87" fmla="*/ 6176801 w 12192000"/>
              <a:gd name="connsiteY87" fmla="*/ 359470 h 4547444"/>
              <a:gd name="connsiteX88" fmla="*/ 6185563 w 12192000"/>
              <a:gd name="connsiteY88" fmla="*/ 365325 h 4547444"/>
              <a:gd name="connsiteX89" fmla="*/ 6203148 w 12192000"/>
              <a:gd name="connsiteY89" fmla="*/ 373978 h 4547444"/>
              <a:gd name="connsiteX90" fmla="*/ 6239136 w 12192000"/>
              <a:gd name="connsiteY90" fmla="*/ 407698 h 4547444"/>
              <a:gd name="connsiteX91" fmla="*/ 6277452 w 12192000"/>
              <a:gd name="connsiteY91" fmla="*/ 411500 h 4547444"/>
              <a:gd name="connsiteX92" fmla="*/ 6284979 w 12192000"/>
              <a:gd name="connsiteY92" fmla="*/ 412874 h 4547444"/>
              <a:gd name="connsiteX93" fmla="*/ 6285055 w 12192000"/>
              <a:gd name="connsiteY93" fmla="*/ 413153 h 4547444"/>
              <a:gd name="connsiteX94" fmla="*/ 6292844 w 12192000"/>
              <a:gd name="connsiteY94" fmla="*/ 415103 h 4547444"/>
              <a:gd name="connsiteX95" fmla="*/ 6298705 w 12192000"/>
              <a:gd name="connsiteY95" fmla="*/ 415379 h 4547444"/>
              <a:gd name="connsiteX96" fmla="*/ 6313308 w 12192000"/>
              <a:gd name="connsiteY96" fmla="*/ 418044 h 4547444"/>
              <a:gd name="connsiteX97" fmla="*/ 6317834 w 12192000"/>
              <a:gd name="connsiteY97" fmla="*/ 420633 h 4547444"/>
              <a:gd name="connsiteX98" fmla="*/ 6318907 w 12192000"/>
              <a:gd name="connsiteY98" fmla="*/ 424070 h 4547444"/>
              <a:gd name="connsiteX99" fmla="*/ 6320341 w 12192000"/>
              <a:gd name="connsiteY99" fmla="*/ 423972 h 4547444"/>
              <a:gd name="connsiteX100" fmla="*/ 6345071 w 12192000"/>
              <a:gd name="connsiteY100" fmla="*/ 437455 h 4547444"/>
              <a:gd name="connsiteX101" fmla="*/ 6403531 w 12192000"/>
              <a:gd name="connsiteY101" fmla="*/ 458140 h 4547444"/>
              <a:gd name="connsiteX102" fmla="*/ 6438176 w 12192000"/>
              <a:gd name="connsiteY102" fmla="*/ 466114 h 4547444"/>
              <a:gd name="connsiteX103" fmla="*/ 6531805 w 12192000"/>
              <a:gd name="connsiteY103" fmla="*/ 492190 h 4547444"/>
              <a:gd name="connsiteX104" fmla="*/ 6624812 w 12192000"/>
              <a:gd name="connsiteY104" fmla="*/ 521583 h 4547444"/>
              <a:gd name="connsiteX105" fmla="*/ 6665821 w 12192000"/>
              <a:gd name="connsiteY105" fmla="*/ 554310 h 4547444"/>
              <a:gd name="connsiteX106" fmla="*/ 6671133 w 12192000"/>
              <a:gd name="connsiteY106" fmla="*/ 556037 h 4547444"/>
              <a:gd name="connsiteX107" fmla="*/ 6685990 w 12192000"/>
              <a:gd name="connsiteY107" fmla="*/ 556019 h 4547444"/>
              <a:gd name="connsiteX108" fmla="*/ 6691636 w 12192000"/>
              <a:gd name="connsiteY108" fmla="*/ 555232 h 4547444"/>
              <a:gd name="connsiteX109" fmla="*/ 6699772 w 12192000"/>
              <a:gd name="connsiteY109" fmla="*/ 555740 h 4547444"/>
              <a:gd name="connsiteX110" fmla="*/ 6699955 w 12192000"/>
              <a:gd name="connsiteY110" fmla="*/ 556001 h 4547444"/>
              <a:gd name="connsiteX111" fmla="*/ 6707613 w 12192000"/>
              <a:gd name="connsiteY111" fmla="*/ 555992 h 4547444"/>
              <a:gd name="connsiteX112" fmla="*/ 6745320 w 12192000"/>
              <a:gd name="connsiteY112" fmla="*/ 552805 h 4547444"/>
              <a:gd name="connsiteX113" fmla="*/ 6792811 w 12192000"/>
              <a:gd name="connsiteY113" fmla="*/ 579433 h 4547444"/>
              <a:gd name="connsiteX114" fmla="*/ 6812882 w 12192000"/>
              <a:gd name="connsiteY114" fmla="*/ 584758 h 4547444"/>
              <a:gd name="connsiteX115" fmla="*/ 6823500 w 12192000"/>
              <a:gd name="connsiteY115" fmla="*/ 588928 h 4547444"/>
              <a:gd name="connsiteX116" fmla="*/ 6824098 w 12192000"/>
              <a:gd name="connsiteY116" fmla="*/ 590044 h 4547444"/>
              <a:gd name="connsiteX117" fmla="*/ 6860252 w 12192000"/>
              <a:gd name="connsiteY117" fmla="*/ 586865 h 4547444"/>
              <a:gd name="connsiteX118" fmla="*/ 6864904 w 12192000"/>
              <a:gd name="connsiteY118" fmla="*/ 588442 h 4547444"/>
              <a:gd name="connsiteX119" fmla="*/ 6888662 w 12192000"/>
              <a:gd name="connsiteY119" fmla="*/ 583812 h 4547444"/>
              <a:gd name="connsiteX120" fmla="*/ 6900835 w 12192000"/>
              <a:gd name="connsiteY120" fmla="*/ 582784 h 4547444"/>
              <a:gd name="connsiteX121" fmla="*/ 6904484 w 12192000"/>
              <a:gd name="connsiteY121" fmla="*/ 579680 h 4547444"/>
              <a:gd name="connsiteX122" fmla="*/ 6922346 w 12192000"/>
              <a:gd name="connsiteY122" fmla="*/ 579592 h 4547444"/>
              <a:gd name="connsiteX123" fmla="*/ 6924318 w 12192000"/>
              <a:gd name="connsiteY123" fmla="*/ 580642 h 4547444"/>
              <a:gd name="connsiteX124" fmla="*/ 6939344 w 12192000"/>
              <a:gd name="connsiteY124" fmla="*/ 576622 h 4547444"/>
              <a:gd name="connsiteX125" fmla="*/ 6952296 w 12192000"/>
              <a:gd name="connsiteY125" fmla="*/ 568480 h 4547444"/>
              <a:gd name="connsiteX126" fmla="*/ 7103052 w 12192000"/>
              <a:gd name="connsiteY126" fmla="*/ 582667 h 4547444"/>
              <a:gd name="connsiteX127" fmla="*/ 7246485 w 12192000"/>
              <a:gd name="connsiteY127" fmla="*/ 578085 h 4547444"/>
              <a:gd name="connsiteX128" fmla="*/ 7391440 w 12192000"/>
              <a:gd name="connsiteY128" fmla="*/ 585614 h 4547444"/>
              <a:gd name="connsiteX129" fmla="*/ 7548358 w 12192000"/>
              <a:gd name="connsiteY129" fmla="*/ 586808 h 4547444"/>
              <a:gd name="connsiteX130" fmla="*/ 7599893 w 12192000"/>
              <a:gd name="connsiteY130" fmla="*/ 596799 h 4547444"/>
              <a:gd name="connsiteX131" fmla="*/ 7646750 w 12192000"/>
              <a:gd name="connsiteY131" fmla="*/ 585813 h 4547444"/>
              <a:gd name="connsiteX132" fmla="*/ 7665217 w 12192000"/>
              <a:gd name="connsiteY132" fmla="*/ 594052 h 4547444"/>
              <a:gd name="connsiteX133" fmla="*/ 7668385 w 12192000"/>
              <a:gd name="connsiteY133" fmla="*/ 595689 h 4547444"/>
              <a:gd name="connsiteX134" fmla="*/ 7681420 w 12192000"/>
              <a:gd name="connsiteY134" fmla="*/ 597521 h 4547444"/>
              <a:gd name="connsiteX135" fmla="*/ 7684651 w 12192000"/>
              <a:gd name="connsiteY135" fmla="*/ 603940 h 4547444"/>
              <a:gd name="connsiteX136" fmla="*/ 7843050 w 12192000"/>
              <a:gd name="connsiteY136" fmla="*/ 614241 h 4547444"/>
              <a:gd name="connsiteX137" fmla="*/ 7911637 w 12192000"/>
              <a:gd name="connsiteY137" fmla="*/ 618959 h 4547444"/>
              <a:gd name="connsiteX138" fmla="*/ 7937365 w 12192000"/>
              <a:gd name="connsiteY138" fmla="*/ 626668 h 4547444"/>
              <a:gd name="connsiteX139" fmla="*/ 8037057 w 12192000"/>
              <a:gd name="connsiteY139" fmla="*/ 650015 h 4547444"/>
              <a:gd name="connsiteX140" fmla="*/ 8122868 w 12192000"/>
              <a:gd name="connsiteY140" fmla="*/ 664297 h 4547444"/>
              <a:gd name="connsiteX141" fmla="*/ 8186750 w 12192000"/>
              <a:gd name="connsiteY141" fmla="*/ 649435 h 4547444"/>
              <a:gd name="connsiteX142" fmla="*/ 8192054 w 12192000"/>
              <a:gd name="connsiteY142" fmla="*/ 654277 h 4547444"/>
              <a:gd name="connsiteX143" fmla="*/ 8235470 w 12192000"/>
              <a:gd name="connsiteY143" fmla="*/ 656341 h 4547444"/>
              <a:gd name="connsiteX144" fmla="*/ 8388968 w 12192000"/>
              <a:gd name="connsiteY144" fmla="*/ 633092 h 4547444"/>
              <a:gd name="connsiteX145" fmla="*/ 8473770 w 12192000"/>
              <a:gd name="connsiteY145" fmla="*/ 637968 h 4547444"/>
              <a:gd name="connsiteX146" fmla="*/ 8503642 w 12192000"/>
              <a:gd name="connsiteY146" fmla="*/ 644614 h 4547444"/>
              <a:gd name="connsiteX147" fmla="*/ 8553701 w 12192000"/>
              <a:gd name="connsiteY147" fmla="*/ 655445 h 4547444"/>
              <a:gd name="connsiteX148" fmla="*/ 8590556 w 12192000"/>
              <a:gd name="connsiteY148" fmla="*/ 675642 h 4547444"/>
              <a:gd name="connsiteX149" fmla="*/ 8632638 w 12192000"/>
              <a:gd name="connsiteY149" fmla="*/ 679902 h 4547444"/>
              <a:gd name="connsiteX150" fmla="*/ 8643140 w 12192000"/>
              <a:gd name="connsiteY150" fmla="*/ 665237 h 4547444"/>
              <a:gd name="connsiteX151" fmla="*/ 8687917 w 12192000"/>
              <a:gd name="connsiteY151" fmla="*/ 674873 h 4547444"/>
              <a:gd name="connsiteX152" fmla="*/ 8755765 w 12192000"/>
              <a:gd name="connsiteY152" fmla="*/ 691208 h 4547444"/>
              <a:gd name="connsiteX153" fmla="*/ 8795085 w 12192000"/>
              <a:gd name="connsiteY153" fmla="*/ 696588 h 4547444"/>
              <a:gd name="connsiteX154" fmla="*/ 8902279 w 12192000"/>
              <a:gd name="connsiteY154" fmla="*/ 715671 h 4547444"/>
              <a:gd name="connsiteX155" fmla="*/ 9009490 w 12192000"/>
              <a:gd name="connsiteY155" fmla="*/ 738130 h 4547444"/>
              <a:gd name="connsiteX156" fmla="*/ 9072120 w 12192000"/>
              <a:gd name="connsiteY156" fmla="*/ 770325 h 4547444"/>
              <a:gd name="connsiteX157" fmla="*/ 9160343 w 12192000"/>
              <a:gd name="connsiteY157" fmla="*/ 786746 h 4547444"/>
              <a:gd name="connsiteX158" fmla="*/ 9174981 w 12192000"/>
              <a:gd name="connsiteY158" fmla="*/ 792262 h 4547444"/>
              <a:gd name="connsiteX159" fmla="*/ 9278987 w 12192000"/>
              <a:gd name="connsiteY159" fmla="*/ 817631 h 4547444"/>
              <a:gd name="connsiteX160" fmla="*/ 9400617 w 12192000"/>
              <a:gd name="connsiteY160" fmla="*/ 821517 h 4547444"/>
              <a:gd name="connsiteX161" fmla="*/ 9552261 w 12192000"/>
              <a:gd name="connsiteY161" fmla="*/ 892831 h 4547444"/>
              <a:gd name="connsiteX162" fmla="*/ 9822258 w 12192000"/>
              <a:gd name="connsiteY162" fmla="*/ 1001854 h 4547444"/>
              <a:gd name="connsiteX163" fmla="*/ 10113244 w 12192000"/>
              <a:gd name="connsiteY163" fmla="*/ 1044510 h 4547444"/>
              <a:gd name="connsiteX164" fmla="*/ 10189871 w 12192000"/>
              <a:gd name="connsiteY164" fmla="*/ 1037391 h 4547444"/>
              <a:gd name="connsiteX165" fmla="*/ 10414253 w 12192000"/>
              <a:gd name="connsiteY165" fmla="*/ 1023375 h 4547444"/>
              <a:gd name="connsiteX166" fmla="*/ 10642574 w 12192000"/>
              <a:gd name="connsiteY166" fmla="*/ 950868 h 4547444"/>
              <a:gd name="connsiteX167" fmla="*/ 10786007 w 12192000"/>
              <a:gd name="connsiteY167" fmla="*/ 938924 h 4547444"/>
              <a:gd name="connsiteX168" fmla="*/ 10854151 w 12192000"/>
              <a:gd name="connsiteY168" fmla="*/ 920164 h 4547444"/>
              <a:gd name="connsiteX169" fmla="*/ 10901354 w 12192000"/>
              <a:gd name="connsiteY169" fmla="*/ 919267 h 4547444"/>
              <a:gd name="connsiteX170" fmla="*/ 10929658 w 12192000"/>
              <a:gd name="connsiteY170" fmla="*/ 917084 h 4547444"/>
              <a:gd name="connsiteX171" fmla="*/ 10978685 w 12192000"/>
              <a:gd name="connsiteY171" fmla="*/ 885854 h 4547444"/>
              <a:gd name="connsiteX172" fmla="*/ 11163594 w 12192000"/>
              <a:gd name="connsiteY172" fmla="*/ 876091 h 4547444"/>
              <a:gd name="connsiteX173" fmla="*/ 11340142 w 12192000"/>
              <a:gd name="connsiteY173" fmla="*/ 907595 h 4547444"/>
              <a:gd name="connsiteX174" fmla="*/ 11603318 w 12192000"/>
              <a:gd name="connsiteY174" fmla="*/ 818126 h 4547444"/>
              <a:gd name="connsiteX175" fmla="*/ 11630282 w 12192000"/>
              <a:gd name="connsiteY175" fmla="*/ 811106 h 4547444"/>
              <a:gd name="connsiteX176" fmla="*/ 11776458 w 12192000"/>
              <a:gd name="connsiteY176" fmla="*/ 776334 h 4547444"/>
              <a:gd name="connsiteX177" fmla="*/ 12105816 w 12192000"/>
              <a:gd name="connsiteY177" fmla="*/ 760235 h 4547444"/>
              <a:gd name="connsiteX178" fmla="*/ 12192000 w 12192000"/>
              <a:gd name="connsiteY178" fmla="*/ 696270 h 4547444"/>
              <a:gd name="connsiteX179" fmla="*/ 12192000 w 12192000"/>
              <a:gd name="connsiteY179" fmla="*/ 4547444 h 4547444"/>
              <a:gd name="connsiteX180" fmla="*/ 0 w 12192000"/>
              <a:gd name="connsiteY180" fmla="*/ 4547444 h 4547444"/>
              <a:gd name="connsiteX181" fmla="*/ 0 w 12192000"/>
              <a:gd name="connsiteY181" fmla="*/ 540482 h 4547444"/>
              <a:gd name="connsiteX182" fmla="*/ 3948 w 12192000"/>
              <a:gd name="connsiteY182" fmla="*/ 539440 h 4547444"/>
              <a:gd name="connsiteX183" fmla="*/ 79987 w 12192000"/>
              <a:gd name="connsiteY183" fmla="*/ 525968 h 4547444"/>
              <a:gd name="connsiteX184" fmla="*/ 173247 w 12192000"/>
              <a:gd name="connsiteY184" fmla="*/ 477493 h 4547444"/>
              <a:gd name="connsiteX185" fmla="*/ 206877 w 12192000"/>
              <a:gd name="connsiteY185" fmla="*/ 472952 h 4547444"/>
              <a:gd name="connsiteX186" fmla="*/ 205655 w 12192000"/>
              <a:gd name="connsiteY186" fmla="*/ 464375 h 4547444"/>
              <a:gd name="connsiteX187" fmla="*/ 218147 w 12192000"/>
              <a:gd name="connsiteY187" fmla="*/ 463744 h 4547444"/>
              <a:gd name="connsiteX188" fmla="*/ 246031 w 12192000"/>
              <a:gd name="connsiteY188" fmla="*/ 463535 h 4547444"/>
              <a:gd name="connsiteX189" fmla="*/ 329529 w 12192000"/>
              <a:gd name="connsiteY189" fmla="*/ 461155 h 4547444"/>
              <a:gd name="connsiteX190" fmla="*/ 352311 w 12192000"/>
              <a:gd name="connsiteY190" fmla="*/ 444707 h 4547444"/>
              <a:gd name="connsiteX191" fmla="*/ 373861 w 12192000"/>
              <a:gd name="connsiteY191" fmla="*/ 444449 h 4547444"/>
              <a:gd name="connsiteX192" fmla="*/ 498838 w 12192000"/>
              <a:gd name="connsiteY192" fmla="*/ 422403 h 4547444"/>
              <a:gd name="connsiteX193" fmla="*/ 516021 w 12192000"/>
              <a:gd name="connsiteY193" fmla="*/ 420754 h 4547444"/>
              <a:gd name="connsiteX194" fmla="*/ 525327 w 12192000"/>
              <a:gd name="connsiteY194" fmla="*/ 413364 h 4547444"/>
              <a:gd name="connsiteX195" fmla="*/ 558651 w 12192000"/>
              <a:gd name="connsiteY195" fmla="*/ 411894 h 4547444"/>
              <a:gd name="connsiteX196" fmla="*/ 560193 w 12192000"/>
              <a:gd name="connsiteY196" fmla="*/ 407686 h 4547444"/>
              <a:gd name="connsiteX197" fmla="*/ 669729 w 12192000"/>
              <a:gd name="connsiteY197" fmla="*/ 371558 h 4547444"/>
              <a:gd name="connsiteX198" fmla="*/ 688496 w 12192000"/>
              <a:gd name="connsiteY198" fmla="*/ 365590 h 4547444"/>
              <a:gd name="connsiteX199" fmla="*/ 704711 w 12192000"/>
              <a:gd name="connsiteY199" fmla="*/ 367400 h 4547444"/>
              <a:gd name="connsiteX200" fmla="*/ 794485 w 12192000"/>
              <a:gd name="connsiteY200" fmla="*/ 362242 h 4547444"/>
              <a:gd name="connsiteX201" fmla="*/ 815839 w 12192000"/>
              <a:gd name="connsiteY201" fmla="*/ 365409 h 4547444"/>
              <a:gd name="connsiteX202" fmla="*/ 824819 w 12192000"/>
              <a:gd name="connsiteY202" fmla="*/ 372095 h 4547444"/>
              <a:gd name="connsiteX203" fmla="*/ 859579 w 12192000"/>
              <a:gd name="connsiteY203" fmla="*/ 359461 h 4547444"/>
              <a:gd name="connsiteX204" fmla="*/ 913213 w 12192000"/>
              <a:gd name="connsiteY204" fmla="*/ 350804 h 4547444"/>
              <a:gd name="connsiteX205" fmla="*/ 938704 w 12192000"/>
              <a:gd name="connsiteY205" fmla="*/ 344555 h 4547444"/>
              <a:gd name="connsiteX206" fmla="*/ 959272 w 12192000"/>
              <a:gd name="connsiteY206" fmla="*/ 348348 h 4547444"/>
              <a:gd name="connsiteX207" fmla="*/ 1076317 w 12192000"/>
              <a:gd name="connsiteY207" fmla="*/ 349310 h 4547444"/>
              <a:gd name="connsiteX208" fmla="*/ 1103231 w 12192000"/>
              <a:gd name="connsiteY208" fmla="*/ 355337 h 4547444"/>
              <a:gd name="connsiteX209" fmla="*/ 1115987 w 12192000"/>
              <a:gd name="connsiteY209" fmla="*/ 367351 h 4547444"/>
              <a:gd name="connsiteX210" fmla="*/ 1125983 w 12192000"/>
              <a:gd name="connsiteY210" fmla="*/ 363067 h 4547444"/>
              <a:gd name="connsiteX211" fmla="*/ 1196778 w 12192000"/>
              <a:gd name="connsiteY211" fmla="*/ 362640 h 4547444"/>
              <a:gd name="connsiteX212" fmla="*/ 1242961 w 12192000"/>
              <a:gd name="connsiteY212" fmla="*/ 361265 h 4547444"/>
              <a:gd name="connsiteX213" fmla="*/ 1245768 w 12192000"/>
              <a:gd name="connsiteY213" fmla="*/ 344771 h 4547444"/>
              <a:gd name="connsiteX214" fmla="*/ 1286892 w 12192000"/>
              <a:gd name="connsiteY214" fmla="*/ 338895 h 4547444"/>
              <a:gd name="connsiteX215" fmla="*/ 1330717 w 12192000"/>
              <a:gd name="connsiteY215" fmla="*/ 349483 h 4547444"/>
              <a:gd name="connsiteX216" fmla="*/ 1382372 w 12192000"/>
              <a:gd name="connsiteY216" fmla="*/ 347999 h 4547444"/>
              <a:gd name="connsiteX217" fmla="*/ 1413281 w 12192000"/>
              <a:gd name="connsiteY217" fmla="*/ 347291 h 4547444"/>
              <a:gd name="connsiteX218" fmla="*/ 1494404 w 12192000"/>
              <a:gd name="connsiteY218" fmla="*/ 331907 h 4547444"/>
              <a:gd name="connsiteX219" fmla="*/ 1626029 w 12192000"/>
              <a:gd name="connsiteY219" fmla="*/ 273413 h 4547444"/>
              <a:gd name="connsiteX220" fmla="*/ 1667354 w 12192000"/>
              <a:gd name="connsiteY220" fmla="*/ 265124 h 4547444"/>
              <a:gd name="connsiteX221" fmla="*/ 1674578 w 12192000"/>
              <a:gd name="connsiteY221" fmla="*/ 268497 h 4547444"/>
              <a:gd name="connsiteX222" fmla="*/ 1880316 w 12192000"/>
              <a:gd name="connsiteY222" fmla="*/ 233368 h 4547444"/>
              <a:gd name="connsiteX223" fmla="*/ 1917126 w 12192000"/>
              <a:gd name="connsiteY223" fmla="*/ 231311 h 4547444"/>
              <a:gd name="connsiteX224" fmla="*/ 1944692 w 12192000"/>
              <a:gd name="connsiteY224" fmla="*/ 232595 h 4547444"/>
              <a:gd name="connsiteX225" fmla="*/ 2010665 w 12192000"/>
              <a:gd name="connsiteY225" fmla="*/ 220894 h 4547444"/>
              <a:gd name="connsiteX226" fmla="*/ 2118270 w 12192000"/>
              <a:gd name="connsiteY226" fmla="*/ 195238 h 4547444"/>
              <a:gd name="connsiteX227" fmla="*/ 2141504 w 12192000"/>
              <a:gd name="connsiteY227" fmla="*/ 191185 h 4547444"/>
              <a:gd name="connsiteX228" fmla="*/ 2162752 w 12192000"/>
              <a:gd name="connsiteY228" fmla="*/ 193299 h 4547444"/>
              <a:gd name="connsiteX229" fmla="*/ 2168793 w 12192000"/>
              <a:gd name="connsiteY229" fmla="*/ 198668 h 4547444"/>
              <a:gd name="connsiteX230" fmla="*/ 2181778 w 12192000"/>
              <a:gd name="connsiteY230" fmla="*/ 197338 h 4547444"/>
              <a:gd name="connsiteX231" fmla="*/ 2185499 w 12192000"/>
              <a:gd name="connsiteY231" fmla="*/ 198155 h 4547444"/>
              <a:gd name="connsiteX232" fmla="*/ 2206566 w 12192000"/>
              <a:gd name="connsiteY232" fmla="*/ 201662 h 4547444"/>
              <a:gd name="connsiteX233" fmla="*/ 2244903 w 12192000"/>
              <a:gd name="connsiteY233" fmla="*/ 180090 h 4547444"/>
              <a:gd name="connsiteX234" fmla="*/ 2297531 w 12192000"/>
              <a:gd name="connsiteY234" fmla="*/ 177456 h 4547444"/>
              <a:gd name="connsiteX235" fmla="*/ 2488258 w 12192000"/>
              <a:gd name="connsiteY235" fmla="*/ 130235 h 4547444"/>
              <a:gd name="connsiteX236" fmla="*/ 2523236 w 12192000"/>
              <a:gd name="connsiteY236" fmla="*/ 146553 h 4547444"/>
              <a:gd name="connsiteX237" fmla="*/ 2603355 w 12192000"/>
              <a:gd name="connsiteY237" fmla="*/ 135610 h 4547444"/>
              <a:gd name="connsiteX238" fmla="*/ 2713319 w 12192000"/>
              <a:gd name="connsiteY238" fmla="*/ 76167 h 4547444"/>
              <a:gd name="connsiteX239" fmla="*/ 2860143 w 12192000"/>
              <a:gd name="connsiteY239" fmla="*/ 54092 h 4547444"/>
              <a:gd name="connsiteX240" fmla="*/ 2868320 w 12192000"/>
              <a:gd name="connsiteY240" fmla="*/ 43251 h 4547444"/>
              <a:gd name="connsiteX241" fmla="*/ 2880379 w 12192000"/>
              <a:gd name="connsiteY241" fmla="*/ 35858 h 4547444"/>
              <a:gd name="connsiteX242" fmla="*/ 2882710 w 12192000"/>
              <a:gd name="connsiteY242" fmla="*/ 36396 h 4547444"/>
              <a:gd name="connsiteX243" fmla="*/ 2899268 w 12192000"/>
              <a:gd name="connsiteY243" fmla="*/ 32091 h 4547444"/>
              <a:gd name="connsiteX244" fmla="*/ 2901185 w 12192000"/>
              <a:gd name="connsiteY244" fmla="*/ 28262 h 4547444"/>
              <a:gd name="connsiteX245" fmla="*/ 2912009 w 12192000"/>
              <a:gd name="connsiteY245" fmla="*/ 24403 h 4547444"/>
              <a:gd name="connsiteX246" fmla="*/ 2931895 w 12192000"/>
              <a:gd name="connsiteY246" fmla="*/ 14365 h 4547444"/>
              <a:gd name="connsiteX247" fmla="*/ 2936965 w 12192000"/>
              <a:gd name="connsiteY247" fmla="*/ 14771 h 4547444"/>
              <a:gd name="connsiteX248" fmla="*/ 2969058 w 12192000"/>
              <a:gd name="connsiteY248" fmla="*/ 3188 h 4547444"/>
              <a:gd name="connsiteX249" fmla="*/ 2970141 w 12192000"/>
              <a:gd name="connsiteY249" fmla="*/ 4113 h 4547444"/>
              <a:gd name="connsiteX250" fmla="*/ 2981985 w 12192000"/>
              <a:gd name="connsiteY250" fmla="*/ 5589 h 4547444"/>
              <a:gd name="connsiteX251" fmla="*/ 3003160 w 12192000"/>
              <a:gd name="connsiteY251" fmla="*/ 5933 h 4547444"/>
              <a:gd name="connsiteX252" fmla="*/ 3059919 w 12192000"/>
              <a:gd name="connsiteY252" fmla="*/ 20150 h 4547444"/>
              <a:gd name="connsiteX253" fmla="*/ 3093450 w 12192000"/>
              <a:gd name="connsiteY253" fmla="*/ 8195 h 4547444"/>
              <a:gd name="connsiteX254" fmla="*/ 3188029 w 12192000"/>
              <a:gd name="connsiteY254" fmla="*/ 6375 h 4547444"/>
              <a:gd name="connsiteX0" fmla="*/ 3188029 w 12192000"/>
              <a:gd name="connsiteY0" fmla="*/ 6375 h 5256361"/>
              <a:gd name="connsiteX1" fmla="*/ 3287078 w 12192000"/>
              <a:gd name="connsiteY1" fmla="*/ 27606 h 5256361"/>
              <a:gd name="connsiteX2" fmla="*/ 3386448 w 12192000"/>
              <a:gd name="connsiteY2" fmla="*/ 30393 h 5256361"/>
              <a:gd name="connsiteX3" fmla="*/ 3422427 w 12192000"/>
              <a:gd name="connsiteY3" fmla="*/ 29823 h 5256361"/>
              <a:gd name="connsiteX4" fmla="*/ 3486559 w 12192000"/>
              <a:gd name="connsiteY4" fmla="*/ 35770 h 5256361"/>
              <a:gd name="connsiteX5" fmla="*/ 3515932 w 12192000"/>
              <a:gd name="connsiteY5" fmla="*/ 42810 h 5256361"/>
              <a:gd name="connsiteX6" fmla="*/ 3517220 w 12192000"/>
              <a:gd name="connsiteY6" fmla="*/ 42377 h 5256361"/>
              <a:gd name="connsiteX7" fmla="*/ 3519845 w 12192000"/>
              <a:gd name="connsiteY7" fmla="*/ 45407 h 5256361"/>
              <a:gd name="connsiteX8" fmla="*/ 3525279 w 12192000"/>
              <a:gd name="connsiteY8" fmla="*/ 46811 h 5256361"/>
              <a:gd name="connsiteX9" fmla="*/ 3540113 w 12192000"/>
              <a:gd name="connsiteY9" fmla="*/ 45907 h 5256361"/>
              <a:gd name="connsiteX10" fmla="*/ 3545692 w 12192000"/>
              <a:gd name="connsiteY10" fmla="*/ 44786 h 5256361"/>
              <a:gd name="connsiteX11" fmla="*/ 3553854 w 12192000"/>
              <a:gd name="connsiteY11" fmla="*/ 44807 h 5256361"/>
              <a:gd name="connsiteX12" fmla="*/ 3554058 w 12192000"/>
              <a:gd name="connsiteY12" fmla="*/ 45056 h 5256361"/>
              <a:gd name="connsiteX13" fmla="*/ 3561703 w 12192000"/>
              <a:gd name="connsiteY13" fmla="*/ 44591 h 5256361"/>
              <a:gd name="connsiteX14" fmla="*/ 3599112 w 12192000"/>
              <a:gd name="connsiteY14" fmla="*/ 39166 h 5256361"/>
              <a:gd name="connsiteX15" fmla="*/ 3648544 w 12192000"/>
              <a:gd name="connsiteY15" fmla="*/ 62881 h 5256361"/>
              <a:gd name="connsiteX16" fmla="*/ 3668987 w 12192000"/>
              <a:gd name="connsiteY16" fmla="*/ 66992 h 5256361"/>
              <a:gd name="connsiteX17" fmla="*/ 3679906 w 12192000"/>
              <a:gd name="connsiteY17" fmla="*/ 70516 h 5256361"/>
              <a:gd name="connsiteX18" fmla="*/ 3680583 w 12192000"/>
              <a:gd name="connsiteY18" fmla="*/ 71594 h 5256361"/>
              <a:gd name="connsiteX19" fmla="*/ 3716448 w 12192000"/>
              <a:gd name="connsiteY19" fmla="*/ 66268 h 5256361"/>
              <a:gd name="connsiteX20" fmla="*/ 3721210 w 12192000"/>
              <a:gd name="connsiteY20" fmla="*/ 67563 h 5256361"/>
              <a:gd name="connsiteX21" fmla="*/ 3744585 w 12192000"/>
              <a:gd name="connsiteY21" fmla="*/ 61530 h 5256361"/>
              <a:gd name="connsiteX22" fmla="*/ 3756664 w 12192000"/>
              <a:gd name="connsiteY22" fmla="*/ 59781 h 5256361"/>
              <a:gd name="connsiteX23" fmla="*/ 3760076 w 12192000"/>
              <a:gd name="connsiteY23" fmla="*/ 56468 h 5256361"/>
              <a:gd name="connsiteX24" fmla="*/ 3777900 w 12192000"/>
              <a:gd name="connsiteY24" fmla="*/ 55315 h 5256361"/>
              <a:gd name="connsiteX25" fmla="*/ 3779950 w 12192000"/>
              <a:gd name="connsiteY25" fmla="*/ 56246 h 5256361"/>
              <a:gd name="connsiteX26" fmla="*/ 3794650 w 12192000"/>
              <a:gd name="connsiteY26" fmla="*/ 51341 h 5256361"/>
              <a:gd name="connsiteX27" fmla="*/ 3806969 w 12192000"/>
              <a:gd name="connsiteY27" fmla="*/ 42453 h 5256361"/>
              <a:gd name="connsiteX28" fmla="*/ 3958577 w 12192000"/>
              <a:gd name="connsiteY28" fmla="*/ 47607 h 5256361"/>
              <a:gd name="connsiteX29" fmla="*/ 4089430 w 12192000"/>
              <a:gd name="connsiteY29" fmla="*/ 10501 h 5256361"/>
              <a:gd name="connsiteX30" fmla="*/ 4171715 w 12192000"/>
              <a:gd name="connsiteY30" fmla="*/ 14367 h 5256361"/>
              <a:gd name="connsiteX31" fmla="*/ 4199128 w 12192000"/>
              <a:gd name="connsiteY31" fmla="*/ 36195 h 5256361"/>
              <a:gd name="connsiteX32" fmla="*/ 4403546 w 12192000"/>
              <a:gd name="connsiteY32" fmla="*/ 25184 h 5256361"/>
              <a:gd name="connsiteX33" fmla="*/ 4455762 w 12192000"/>
              <a:gd name="connsiteY33" fmla="*/ 32072 h 5256361"/>
              <a:gd name="connsiteX34" fmla="*/ 4501720 w 12192000"/>
              <a:gd name="connsiteY34" fmla="*/ 18325 h 5256361"/>
              <a:gd name="connsiteX35" fmla="*/ 4520780 w 12192000"/>
              <a:gd name="connsiteY35" fmla="*/ 25438 h 5256361"/>
              <a:gd name="connsiteX36" fmla="*/ 4524071 w 12192000"/>
              <a:gd name="connsiteY36" fmla="*/ 26883 h 5256361"/>
              <a:gd name="connsiteX37" fmla="*/ 4537225 w 12192000"/>
              <a:gd name="connsiteY37" fmla="*/ 27930 h 5256361"/>
              <a:gd name="connsiteX38" fmla="*/ 4540932 w 12192000"/>
              <a:gd name="connsiteY38" fmla="*/ 34139 h 5256361"/>
              <a:gd name="connsiteX39" fmla="*/ 4560732 w 12192000"/>
              <a:gd name="connsiteY39" fmla="*/ 39954 h 5256361"/>
              <a:gd name="connsiteX40" fmla="*/ 4584946 w 12192000"/>
              <a:gd name="connsiteY40" fmla="*/ 40234 h 5256361"/>
              <a:gd name="connsiteX41" fmla="*/ 4670972 w 12192000"/>
              <a:gd name="connsiteY41" fmla="*/ 41875 h 5256361"/>
              <a:gd name="connsiteX42" fmla="*/ 4685002 w 12192000"/>
              <a:gd name="connsiteY42" fmla="*/ 38521 h 5256361"/>
              <a:gd name="connsiteX43" fmla="*/ 4730794 w 12192000"/>
              <a:gd name="connsiteY43" fmla="*/ 44114 h 5256361"/>
              <a:gd name="connsiteX44" fmla="*/ 4771603 w 12192000"/>
              <a:gd name="connsiteY44" fmla="*/ 45372 h 5256361"/>
              <a:gd name="connsiteX45" fmla="*/ 4798044 w 12192000"/>
              <a:gd name="connsiteY45" fmla="*/ 42704 h 5256361"/>
              <a:gd name="connsiteX46" fmla="*/ 4804975 w 12192000"/>
              <a:gd name="connsiteY46" fmla="*/ 44915 h 5256361"/>
              <a:gd name="connsiteX47" fmla="*/ 4831600 w 12192000"/>
              <a:gd name="connsiteY47" fmla="*/ 46341 h 5256361"/>
              <a:gd name="connsiteX48" fmla="*/ 4845162 w 12192000"/>
              <a:gd name="connsiteY48" fmla="*/ 43064 h 5256361"/>
              <a:gd name="connsiteX49" fmla="*/ 4858548 w 12192000"/>
              <a:gd name="connsiteY49" fmla="*/ 50610 h 5256361"/>
              <a:gd name="connsiteX50" fmla="*/ 4861820 w 12192000"/>
              <a:gd name="connsiteY50" fmla="*/ 56140 h 5256361"/>
              <a:gd name="connsiteX51" fmla="*/ 4880767 w 12192000"/>
              <a:gd name="connsiteY51" fmla="*/ 53657 h 5256361"/>
              <a:gd name="connsiteX52" fmla="*/ 4896300 w 12192000"/>
              <a:gd name="connsiteY52" fmla="*/ 59061 h 5256361"/>
              <a:gd name="connsiteX53" fmla="*/ 4909841 w 12192000"/>
              <a:gd name="connsiteY53" fmla="*/ 55528 h 5256361"/>
              <a:gd name="connsiteX54" fmla="*/ 4915461 w 12192000"/>
              <a:gd name="connsiteY54" fmla="*/ 56324 h 5256361"/>
              <a:gd name="connsiteX55" fmla="*/ 4929430 w 12192000"/>
              <a:gd name="connsiteY55" fmla="*/ 58998 h 5256361"/>
              <a:gd name="connsiteX56" fmla="*/ 4953531 w 12192000"/>
              <a:gd name="connsiteY56" fmla="*/ 64940 h 5256361"/>
              <a:gd name="connsiteX57" fmla="*/ 4961050 w 12192000"/>
              <a:gd name="connsiteY57" fmla="*/ 65767 h 5256361"/>
              <a:gd name="connsiteX58" fmla="*/ 4977419 w 12192000"/>
              <a:gd name="connsiteY58" fmla="*/ 74854 h 5256361"/>
              <a:gd name="connsiteX59" fmla="*/ 5009106 w 12192000"/>
              <a:gd name="connsiteY59" fmla="*/ 82624 h 5256361"/>
              <a:gd name="connsiteX60" fmla="*/ 5064895 w 12192000"/>
              <a:gd name="connsiteY60" fmla="*/ 109738 h 5256361"/>
              <a:gd name="connsiteX61" fmla="*/ 5097688 w 12192000"/>
              <a:gd name="connsiteY61" fmla="*/ 122676 h 5256361"/>
              <a:gd name="connsiteX62" fmla="*/ 5119875 w 12192000"/>
              <a:gd name="connsiteY62" fmla="*/ 134601 h 5256361"/>
              <a:gd name="connsiteX63" fmla="*/ 5185360 w 12192000"/>
              <a:gd name="connsiteY63" fmla="*/ 151443 h 5256361"/>
              <a:gd name="connsiteX64" fmla="*/ 5297679 w 12192000"/>
              <a:gd name="connsiteY64" fmla="*/ 173709 h 5256361"/>
              <a:gd name="connsiteX65" fmla="*/ 5320681 w 12192000"/>
              <a:gd name="connsiteY65" fmla="*/ 179692 h 5256361"/>
              <a:gd name="connsiteX66" fmla="*/ 5336842 w 12192000"/>
              <a:gd name="connsiteY66" fmla="*/ 189776 h 5256361"/>
              <a:gd name="connsiteX67" fmla="*/ 5337444 w 12192000"/>
              <a:gd name="connsiteY67" fmla="*/ 196421 h 5256361"/>
              <a:gd name="connsiteX68" fmla="*/ 5349516 w 12192000"/>
              <a:gd name="connsiteY68" fmla="*/ 200505 h 5256361"/>
              <a:gd name="connsiteX69" fmla="*/ 5351972 w 12192000"/>
              <a:gd name="connsiteY69" fmla="*/ 202623 h 5256361"/>
              <a:gd name="connsiteX70" fmla="*/ 5366814 w 12192000"/>
              <a:gd name="connsiteY70" fmla="*/ 213739 h 5256361"/>
              <a:gd name="connsiteX71" fmla="*/ 5417244 w 12192000"/>
              <a:gd name="connsiteY71" fmla="*/ 211827 h 5256361"/>
              <a:gd name="connsiteX72" fmla="*/ 5463870 w 12192000"/>
              <a:gd name="connsiteY72" fmla="*/ 230568 h 5256361"/>
              <a:gd name="connsiteX73" fmla="*/ 5664412 w 12192000"/>
              <a:gd name="connsiteY73" fmla="*/ 268648 h 5256361"/>
              <a:gd name="connsiteX74" fmla="*/ 5680257 w 12192000"/>
              <a:gd name="connsiteY74" fmla="*/ 295413 h 5256361"/>
              <a:gd name="connsiteX75" fmla="*/ 5757046 w 12192000"/>
              <a:gd name="connsiteY75" fmla="*/ 318453 h 5256361"/>
              <a:gd name="connsiteX76" fmla="*/ 5899668 w 12192000"/>
              <a:gd name="connsiteY76" fmla="*/ 314896 h 5256361"/>
              <a:gd name="connsiteX77" fmla="*/ 6042086 w 12192000"/>
              <a:gd name="connsiteY77" fmla="*/ 355518 h 5256361"/>
              <a:gd name="connsiteX78" fmla="*/ 6058069 w 12192000"/>
              <a:gd name="connsiteY78" fmla="*/ 350170 h 5256361"/>
              <a:gd name="connsiteX79" fmla="*/ 6074444 w 12192000"/>
              <a:gd name="connsiteY79" fmla="*/ 349088 h 5256361"/>
              <a:gd name="connsiteX80" fmla="*/ 6075959 w 12192000"/>
              <a:gd name="connsiteY80" fmla="*/ 350435 h 5256361"/>
              <a:gd name="connsiteX81" fmla="*/ 6093540 w 12192000"/>
              <a:gd name="connsiteY81" fmla="*/ 353576 h 5256361"/>
              <a:gd name="connsiteX82" fmla="*/ 6098369 w 12192000"/>
              <a:gd name="connsiteY82" fmla="*/ 351305 h 5256361"/>
              <a:gd name="connsiteX83" fmla="*/ 6110738 w 12192000"/>
              <a:gd name="connsiteY83" fmla="*/ 352533 h 5256361"/>
              <a:gd name="connsiteX84" fmla="*/ 6135933 w 12192000"/>
              <a:gd name="connsiteY84" fmla="*/ 352452 h 5256361"/>
              <a:gd name="connsiteX85" fmla="*/ 6139871 w 12192000"/>
              <a:gd name="connsiteY85" fmla="*/ 354780 h 5256361"/>
              <a:gd name="connsiteX86" fmla="*/ 6176662 w 12192000"/>
              <a:gd name="connsiteY86" fmla="*/ 358308 h 5256361"/>
              <a:gd name="connsiteX87" fmla="*/ 6176801 w 12192000"/>
              <a:gd name="connsiteY87" fmla="*/ 359470 h 5256361"/>
              <a:gd name="connsiteX88" fmla="*/ 6185563 w 12192000"/>
              <a:gd name="connsiteY88" fmla="*/ 365325 h 5256361"/>
              <a:gd name="connsiteX89" fmla="*/ 6203148 w 12192000"/>
              <a:gd name="connsiteY89" fmla="*/ 373978 h 5256361"/>
              <a:gd name="connsiteX90" fmla="*/ 6239136 w 12192000"/>
              <a:gd name="connsiteY90" fmla="*/ 407698 h 5256361"/>
              <a:gd name="connsiteX91" fmla="*/ 6277452 w 12192000"/>
              <a:gd name="connsiteY91" fmla="*/ 411500 h 5256361"/>
              <a:gd name="connsiteX92" fmla="*/ 6284979 w 12192000"/>
              <a:gd name="connsiteY92" fmla="*/ 412874 h 5256361"/>
              <a:gd name="connsiteX93" fmla="*/ 6285055 w 12192000"/>
              <a:gd name="connsiteY93" fmla="*/ 413153 h 5256361"/>
              <a:gd name="connsiteX94" fmla="*/ 6292844 w 12192000"/>
              <a:gd name="connsiteY94" fmla="*/ 415103 h 5256361"/>
              <a:gd name="connsiteX95" fmla="*/ 6298705 w 12192000"/>
              <a:gd name="connsiteY95" fmla="*/ 415379 h 5256361"/>
              <a:gd name="connsiteX96" fmla="*/ 6313308 w 12192000"/>
              <a:gd name="connsiteY96" fmla="*/ 418044 h 5256361"/>
              <a:gd name="connsiteX97" fmla="*/ 6317834 w 12192000"/>
              <a:gd name="connsiteY97" fmla="*/ 420633 h 5256361"/>
              <a:gd name="connsiteX98" fmla="*/ 6318907 w 12192000"/>
              <a:gd name="connsiteY98" fmla="*/ 424070 h 5256361"/>
              <a:gd name="connsiteX99" fmla="*/ 6320341 w 12192000"/>
              <a:gd name="connsiteY99" fmla="*/ 423972 h 5256361"/>
              <a:gd name="connsiteX100" fmla="*/ 6345071 w 12192000"/>
              <a:gd name="connsiteY100" fmla="*/ 437455 h 5256361"/>
              <a:gd name="connsiteX101" fmla="*/ 6403531 w 12192000"/>
              <a:gd name="connsiteY101" fmla="*/ 458140 h 5256361"/>
              <a:gd name="connsiteX102" fmla="*/ 6438176 w 12192000"/>
              <a:gd name="connsiteY102" fmla="*/ 466114 h 5256361"/>
              <a:gd name="connsiteX103" fmla="*/ 6531805 w 12192000"/>
              <a:gd name="connsiteY103" fmla="*/ 492190 h 5256361"/>
              <a:gd name="connsiteX104" fmla="*/ 6624812 w 12192000"/>
              <a:gd name="connsiteY104" fmla="*/ 521583 h 5256361"/>
              <a:gd name="connsiteX105" fmla="*/ 6665821 w 12192000"/>
              <a:gd name="connsiteY105" fmla="*/ 554310 h 5256361"/>
              <a:gd name="connsiteX106" fmla="*/ 6671133 w 12192000"/>
              <a:gd name="connsiteY106" fmla="*/ 556037 h 5256361"/>
              <a:gd name="connsiteX107" fmla="*/ 6685990 w 12192000"/>
              <a:gd name="connsiteY107" fmla="*/ 556019 h 5256361"/>
              <a:gd name="connsiteX108" fmla="*/ 6691636 w 12192000"/>
              <a:gd name="connsiteY108" fmla="*/ 555232 h 5256361"/>
              <a:gd name="connsiteX109" fmla="*/ 6699772 w 12192000"/>
              <a:gd name="connsiteY109" fmla="*/ 555740 h 5256361"/>
              <a:gd name="connsiteX110" fmla="*/ 6699955 w 12192000"/>
              <a:gd name="connsiteY110" fmla="*/ 556001 h 5256361"/>
              <a:gd name="connsiteX111" fmla="*/ 6707613 w 12192000"/>
              <a:gd name="connsiteY111" fmla="*/ 555992 h 5256361"/>
              <a:gd name="connsiteX112" fmla="*/ 6745320 w 12192000"/>
              <a:gd name="connsiteY112" fmla="*/ 552805 h 5256361"/>
              <a:gd name="connsiteX113" fmla="*/ 6792811 w 12192000"/>
              <a:gd name="connsiteY113" fmla="*/ 579433 h 5256361"/>
              <a:gd name="connsiteX114" fmla="*/ 6812882 w 12192000"/>
              <a:gd name="connsiteY114" fmla="*/ 584758 h 5256361"/>
              <a:gd name="connsiteX115" fmla="*/ 6823500 w 12192000"/>
              <a:gd name="connsiteY115" fmla="*/ 588928 h 5256361"/>
              <a:gd name="connsiteX116" fmla="*/ 6824098 w 12192000"/>
              <a:gd name="connsiteY116" fmla="*/ 590044 h 5256361"/>
              <a:gd name="connsiteX117" fmla="*/ 6860252 w 12192000"/>
              <a:gd name="connsiteY117" fmla="*/ 586865 h 5256361"/>
              <a:gd name="connsiteX118" fmla="*/ 6864904 w 12192000"/>
              <a:gd name="connsiteY118" fmla="*/ 588442 h 5256361"/>
              <a:gd name="connsiteX119" fmla="*/ 6888662 w 12192000"/>
              <a:gd name="connsiteY119" fmla="*/ 583812 h 5256361"/>
              <a:gd name="connsiteX120" fmla="*/ 6900835 w 12192000"/>
              <a:gd name="connsiteY120" fmla="*/ 582784 h 5256361"/>
              <a:gd name="connsiteX121" fmla="*/ 6904484 w 12192000"/>
              <a:gd name="connsiteY121" fmla="*/ 579680 h 5256361"/>
              <a:gd name="connsiteX122" fmla="*/ 6922346 w 12192000"/>
              <a:gd name="connsiteY122" fmla="*/ 579592 h 5256361"/>
              <a:gd name="connsiteX123" fmla="*/ 6924318 w 12192000"/>
              <a:gd name="connsiteY123" fmla="*/ 580642 h 5256361"/>
              <a:gd name="connsiteX124" fmla="*/ 6939344 w 12192000"/>
              <a:gd name="connsiteY124" fmla="*/ 576622 h 5256361"/>
              <a:gd name="connsiteX125" fmla="*/ 6952296 w 12192000"/>
              <a:gd name="connsiteY125" fmla="*/ 568480 h 5256361"/>
              <a:gd name="connsiteX126" fmla="*/ 7103052 w 12192000"/>
              <a:gd name="connsiteY126" fmla="*/ 582667 h 5256361"/>
              <a:gd name="connsiteX127" fmla="*/ 7246485 w 12192000"/>
              <a:gd name="connsiteY127" fmla="*/ 578085 h 5256361"/>
              <a:gd name="connsiteX128" fmla="*/ 7391440 w 12192000"/>
              <a:gd name="connsiteY128" fmla="*/ 585614 h 5256361"/>
              <a:gd name="connsiteX129" fmla="*/ 7548358 w 12192000"/>
              <a:gd name="connsiteY129" fmla="*/ 586808 h 5256361"/>
              <a:gd name="connsiteX130" fmla="*/ 7599893 w 12192000"/>
              <a:gd name="connsiteY130" fmla="*/ 596799 h 5256361"/>
              <a:gd name="connsiteX131" fmla="*/ 7646750 w 12192000"/>
              <a:gd name="connsiteY131" fmla="*/ 585813 h 5256361"/>
              <a:gd name="connsiteX132" fmla="*/ 7665217 w 12192000"/>
              <a:gd name="connsiteY132" fmla="*/ 594052 h 5256361"/>
              <a:gd name="connsiteX133" fmla="*/ 7668385 w 12192000"/>
              <a:gd name="connsiteY133" fmla="*/ 595689 h 5256361"/>
              <a:gd name="connsiteX134" fmla="*/ 7681420 w 12192000"/>
              <a:gd name="connsiteY134" fmla="*/ 597521 h 5256361"/>
              <a:gd name="connsiteX135" fmla="*/ 7684651 w 12192000"/>
              <a:gd name="connsiteY135" fmla="*/ 603940 h 5256361"/>
              <a:gd name="connsiteX136" fmla="*/ 7843050 w 12192000"/>
              <a:gd name="connsiteY136" fmla="*/ 614241 h 5256361"/>
              <a:gd name="connsiteX137" fmla="*/ 7911637 w 12192000"/>
              <a:gd name="connsiteY137" fmla="*/ 618959 h 5256361"/>
              <a:gd name="connsiteX138" fmla="*/ 7937365 w 12192000"/>
              <a:gd name="connsiteY138" fmla="*/ 626668 h 5256361"/>
              <a:gd name="connsiteX139" fmla="*/ 8037057 w 12192000"/>
              <a:gd name="connsiteY139" fmla="*/ 650015 h 5256361"/>
              <a:gd name="connsiteX140" fmla="*/ 8122868 w 12192000"/>
              <a:gd name="connsiteY140" fmla="*/ 664297 h 5256361"/>
              <a:gd name="connsiteX141" fmla="*/ 8186750 w 12192000"/>
              <a:gd name="connsiteY141" fmla="*/ 649435 h 5256361"/>
              <a:gd name="connsiteX142" fmla="*/ 8192054 w 12192000"/>
              <a:gd name="connsiteY142" fmla="*/ 654277 h 5256361"/>
              <a:gd name="connsiteX143" fmla="*/ 8235470 w 12192000"/>
              <a:gd name="connsiteY143" fmla="*/ 656341 h 5256361"/>
              <a:gd name="connsiteX144" fmla="*/ 8388968 w 12192000"/>
              <a:gd name="connsiteY144" fmla="*/ 633092 h 5256361"/>
              <a:gd name="connsiteX145" fmla="*/ 8473770 w 12192000"/>
              <a:gd name="connsiteY145" fmla="*/ 637968 h 5256361"/>
              <a:gd name="connsiteX146" fmla="*/ 8503642 w 12192000"/>
              <a:gd name="connsiteY146" fmla="*/ 644614 h 5256361"/>
              <a:gd name="connsiteX147" fmla="*/ 8553701 w 12192000"/>
              <a:gd name="connsiteY147" fmla="*/ 655445 h 5256361"/>
              <a:gd name="connsiteX148" fmla="*/ 8590556 w 12192000"/>
              <a:gd name="connsiteY148" fmla="*/ 675642 h 5256361"/>
              <a:gd name="connsiteX149" fmla="*/ 8632638 w 12192000"/>
              <a:gd name="connsiteY149" fmla="*/ 679902 h 5256361"/>
              <a:gd name="connsiteX150" fmla="*/ 8643140 w 12192000"/>
              <a:gd name="connsiteY150" fmla="*/ 665237 h 5256361"/>
              <a:gd name="connsiteX151" fmla="*/ 8687917 w 12192000"/>
              <a:gd name="connsiteY151" fmla="*/ 674873 h 5256361"/>
              <a:gd name="connsiteX152" fmla="*/ 8755765 w 12192000"/>
              <a:gd name="connsiteY152" fmla="*/ 691208 h 5256361"/>
              <a:gd name="connsiteX153" fmla="*/ 8795085 w 12192000"/>
              <a:gd name="connsiteY153" fmla="*/ 696588 h 5256361"/>
              <a:gd name="connsiteX154" fmla="*/ 8902279 w 12192000"/>
              <a:gd name="connsiteY154" fmla="*/ 715671 h 5256361"/>
              <a:gd name="connsiteX155" fmla="*/ 9009490 w 12192000"/>
              <a:gd name="connsiteY155" fmla="*/ 738130 h 5256361"/>
              <a:gd name="connsiteX156" fmla="*/ 9072120 w 12192000"/>
              <a:gd name="connsiteY156" fmla="*/ 770325 h 5256361"/>
              <a:gd name="connsiteX157" fmla="*/ 9160343 w 12192000"/>
              <a:gd name="connsiteY157" fmla="*/ 786746 h 5256361"/>
              <a:gd name="connsiteX158" fmla="*/ 9174981 w 12192000"/>
              <a:gd name="connsiteY158" fmla="*/ 792262 h 5256361"/>
              <a:gd name="connsiteX159" fmla="*/ 9278987 w 12192000"/>
              <a:gd name="connsiteY159" fmla="*/ 817631 h 5256361"/>
              <a:gd name="connsiteX160" fmla="*/ 9400617 w 12192000"/>
              <a:gd name="connsiteY160" fmla="*/ 821517 h 5256361"/>
              <a:gd name="connsiteX161" fmla="*/ 9552261 w 12192000"/>
              <a:gd name="connsiteY161" fmla="*/ 892831 h 5256361"/>
              <a:gd name="connsiteX162" fmla="*/ 9822258 w 12192000"/>
              <a:gd name="connsiteY162" fmla="*/ 1001854 h 5256361"/>
              <a:gd name="connsiteX163" fmla="*/ 10113244 w 12192000"/>
              <a:gd name="connsiteY163" fmla="*/ 1044510 h 5256361"/>
              <a:gd name="connsiteX164" fmla="*/ 10189871 w 12192000"/>
              <a:gd name="connsiteY164" fmla="*/ 1037391 h 5256361"/>
              <a:gd name="connsiteX165" fmla="*/ 10414253 w 12192000"/>
              <a:gd name="connsiteY165" fmla="*/ 1023375 h 5256361"/>
              <a:gd name="connsiteX166" fmla="*/ 10642574 w 12192000"/>
              <a:gd name="connsiteY166" fmla="*/ 950868 h 5256361"/>
              <a:gd name="connsiteX167" fmla="*/ 10786007 w 12192000"/>
              <a:gd name="connsiteY167" fmla="*/ 938924 h 5256361"/>
              <a:gd name="connsiteX168" fmla="*/ 10854151 w 12192000"/>
              <a:gd name="connsiteY168" fmla="*/ 920164 h 5256361"/>
              <a:gd name="connsiteX169" fmla="*/ 10901354 w 12192000"/>
              <a:gd name="connsiteY169" fmla="*/ 919267 h 5256361"/>
              <a:gd name="connsiteX170" fmla="*/ 10929658 w 12192000"/>
              <a:gd name="connsiteY170" fmla="*/ 917084 h 5256361"/>
              <a:gd name="connsiteX171" fmla="*/ 10978685 w 12192000"/>
              <a:gd name="connsiteY171" fmla="*/ 885854 h 5256361"/>
              <a:gd name="connsiteX172" fmla="*/ 11163594 w 12192000"/>
              <a:gd name="connsiteY172" fmla="*/ 876091 h 5256361"/>
              <a:gd name="connsiteX173" fmla="*/ 11340142 w 12192000"/>
              <a:gd name="connsiteY173" fmla="*/ 907595 h 5256361"/>
              <a:gd name="connsiteX174" fmla="*/ 11603318 w 12192000"/>
              <a:gd name="connsiteY174" fmla="*/ 818126 h 5256361"/>
              <a:gd name="connsiteX175" fmla="*/ 11630282 w 12192000"/>
              <a:gd name="connsiteY175" fmla="*/ 811106 h 5256361"/>
              <a:gd name="connsiteX176" fmla="*/ 11776458 w 12192000"/>
              <a:gd name="connsiteY176" fmla="*/ 776334 h 5256361"/>
              <a:gd name="connsiteX177" fmla="*/ 12105816 w 12192000"/>
              <a:gd name="connsiteY177" fmla="*/ 760235 h 5256361"/>
              <a:gd name="connsiteX178" fmla="*/ 12192000 w 12192000"/>
              <a:gd name="connsiteY178" fmla="*/ 696270 h 5256361"/>
              <a:gd name="connsiteX179" fmla="*/ 12192000 w 12192000"/>
              <a:gd name="connsiteY179" fmla="*/ 5256361 h 5256361"/>
              <a:gd name="connsiteX180" fmla="*/ 0 w 12192000"/>
              <a:gd name="connsiteY180" fmla="*/ 4547444 h 5256361"/>
              <a:gd name="connsiteX181" fmla="*/ 0 w 12192000"/>
              <a:gd name="connsiteY181" fmla="*/ 540482 h 5256361"/>
              <a:gd name="connsiteX182" fmla="*/ 3948 w 12192000"/>
              <a:gd name="connsiteY182" fmla="*/ 539440 h 5256361"/>
              <a:gd name="connsiteX183" fmla="*/ 79987 w 12192000"/>
              <a:gd name="connsiteY183" fmla="*/ 525968 h 5256361"/>
              <a:gd name="connsiteX184" fmla="*/ 173247 w 12192000"/>
              <a:gd name="connsiteY184" fmla="*/ 477493 h 5256361"/>
              <a:gd name="connsiteX185" fmla="*/ 206877 w 12192000"/>
              <a:gd name="connsiteY185" fmla="*/ 472952 h 5256361"/>
              <a:gd name="connsiteX186" fmla="*/ 205655 w 12192000"/>
              <a:gd name="connsiteY186" fmla="*/ 464375 h 5256361"/>
              <a:gd name="connsiteX187" fmla="*/ 218147 w 12192000"/>
              <a:gd name="connsiteY187" fmla="*/ 463744 h 5256361"/>
              <a:gd name="connsiteX188" fmla="*/ 246031 w 12192000"/>
              <a:gd name="connsiteY188" fmla="*/ 463535 h 5256361"/>
              <a:gd name="connsiteX189" fmla="*/ 329529 w 12192000"/>
              <a:gd name="connsiteY189" fmla="*/ 461155 h 5256361"/>
              <a:gd name="connsiteX190" fmla="*/ 352311 w 12192000"/>
              <a:gd name="connsiteY190" fmla="*/ 444707 h 5256361"/>
              <a:gd name="connsiteX191" fmla="*/ 373861 w 12192000"/>
              <a:gd name="connsiteY191" fmla="*/ 444449 h 5256361"/>
              <a:gd name="connsiteX192" fmla="*/ 498838 w 12192000"/>
              <a:gd name="connsiteY192" fmla="*/ 422403 h 5256361"/>
              <a:gd name="connsiteX193" fmla="*/ 516021 w 12192000"/>
              <a:gd name="connsiteY193" fmla="*/ 420754 h 5256361"/>
              <a:gd name="connsiteX194" fmla="*/ 525327 w 12192000"/>
              <a:gd name="connsiteY194" fmla="*/ 413364 h 5256361"/>
              <a:gd name="connsiteX195" fmla="*/ 558651 w 12192000"/>
              <a:gd name="connsiteY195" fmla="*/ 411894 h 5256361"/>
              <a:gd name="connsiteX196" fmla="*/ 560193 w 12192000"/>
              <a:gd name="connsiteY196" fmla="*/ 407686 h 5256361"/>
              <a:gd name="connsiteX197" fmla="*/ 669729 w 12192000"/>
              <a:gd name="connsiteY197" fmla="*/ 371558 h 5256361"/>
              <a:gd name="connsiteX198" fmla="*/ 688496 w 12192000"/>
              <a:gd name="connsiteY198" fmla="*/ 365590 h 5256361"/>
              <a:gd name="connsiteX199" fmla="*/ 704711 w 12192000"/>
              <a:gd name="connsiteY199" fmla="*/ 367400 h 5256361"/>
              <a:gd name="connsiteX200" fmla="*/ 794485 w 12192000"/>
              <a:gd name="connsiteY200" fmla="*/ 362242 h 5256361"/>
              <a:gd name="connsiteX201" fmla="*/ 815839 w 12192000"/>
              <a:gd name="connsiteY201" fmla="*/ 365409 h 5256361"/>
              <a:gd name="connsiteX202" fmla="*/ 824819 w 12192000"/>
              <a:gd name="connsiteY202" fmla="*/ 372095 h 5256361"/>
              <a:gd name="connsiteX203" fmla="*/ 859579 w 12192000"/>
              <a:gd name="connsiteY203" fmla="*/ 359461 h 5256361"/>
              <a:gd name="connsiteX204" fmla="*/ 913213 w 12192000"/>
              <a:gd name="connsiteY204" fmla="*/ 350804 h 5256361"/>
              <a:gd name="connsiteX205" fmla="*/ 938704 w 12192000"/>
              <a:gd name="connsiteY205" fmla="*/ 344555 h 5256361"/>
              <a:gd name="connsiteX206" fmla="*/ 959272 w 12192000"/>
              <a:gd name="connsiteY206" fmla="*/ 348348 h 5256361"/>
              <a:gd name="connsiteX207" fmla="*/ 1076317 w 12192000"/>
              <a:gd name="connsiteY207" fmla="*/ 349310 h 5256361"/>
              <a:gd name="connsiteX208" fmla="*/ 1103231 w 12192000"/>
              <a:gd name="connsiteY208" fmla="*/ 355337 h 5256361"/>
              <a:gd name="connsiteX209" fmla="*/ 1115987 w 12192000"/>
              <a:gd name="connsiteY209" fmla="*/ 367351 h 5256361"/>
              <a:gd name="connsiteX210" fmla="*/ 1125983 w 12192000"/>
              <a:gd name="connsiteY210" fmla="*/ 363067 h 5256361"/>
              <a:gd name="connsiteX211" fmla="*/ 1196778 w 12192000"/>
              <a:gd name="connsiteY211" fmla="*/ 362640 h 5256361"/>
              <a:gd name="connsiteX212" fmla="*/ 1242961 w 12192000"/>
              <a:gd name="connsiteY212" fmla="*/ 361265 h 5256361"/>
              <a:gd name="connsiteX213" fmla="*/ 1245768 w 12192000"/>
              <a:gd name="connsiteY213" fmla="*/ 344771 h 5256361"/>
              <a:gd name="connsiteX214" fmla="*/ 1286892 w 12192000"/>
              <a:gd name="connsiteY214" fmla="*/ 338895 h 5256361"/>
              <a:gd name="connsiteX215" fmla="*/ 1330717 w 12192000"/>
              <a:gd name="connsiteY215" fmla="*/ 349483 h 5256361"/>
              <a:gd name="connsiteX216" fmla="*/ 1382372 w 12192000"/>
              <a:gd name="connsiteY216" fmla="*/ 347999 h 5256361"/>
              <a:gd name="connsiteX217" fmla="*/ 1413281 w 12192000"/>
              <a:gd name="connsiteY217" fmla="*/ 347291 h 5256361"/>
              <a:gd name="connsiteX218" fmla="*/ 1494404 w 12192000"/>
              <a:gd name="connsiteY218" fmla="*/ 331907 h 5256361"/>
              <a:gd name="connsiteX219" fmla="*/ 1626029 w 12192000"/>
              <a:gd name="connsiteY219" fmla="*/ 273413 h 5256361"/>
              <a:gd name="connsiteX220" fmla="*/ 1667354 w 12192000"/>
              <a:gd name="connsiteY220" fmla="*/ 265124 h 5256361"/>
              <a:gd name="connsiteX221" fmla="*/ 1674578 w 12192000"/>
              <a:gd name="connsiteY221" fmla="*/ 268497 h 5256361"/>
              <a:gd name="connsiteX222" fmla="*/ 1880316 w 12192000"/>
              <a:gd name="connsiteY222" fmla="*/ 233368 h 5256361"/>
              <a:gd name="connsiteX223" fmla="*/ 1917126 w 12192000"/>
              <a:gd name="connsiteY223" fmla="*/ 231311 h 5256361"/>
              <a:gd name="connsiteX224" fmla="*/ 1944692 w 12192000"/>
              <a:gd name="connsiteY224" fmla="*/ 232595 h 5256361"/>
              <a:gd name="connsiteX225" fmla="*/ 2010665 w 12192000"/>
              <a:gd name="connsiteY225" fmla="*/ 220894 h 5256361"/>
              <a:gd name="connsiteX226" fmla="*/ 2118270 w 12192000"/>
              <a:gd name="connsiteY226" fmla="*/ 195238 h 5256361"/>
              <a:gd name="connsiteX227" fmla="*/ 2141504 w 12192000"/>
              <a:gd name="connsiteY227" fmla="*/ 191185 h 5256361"/>
              <a:gd name="connsiteX228" fmla="*/ 2162752 w 12192000"/>
              <a:gd name="connsiteY228" fmla="*/ 193299 h 5256361"/>
              <a:gd name="connsiteX229" fmla="*/ 2168793 w 12192000"/>
              <a:gd name="connsiteY229" fmla="*/ 198668 h 5256361"/>
              <a:gd name="connsiteX230" fmla="*/ 2181778 w 12192000"/>
              <a:gd name="connsiteY230" fmla="*/ 197338 h 5256361"/>
              <a:gd name="connsiteX231" fmla="*/ 2185499 w 12192000"/>
              <a:gd name="connsiteY231" fmla="*/ 198155 h 5256361"/>
              <a:gd name="connsiteX232" fmla="*/ 2206566 w 12192000"/>
              <a:gd name="connsiteY232" fmla="*/ 201662 h 5256361"/>
              <a:gd name="connsiteX233" fmla="*/ 2244903 w 12192000"/>
              <a:gd name="connsiteY233" fmla="*/ 180090 h 5256361"/>
              <a:gd name="connsiteX234" fmla="*/ 2297531 w 12192000"/>
              <a:gd name="connsiteY234" fmla="*/ 177456 h 5256361"/>
              <a:gd name="connsiteX235" fmla="*/ 2488258 w 12192000"/>
              <a:gd name="connsiteY235" fmla="*/ 130235 h 5256361"/>
              <a:gd name="connsiteX236" fmla="*/ 2523236 w 12192000"/>
              <a:gd name="connsiteY236" fmla="*/ 146553 h 5256361"/>
              <a:gd name="connsiteX237" fmla="*/ 2603355 w 12192000"/>
              <a:gd name="connsiteY237" fmla="*/ 135610 h 5256361"/>
              <a:gd name="connsiteX238" fmla="*/ 2713319 w 12192000"/>
              <a:gd name="connsiteY238" fmla="*/ 76167 h 5256361"/>
              <a:gd name="connsiteX239" fmla="*/ 2860143 w 12192000"/>
              <a:gd name="connsiteY239" fmla="*/ 54092 h 5256361"/>
              <a:gd name="connsiteX240" fmla="*/ 2868320 w 12192000"/>
              <a:gd name="connsiteY240" fmla="*/ 43251 h 5256361"/>
              <a:gd name="connsiteX241" fmla="*/ 2880379 w 12192000"/>
              <a:gd name="connsiteY241" fmla="*/ 35858 h 5256361"/>
              <a:gd name="connsiteX242" fmla="*/ 2882710 w 12192000"/>
              <a:gd name="connsiteY242" fmla="*/ 36396 h 5256361"/>
              <a:gd name="connsiteX243" fmla="*/ 2899268 w 12192000"/>
              <a:gd name="connsiteY243" fmla="*/ 32091 h 5256361"/>
              <a:gd name="connsiteX244" fmla="*/ 2901185 w 12192000"/>
              <a:gd name="connsiteY244" fmla="*/ 28262 h 5256361"/>
              <a:gd name="connsiteX245" fmla="*/ 2912009 w 12192000"/>
              <a:gd name="connsiteY245" fmla="*/ 24403 h 5256361"/>
              <a:gd name="connsiteX246" fmla="*/ 2931895 w 12192000"/>
              <a:gd name="connsiteY246" fmla="*/ 14365 h 5256361"/>
              <a:gd name="connsiteX247" fmla="*/ 2936965 w 12192000"/>
              <a:gd name="connsiteY247" fmla="*/ 14771 h 5256361"/>
              <a:gd name="connsiteX248" fmla="*/ 2969058 w 12192000"/>
              <a:gd name="connsiteY248" fmla="*/ 3188 h 5256361"/>
              <a:gd name="connsiteX249" fmla="*/ 2970141 w 12192000"/>
              <a:gd name="connsiteY249" fmla="*/ 4113 h 5256361"/>
              <a:gd name="connsiteX250" fmla="*/ 2981985 w 12192000"/>
              <a:gd name="connsiteY250" fmla="*/ 5589 h 5256361"/>
              <a:gd name="connsiteX251" fmla="*/ 3003160 w 12192000"/>
              <a:gd name="connsiteY251" fmla="*/ 5933 h 5256361"/>
              <a:gd name="connsiteX252" fmla="*/ 3059919 w 12192000"/>
              <a:gd name="connsiteY252" fmla="*/ 20150 h 5256361"/>
              <a:gd name="connsiteX253" fmla="*/ 3093450 w 12192000"/>
              <a:gd name="connsiteY253" fmla="*/ 8195 h 5256361"/>
              <a:gd name="connsiteX254" fmla="*/ 3188029 w 12192000"/>
              <a:gd name="connsiteY254" fmla="*/ 6375 h 5256361"/>
              <a:gd name="connsiteX0" fmla="*/ 3188029 w 12192000"/>
              <a:gd name="connsiteY0" fmla="*/ 6375 h 5256361"/>
              <a:gd name="connsiteX1" fmla="*/ 3287078 w 12192000"/>
              <a:gd name="connsiteY1" fmla="*/ 27606 h 5256361"/>
              <a:gd name="connsiteX2" fmla="*/ 3386448 w 12192000"/>
              <a:gd name="connsiteY2" fmla="*/ 30393 h 5256361"/>
              <a:gd name="connsiteX3" fmla="*/ 3422427 w 12192000"/>
              <a:gd name="connsiteY3" fmla="*/ 29823 h 5256361"/>
              <a:gd name="connsiteX4" fmla="*/ 3486559 w 12192000"/>
              <a:gd name="connsiteY4" fmla="*/ 35770 h 5256361"/>
              <a:gd name="connsiteX5" fmla="*/ 3515932 w 12192000"/>
              <a:gd name="connsiteY5" fmla="*/ 42810 h 5256361"/>
              <a:gd name="connsiteX6" fmla="*/ 3517220 w 12192000"/>
              <a:gd name="connsiteY6" fmla="*/ 42377 h 5256361"/>
              <a:gd name="connsiteX7" fmla="*/ 3519845 w 12192000"/>
              <a:gd name="connsiteY7" fmla="*/ 45407 h 5256361"/>
              <a:gd name="connsiteX8" fmla="*/ 3525279 w 12192000"/>
              <a:gd name="connsiteY8" fmla="*/ 46811 h 5256361"/>
              <a:gd name="connsiteX9" fmla="*/ 3540113 w 12192000"/>
              <a:gd name="connsiteY9" fmla="*/ 45907 h 5256361"/>
              <a:gd name="connsiteX10" fmla="*/ 3545692 w 12192000"/>
              <a:gd name="connsiteY10" fmla="*/ 44786 h 5256361"/>
              <a:gd name="connsiteX11" fmla="*/ 3553854 w 12192000"/>
              <a:gd name="connsiteY11" fmla="*/ 44807 h 5256361"/>
              <a:gd name="connsiteX12" fmla="*/ 3554058 w 12192000"/>
              <a:gd name="connsiteY12" fmla="*/ 45056 h 5256361"/>
              <a:gd name="connsiteX13" fmla="*/ 3561703 w 12192000"/>
              <a:gd name="connsiteY13" fmla="*/ 44591 h 5256361"/>
              <a:gd name="connsiteX14" fmla="*/ 3599112 w 12192000"/>
              <a:gd name="connsiteY14" fmla="*/ 39166 h 5256361"/>
              <a:gd name="connsiteX15" fmla="*/ 3648544 w 12192000"/>
              <a:gd name="connsiteY15" fmla="*/ 62881 h 5256361"/>
              <a:gd name="connsiteX16" fmla="*/ 3668987 w 12192000"/>
              <a:gd name="connsiteY16" fmla="*/ 66992 h 5256361"/>
              <a:gd name="connsiteX17" fmla="*/ 3679906 w 12192000"/>
              <a:gd name="connsiteY17" fmla="*/ 70516 h 5256361"/>
              <a:gd name="connsiteX18" fmla="*/ 3680583 w 12192000"/>
              <a:gd name="connsiteY18" fmla="*/ 71594 h 5256361"/>
              <a:gd name="connsiteX19" fmla="*/ 3716448 w 12192000"/>
              <a:gd name="connsiteY19" fmla="*/ 66268 h 5256361"/>
              <a:gd name="connsiteX20" fmla="*/ 3721210 w 12192000"/>
              <a:gd name="connsiteY20" fmla="*/ 67563 h 5256361"/>
              <a:gd name="connsiteX21" fmla="*/ 3744585 w 12192000"/>
              <a:gd name="connsiteY21" fmla="*/ 61530 h 5256361"/>
              <a:gd name="connsiteX22" fmla="*/ 3756664 w 12192000"/>
              <a:gd name="connsiteY22" fmla="*/ 59781 h 5256361"/>
              <a:gd name="connsiteX23" fmla="*/ 3760076 w 12192000"/>
              <a:gd name="connsiteY23" fmla="*/ 56468 h 5256361"/>
              <a:gd name="connsiteX24" fmla="*/ 3777900 w 12192000"/>
              <a:gd name="connsiteY24" fmla="*/ 55315 h 5256361"/>
              <a:gd name="connsiteX25" fmla="*/ 3779950 w 12192000"/>
              <a:gd name="connsiteY25" fmla="*/ 56246 h 5256361"/>
              <a:gd name="connsiteX26" fmla="*/ 3794650 w 12192000"/>
              <a:gd name="connsiteY26" fmla="*/ 51341 h 5256361"/>
              <a:gd name="connsiteX27" fmla="*/ 3806969 w 12192000"/>
              <a:gd name="connsiteY27" fmla="*/ 42453 h 5256361"/>
              <a:gd name="connsiteX28" fmla="*/ 3958577 w 12192000"/>
              <a:gd name="connsiteY28" fmla="*/ 47607 h 5256361"/>
              <a:gd name="connsiteX29" fmla="*/ 4089430 w 12192000"/>
              <a:gd name="connsiteY29" fmla="*/ 10501 h 5256361"/>
              <a:gd name="connsiteX30" fmla="*/ 4171715 w 12192000"/>
              <a:gd name="connsiteY30" fmla="*/ 14367 h 5256361"/>
              <a:gd name="connsiteX31" fmla="*/ 4199128 w 12192000"/>
              <a:gd name="connsiteY31" fmla="*/ 36195 h 5256361"/>
              <a:gd name="connsiteX32" fmla="*/ 4403546 w 12192000"/>
              <a:gd name="connsiteY32" fmla="*/ 25184 h 5256361"/>
              <a:gd name="connsiteX33" fmla="*/ 4455762 w 12192000"/>
              <a:gd name="connsiteY33" fmla="*/ 32072 h 5256361"/>
              <a:gd name="connsiteX34" fmla="*/ 4501720 w 12192000"/>
              <a:gd name="connsiteY34" fmla="*/ 18325 h 5256361"/>
              <a:gd name="connsiteX35" fmla="*/ 4520780 w 12192000"/>
              <a:gd name="connsiteY35" fmla="*/ 25438 h 5256361"/>
              <a:gd name="connsiteX36" fmla="*/ 4524071 w 12192000"/>
              <a:gd name="connsiteY36" fmla="*/ 26883 h 5256361"/>
              <a:gd name="connsiteX37" fmla="*/ 4537225 w 12192000"/>
              <a:gd name="connsiteY37" fmla="*/ 27930 h 5256361"/>
              <a:gd name="connsiteX38" fmla="*/ 4540932 w 12192000"/>
              <a:gd name="connsiteY38" fmla="*/ 34139 h 5256361"/>
              <a:gd name="connsiteX39" fmla="*/ 4560732 w 12192000"/>
              <a:gd name="connsiteY39" fmla="*/ 39954 h 5256361"/>
              <a:gd name="connsiteX40" fmla="*/ 4584946 w 12192000"/>
              <a:gd name="connsiteY40" fmla="*/ 40234 h 5256361"/>
              <a:gd name="connsiteX41" fmla="*/ 4670972 w 12192000"/>
              <a:gd name="connsiteY41" fmla="*/ 41875 h 5256361"/>
              <a:gd name="connsiteX42" fmla="*/ 4685002 w 12192000"/>
              <a:gd name="connsiteY42" fmla="*/ 38521 h 5256361"/>
              <a:gd name="connsiteX43" fmla="*/ 4730794 w 12192000"/>
              <a:gd name="connsiteY43" fmla="*/ 44114 h 5256361"/>
              <a:gd name="connsiteX44" fmla="*/ 4771603 w 12192000"/>
              <a:gd name="connsiteY44" fmla="*/ 45372 h 5256361"/>
              <a:gd name="connsiteX45" fmla="*/ 4798044 w 12192000"/>
              <a:gd name="connsiteY45" fmla="*/ 42704 h 5256361"/>
              <a:gd name="connsiteX46" fmla="*/ 4804975 w 12192000"/>
              <a:gd name="connsiteY46" fmla="*/ 44915 h 5256361"/>
              <a:gd name="connsiteX47" fmla="*/ 4831600 w 12192000"/>
              <a:gd name="connsiteY47" fmla="*/ 46341 h 5256361"/>
              <a:gd name="connsiteX48" fmla="*/ 4845162 w 12192000"/>
              <a:gd name="connsiteY48" fmla="*/ 43064 h 5256361"/>
              <a:gd name="connsiteX49" fmla="*/ 4858548 w 12192000"/>
              <a:gd name="connsiteY49" fmla="*/ 50610 h 5256361"/>
              <a:gd name="connsiteX50" fmla="*/ 4861820 w 12192000"/>
              <a:gd name="connsiteY50" fmla="*/ 56140 h 5256361"/>
              <a:gd name="connsiteX51" fmla="*/ 4880767 w 12192000"/>
              <a:gd name="connsiteY51" fmla="*/ 53657 h 5256361"/>
              <a:gd name="connsiteX52" fmla="*/ 4896300 w 12192000"/>
              <a:gd name="connsiteY52" fmla="*/ 59061 h 5256361"/>
              <a:gd name="connsiteX53" fmla="*/ 4909841 w 12192000"/>
              <a:gd name="connsiteY53" fmla="*/ 55528 h 5256361"/>
              <a:gd name="connsiteX54" fmla="*/ 4915461 w 12192000"/>
              <a:gd name="connsiteY54" fmla="*/ 56324 h 5256361"/>
              <a:gd name="connsiteX55" fmla="*/ 4929430 w 12192000"/>
              <a:gd name="connsiteY55" fmla="*/ 58998 h 5256361"/>
              <a:gd name="connsiteX56" fmla="*/ 4953531 w 12192000"/>
              <a:gd name="connsiteY56" fmla="*/ 64940 h 5256361"/>
              <a:gd name="connsiteX57" fmla="*/ 4961050 w 12192000"/>
              <a:gd name="connsiteY57" fmla="*/ 65767 h 5256361"/>
              <a:gd name="connsiteX58" fmla="*/ 4977419 w 12192000"/>
              <a:gd name="connsiteY58" fmla="*/ 74854 h 5256361"/>
              <a:gd name="connsiteX59" fmla="*/ 5009106 w 12192000"/>
              <a:gd name="connsiteY59" fmla="*/ 82624 h 5256361"/>
              <a:gd name="connsiteX60" fmla="*/ 5064895 w 12192000"/>
              <a:gd name="connsiteY60" fmla="*/ 109738 h 5256361"/>
              <a:gd name="connsiteX61" fmla="*/ 5097688 w 12192000"/>
              <a:gd name="connsiteY61" fmla="*/ 122676 h 5256361"/>
              <a:gd name="connsiteX62" fmla="*/ 5119875 w 12192000"/>
              <a:gd name="connsiteY62" fmla="*/ 134601 h 5256361"/>
              <a:gd name="connsiteX63" fmla="*/ 5185360 w 12192000"/>
              <a:gd name="connsiteY63" fmla="*/ 151443 h 5256361"/>
              <a:gd name="connsiteX64" fmla="*/ 5297679 w 12192000"/>
              <a:gd name="connsiteY64" fmla="*/ 173709 h 5256361"/>
              <a:gd name="connsiteX65" fmla="*/ 5320681 w 12192000"/>
              <a:gd name="connsiteY65" fmla="*/ 179692 h 5256361"/>
              <a:gd name="connsiteX66" fmla="*/ 5336842 w 12192000"/>
              <a:gd name="connsiteY66" fmla="*/ 189776 h 5256361"/>
              <a:gd name="connsiteX67" fmla="*/ 5337444 w 12192000"/>
              <a:gd name="connsiteY67" fmla="*/ 196421 h 5256361"/>
              <a:gd name="connsiteX68" fmla="*/ 5349516 w 12192000"/>
              <a:gd name="connsiteY68" fmla="*/ 200505 h 5256361"/>
              <a:gd name="connsiteX69" fmla="*/ 5351972 w 12192000"/>
              <a:gd name="connsiteY69" fmla="*/ 202623 h 5256361"/>
              <a:gd name="connsiteX70" fmla="*/ 5366814 w 12192000"/>
              <a:gd name="connsiteY70" fmla="*/ 213739 h 5256361"/>
              <a:gd name="connsiteX71" fmla="*/ 5417244 w 12192000"/>
              <a:gd name="connsiteY71" fmla="*/ 211827 h 5256361"/>
              <a:gd name="connsiteX72" fmla="*/ 5463870 w 12192000"/>
              <a:gd name="connsiteY72" fmla="*/ 230568 h 5256361"/>
              <a:gd name="connsiteX73" fmla="*/ 5664412 w 12192000"/>
              <a:gd name="connsiteY73" fmla="*/ 268648 h 5256361"/>
              <a:gd name="connsiteX74" fmla="*/ 5680257 w 12192000"/>
              <a:gd name="connsiteY74" fmla="*/ 295413 h 5256361"/>
              <a:gd name="connsiteX75" fmla="*/ 5757046 w 12192000"/>
              <a:gd name="connsiteY75" fmla="*/ 318453 h 5256361"/>
              <a:gd name="connsiteX76" fmla="*/ 5899668 w 12192000"/>
              <a:gd name="connsiteY76" fmla="*/ 314896 h 5256361"/>
              <a:gd name="connsiteX77" fmla="*/ 6042086 w 12192000"/>
              <a:gd name="connsiteY77" fmla="*/ 355518 h 5256361"/>
              <a:gd name="connsiteX78" fmla="*/ 6058069 w 12192000"/>
              <a:gd name="connsiteY78" fmla="*/ 350170 h 5256361"/>
              <a:gd name="connsiteX79" fmla="*/ 6074444 w 12192000"/>
              <a:gd name="connsiteY79" fmla="*/ 349088 h 5256361"/>
              <a:gd name="connsiteX80" fmla="*/ 6075959 w 12192000"/>
              <a:gd name="connsiteY80" fmla="*/ 350435 h 5256361"/>
              <a:gd name="connsiteX81" fmla="*/ 6093540 w 12192000"/>
              <a:gd name="connsiteY81" fmla="*/ 353576 h 5256361"/>
              <a:gd name="connsiteX82" fmla="*/ 6098369 w 12192000"/>
              <a:gd name="connsiteY82" fmla="*/ 351305 h 5256361"/>
              <a:gd name="connsiteX83" fmla="*/ 6110738 w 12192000"/>
              <a:gd name="connsiteY83" fmla="*/ 352533 h 5256361"/>
              <a:gd name="connsiteX84" fmla="*/ 6135933 w 12192000"/>
              <a:gd name="connsiteY84" fmla="*/ 352452 h 5256361"/>
              <a:gd name="connsiteX85" fmla="*/ 6139871 w 12192000"/>
              <a:gd name="connsiteY85" fmla="*/ 354780 h 5256361"/>
              <a:gd name="connsiteX86" fmla="*/ 6176662 w 12192000"/>
              <a:gd name="connsiteY86" fmla="*/ 358308 h 5256361"/>
              <a:gd name="connsiteX87" fmla="*/ 6176801 w 12192000"/>
              <a:gd name="connsiteY87" fmla="*/ 359470 h 5256361"/>
              <a:gd name="connsiteX88" fmla="*/ 6185563 w 12192000"/>
              <a:gd name="connsiteY88" fmla="*/ 365325 h 5256361"/>
              <a:gd name="connsiteX89" fmla="*/ 6203148 w 12192000"/>
              <a:gd name="connsiteY89" fmla="*/ 373978 h 5256361"/>
              <a:gd name="connsiteX90" fmla="*/ 6239136 w 12192000"/>
              <a:gd name="connsiteY90" fmla="*/ 407698 h 5256361"/>
              <a:gd name="connsiteX91" fmla="*/ 6277452 w 12192000"/>
              <a:gd name="connsiteY91" fmla="*/ 411500 h 5256361"/>
              <a:gd name="connsiteX92" fmla="*/ 6284979 w 12192000"/>
              <a:gd name="connsiteY92" fmla="*/ 412874 h 5256361"/>
              <a:gd name="connsiteX93" fmla="*/ 6285055 w 12192000"/>
              <a:gd name="connsiteY93" fmla="*/ 413153 h 5256361"/>
              <a:gd name="connsiteX94" fmla="*/ 6292844 w 12192000"/>
              <a:gd name="connsiteY94" fmla="*/ 415103 h 5256361"/>
              <a:gd name="connsiteX95" fmla="*/ 6298705 w 12192000"/>
              <a:gd name="connsiteY95" fmla="*/ 415379 h 5256361"/>
              <a:gd name="connsiteX96" fmla="*/ 6313308 w 12192000"/>
              <a:gd name="connsiteY96" fmla="*/ 418044 h 5256361"/>
              <a:gd name="connsiteX97" fmla="*/ 6317834 w 12192000"/>
              <a:gd name="connsiteY97" fmla="*/ 420633 h 5256361"/>
              <a:gd name="connsiteX98" fmla="*/ 6318907 w 12192000"/>
              <a:gd name="connsiteY98" fmla="*/ 424070 h 5256361"/>
              <a:gd name="connsiteX99" fmla="*/ 6320341 w 12192000"/>
              <a:gd name="connsiteY99" fmla="*/ 423972 h 5256361"/>
              <a:gd name="connsiteX100" fmla="*/ 6345071 w 12192000"/>
              <a:gd name="connsiteY100" fmla="*/ 437455 h 5256361"/>
              <a:gd name="connsiteX101" fmla="*/ 6403531 w 12192000"/>
              <a:gd name="connsiteY101" fmla="*/ 458140 h 5256361"/>
              <a:gd name="connsiteX102" fmla="*/ 6438176 w 12192000"/>
              <a:gd name="connsiteY102" fmla="*/ 466114 h 5256361"/>
              <a:gd name="connsiteX103" fmla="*/ 6531805 w 12192000"/>
              <a:gd name="connsiteY103" fmla="*/ 492190 h 5256361"/>
              <a:gd name="connsiteX104" fmla="*/ 6624812 w 12192000"/>
              <a:gd name="connsiteY104" fmla="*/ 521583 h 5256361"/>
              <a:gd name="connsiteX105" fmla="*/ 6665821 w 12192000"/>
              <a:gd name="connsiteY105" fmla="*/ 554310 h 5256361"/>
              <a:gd name="connsiteX106" fmla="*/ 6671133 w 12192000"/>
              <a:gd name="connsiteY106" fmla="*/ 556037 h 5256361"/>
              <a:gd name="connsiteX107" fmla="*/ 6685990 w 12192000"/>
              <a:gd name="connsiteY107" fmla="*/ 556019 h 5256361"/>
              <a:gd name="connsiteX108" fmla="*/ 6691636 w 12192000"/>
              <a:gd name="connsiteY108" fmla="*/ 555232 h 5256361"/>
              <a:gd name="connsiteX109" fmla="*/ 6699772 w 12192000"/>
              <a:gd name="connsiteY109" fmla="*/ 555740 h 5256361"/>
              <a:gd name="connsiteX110" fmla="*/ 6699955 w 12192000"/>
              <a:gd name="connsiteY110" fmla="*/ 556001 h 5256361"/>
              <a:gd name="connsiteX111" fmla="*/ 6707613 w 12192000"/>
              <a:gd name="connsiteY111" fmla="*/ 555992 h 5256361"/>
              <a:gd name="connsiteX112" fmla="*/ 6745320 w 12192000"/>
              <a:gd name="connsiteY112" fmla="*/ 552805 h 5256361"/>
              <a:gd name="connsiteX113" fmla="*/ 6792811 w 12192000"/>
              <a:gd name="connsiteY113" fmla="*/ 579433 h 5256361"/>
              <a:gd name="connsiteX114" fmla="*/ 6812882 w 12192000"/>
              <a:gd name="connsiteY114" fmla="*/ 584758 h 5256361"/>
              <a:gd name="connsiteX115" fmla="*/ 6823500 w 12192000"/>
              <a:gd name="connsiteY115" fmla="*/ 588928 h 5256361"/>
              <a:gd name="connsiteX116" fmla="*/ 6824098 w 12192000"/>
              <a:gd name="connsiteY116" fmla="*/ 590044 h 5256361"/>
              <a:gd name="connsiteX117" fmla="*/ 6860252 w 12192000"/>
              <a:gd name="connsiteY117" fmla="*/ 586865 h 5256361"/>
              <a:gd name="connsiteX118" fmla="*/ 6864904 w 12192000"/>
              <a:gd name="connsiteY118" fmla="*/ 588442 h 5256361"/>
              <a:gd name="connsiteX119" fmla="*/ 6888662 w 12192000"/>
              <a:gd name="connsiteY119" fmla="*/ 583812 h 5256361"/>
              <a:gd name="connsiteX120" fmla="*/ 6900835 w 12192000"/>
              <a:gd name="connsiteY120" fmla="*/ 582784 h 5256361"/>
              <a:gd name="connsiteX121" fmla="*/ 6904484 w 12192000"/>
              <a:gd name="connsiteY121" fmla="*/ 579680 h 5256361"/>
              <a:gd name="connsiteX122" fmla="*/ 6922346 w 12192000"/>
              <a:gd name="connsiteY122" fmla="*/ 579592 h 5256361"/>
              <a:gd name="connsiteX123" fmla="*/ 6924318 w 12192000"/>
              <a:gd name="connsiteY123" fmla="*/ 580642 h 5256361"/>
              <a:gd name="connsiteX124" fmla="*/ 6939344 w 12192000"/>
              <a:gd name="connsiteY124" fmla="*/ 576622 h 5256361"/>
              <a:gd name="connsiteX125" fmla="*/ 6952296 w 12192000"/>
              <a:gd name="connsiteY125" fmla="*/ 568480 h 5256361"/>
              <a:gd name="connsiteX126" fmla="*/ 7103052 w 12192000"/>
              <a:gd name="connsiteY126" fmla="*/ 582667 h 5256361"/>
              <a:gd name="connsiteX127" fmla="*/ 7246485 w 12192000"/>
              <a:gd name="connsiteY127" fmla="*/ 578085 h 5256361"/>
              <a:gd name="connsiteX128" fmla="*/ 7391440 w 12192000"/>
              <a:gd name="connsiteY128" fmla="*/ 585614 h 5256361"/>
              <a:gd name="connsiteX129" fmla="*/ 7548358 w 12192000"/>
              <a:gd name="connsiteY129" fmla="*/ 586808 h 5256361"/>
              <a:gd name="connsiteX130" fmla="*/ 7599893 w 12192000"/>
              <a:gd name="connsiteY130" fmla="*/ 596799 h 5256361"/>
              <a:gd name="connsiteX131" fmla="*/ 7646750 w 12192000"/>
              <a:gd name="connsiteY131" fmla="*/ 585813 h 5256361"/>
              <a:gd name="connsiteX132" fmla="*/ 7665217 w 12192000"/>
              <a:gd name="connsiteY132" fmla="*/ 594052 h 5256361"/>
              <a:gd name="connsiteX133" fmla="*/ 7668385 w 12192000"/>
              <a:gd name="connsiteY133" fmla="*/ 595689 h 5256361"/>
              <a:gd name="connsiteX134" fmla="*/ 7681420 w 12192000"/>
              <a:gd name="connsiteY134" fmla="*/ 597521 h 5256361"/>
              <a:gd name="connsiteX135" fmla="*/ 7684651 w 12192000"/>
              <a:gd name="connsiteY135" fmla="*/ 603940 h 5256361"/>
              <a:gd name="connsiteX136" fmla="*/ 7843050 w 12192000"/>
              <a:gd name="connsiteY136" fmla="*/ 614241 h 5256361"/>
              <a:gd name="connsiteX137" fmla="*/ 7911637 w 12192000"/>
              <a:gd name="connsiteY137" fmla="*/ 618959 h 5256361"/>
              <a:gd name="connsiteX138" fmla="*/ 7937365 w 12192000"/>
              <a:gd name="connsiteY138" fmla="*/ 626668 h 5256361"/>
              <a:gd name="connsiteX139" fmla="*/ 8037057 w 12192000"/>
              <a:gd name="connsiteY139" fmla="*/ 650015 h 5256361"/>
              <a:gd name="connsiteX140" fmla="*/ 8122868 w 12192000"/>
              <a:gd name="connsiteY140" fmla="*/ 664297 h 5256361"/>
              <a:gd name="connsiteX141" fmla="*/ 8186750 w 12192000"/>
              <a:gd name="connsiteY141" fmla="*/ 649435 h 5256361"/>
              <a:gd name="connsiteX142" fmla="*/ 8192054 w 12192000"/>
              <a:gd name="connsiteY142" fmla="*/ 654277 h 5256361"/>
              <a:gd name="connsiteX143" fmla="*/ 8235470 w 12192000"/>
              <a:gd name="connsiteY143" fmla="*/ 656341 h 5256361"/>
              <a:gd name="connsiteX144" fmla="*/ 8388968 w 12192000"/>
              <a:gd name="connsiteY144" fmla="*/ 633092 h 5256361"/>
              <a:gd name="connsiteX145" fmla="*/ 8473770 w 12192000"/>
              <a:gd name="connsiteY145" fmla="*/ 637968 h 5256361"/>
              <a:gd name="connsiteX146" fmla="*/ 8503642 w 12192000"/>
              <a:gd name="connsiteY146" fmla="*/ 644614 h 5256361"/>
              <a:gd name="connsiteX147" fmla="*/ 8553701 w 12192000"/>
              <a:gd name="connsiteY147" fmla="*/ 655445 h 5256361"/>
              <a:gd name="connsiteX148" fmla="*/ 8590556 w 12192000"/>
              <a:gd name="connsiteY148" fmla="*/ 675642 h 5256361"/>
              <a:gd name="connsiteX149" fmla="*/ 8632638 w 12192000"/>
              <a:gd name="connsiteY149" fmla="*/ 679902 h 5256361"/>
              <a:gd name="connsiteX150" fmla="*/ 8643140 w 12192000"/>
              <a:gd name="connsiteY150" fmla="*/ 665237 h 5256361"/>
              <a:gd name="connsiteX151" fmla="*/ 8687917 w 12192000"/>
              <a:gd name="connsiteY151" fmla="*/ 674873 h 5256361"/>
              <a:gd name="connsiteX152" fmla="*/ 8755765 w 12192000"/>
              <a:gd name="connsiteY152" fmla="*/ 691208 h 5256361"/>
              <a:gd name="connsiteX153" fmla="*/ 8795085 w 12192000"/>
              <a:gd name="connsiteY153" fmla="*/ 696588 h 5256361"/>
              <a:gd name="connsiteX154" fmla="*/ 8902279 w 12192000"/>
              <a:gd name="connsiteY154" fmla="*/ 715671 h 5256361"/>
              <a:gd name="connsiteX155" fmla="*/ 9009490 w 12192000"/>
              <a:gd name="connsiteY155" fmla="*/ 738130 h 5256361"/>
              <a:gd name="connsiteX156" fmla="*/ 9072120 w 12192000"/>
              <a:gd name="connsiteY156" fmla="*/ 770325 h 5256361"/>
              <a:gd name="connsiteX157" fmla="*/ 9160343 w 12192000"/>
              <a:gd name="connsiteY157" fmla="*/ 786746 h 5256361"/>
              <a:gd name="connsiteX158" fmla="*/ 9174981 w 12192000"/>
              <a:gd name="connsiteY158" fmla="*/ 792262 h 5256361"/>
              <a:gd name="connsiteX159" fmla="*/ 9278987 w 12192000"/>
              <a:gd name="connsiteY159" fmla="*/ 817631 h 5256361"/>
              <a:gd name="connsiteX160" fmla="*/ 9400617 w 12192000"/>
              <a:gd name="connsiteY160" fmla="*/ 821517 h 5256361"/>
              <a:gd name="connsiteX161" fmla="*/ 9552261 w 12192000"/>
              <a:gd name="connsiteY161" fmla="*/ 892831 h 5256361"/>
              <a:gd name="connsiteX162" fmla="*/ 9822258 w 12192000"/>
              <a:gd name="connsiteY162" fmla="*/ 1001854 h 5256361"/>
              <a:gd name="connsiteX163" fmla="*/ 10113244 w 12192000"/>
              <a:gd name="connsiteY163" fmla="*/ 1044510 h 5256361"/>
              <a:gd name="connsiteX164" fmla="*/ 10189871 w 12192000"/>
              <a:gd name="connsiteY164" fmla="*/ 1037391 h 5256361"/>
              <a:gd name="connsiteX165" fmla="*/ 10414253 w 12192000"/>
              <a:gd name="connsiteY165" fmla="*/ 1023375 h 5256361"/>
              <a:gd name="connsiteX166" fmla="*/ 10642574 w 12192000"/>
              <a:gd name="connsiteY166" fmla="*/ 950868 h 5256361"/>
              <a:gd name="connsiteX167" fmla="*/ 10786007 w 12192000"/>
              <a:gd name="connsiteY167" fmla="*/ 938924 h 5256361"/>
              <a:gd name="connsiteX168" fmla="*/ 10854151 w 12192000"/>
              <a:gd name="connsiteY168" fmla="*/ 920164 h 5256361"/>
              <a:gd name="connsiteX169" fmla="*/ 10901354 w 12192000"/>
              <a:gd name="connsiteY169" fmla="*/ 919267 h 5256361"/>
              <a:gd name="connsiteX170" fmla="*/ 10929658 w 12192000"/>
              <a:gd name="connsiteY170" fmla="*/ 917084 h 5256361"/>
              <a:gd name="connsiteX171" fmla="*/ 10978685 w 12192000"/>
              <a:gd name="connsiteY171" fmla="*/ 885854 h 5256361"/>
              <a:gd name="connsiteX172" fmla="*/ 11163594 w 12192000"/>
              <a:gd name="connsiteY172" fmla="*/ 876091 h 5256361"/>
              <a:gd name="connsiteX173" fmla="*/ 11340142 w 12192000"/>
              <a:gd name="connsiteY173" fmla="*/ 907595 h 5256361"/>
              <a:gd name="connsiteX174" fmla="*/ 11603318 w 12192000"/>
              <a:gd name="connsiteY174" fmla="*/ 818126 h 5256361"/>
              <a:gd name="connsiteX175" fmla="*/ 11630282 w 12192000"/>
              <a:gd name="connsiteY175" fmla="*/ 811106 h 5256361"/>
              <a:gd name="connsiteX176" fmla="*/ 11776458 w 12192000"/>
              <a:gd name="connsiteY176" fmla="*/ 776334 h 5256361"/>
              <a:gd name="connsiteX177" fmla="*/ 12105816 w 12192000"/>
              <a:gd name="connsiteY177" fmla="*/ 760235 h 5256361"/>
              <a:gd name="connsiteX178" fmla="*/ 12192000 w 12192000"/>
              <a:gd name="connsiteY178" fmla="*/ 696270 h 5256361"/>
              <a:gd name="connsiteX179" fmla="*/ 12192000 w 12192000"/>
              <a:gd name="connsiteY179" fmla="*/ 5256361 h 5256361"/>
              <a:gd name="connsiteX180" fmla="*/ 0 w 12192000"/>
              <a:gd name="connsiteY180" fmla="*/ 5235812 h 5256361"/>
              <a:gd name="connsiteX181" fmla="*/ 0 w 12192000"/>
              <a:gd name="connsiteY181" fmla="*/ 540482 h 5256361"/>
              <a:gd name="connsiteX182" fmla="*/ 3948 w 12192000"/>
              <a:gd name="connsiteY182" fmla="*/ 539440 h 5256361"/>
              <a:gd name="connsiteX183" fmla="*/ 79987 w 12192000"/>
              <a:gd name="connsiteY183" fmla="*/ 525968 h 5256361"/>
              <a:gd name="connsiteX184" fmla="*/ 173247 w 12192000"/>
              <a:gd name="connsiteY184" fmla="*/ 477493 h 5256361"/>
              <a:gd name="connsiteX185" fmla="*/ 206877 w 12192000"/>
              <a:gd name="connsiteY185" fmla="*/ 472952 h 5256361"/>
              <a:gd name="connsiteX186" fmla="*/ 205655 w 12192000"/>
              <a:gd name="connsiteY186" fmla="*/ 464375 h 5256361"/>
              <a:gd name="connsiteX187" fmla="*/ 218147 w 12192000"/>
              <a:gd name="connsiteY187" fmla="*/ 463744 h 5256361"/>
              <a:gd name="connsiteX188" fmla="*/ 246031 w 12192000"/>
              <a:gd name="connsiteY188" fmla="*/ 463535 h 5256361"/>
              <a:gd name="connsiteX189" fmla="*/ 329529 w 12192000"/>
              <a:gd name="connsiteY189" fmla="*/ 461155 h 5256361"/>
              <a:gd name="connsiteX190" fmla="*/ 352311 w 12192000"/>
              <a:gd name="connsiteY190" fmla="*/ 444707 h 5256361"/>
              <a:gd name="connsiteX191" fmla="*/ 373861 w 12192000"/>
              <a:gd name="connsiteY191" fmla="*/ 444449 h 5256361"/>
              <a:gd name="connsiteX192" fmla="*/ 498838 w 12192000"/>
              <a:gd name="connsiteY192" fmla="*/ 422403 h 5256361"/>
              <a:gd name="connsiteX193" fmla="*/ 516021 w 12192000"/>
              <a:gd name="connsiteY193" fmla="*/ 420754 h 5256361"/>
              <a:gd name="connsiteX194" fmla="*/ 525327 w 12192000"/>
              <a:gd name="connsiteY194" fmla="*/ 413364 h 5256361"/>
              <a:gd name="connsiteX195" fmla="*/ 558651 w 12192000"/>
              <a:gd name="connsiteY195" fmla="*/ 411894 h 5256361"/>
              <a:gd name="connsiteX196" fmla="*/ 560193 w 12192000"/>
              <a:gd name="connsiteY196" fmla="*/ 407686 h 5256361"/>
              <a:gd name="connsiteX197" fmla="*/ 669729 w 12192000"/>
              <a:gd name="connsiteY197" fmla="*/ 371558 h 5256361"/>
              <a:gd name="connsiteX198" fmla="*/ 688496 w 12192000"/>
              <a:gd name="connsiteY198" fmla="*/ 365590 h 5256361"/>
              <a:gd name="connsiteX199" fmla="*/ 704711 w 12192000"/>
              <a:gd name="connsiteY199" fmla="*/ 367400 h 5256361"/>
              <a:gd name="connsiteX200" fmla="*/ 794485 w 12192000"/>
              <a:gd name="connsiteY200" fmla="*/ 362242 h 5256361"/>
              <a:gd name="connsiteX201" fmla="*/ 815839 w 12192000"/>
              <a:gd name="connsiteY201" fmla="*/ 365409 h 5256361"/>
              <a:gd name="connsiteX202" fmla="*/ 824819 w 12192000"/>
              <a:gd name="connsiteY202" fmla="*/ 372095 h 5256361"/>
              <a:gd name="connsiteX203" fmla="*/ 859579 w 12192000"/>
              <a:gd name="connsiteY203" fmla="*/ 359461 h 5256361"/>
              <a:gd name="connsiteX204" fmla="*/ 913213 w 12192000"/>
              <a:gd name="connsiteY204" fmla="*/ 350804 h 5256361"/>
              <a:gd name="connsiteX205" fmla="*/ 938704 w 12192000"/>
              <a:gd name="connsiteY205" fmla="*/ 344555 h 5256361"/>
              <a:gd name="connsiteX206" fmla="*/ 959272 w 12192000"/>
              <a:gd name="connsiteY206" fmla="*/ 348348 h 5256361"/>
              <a:gd name="connsiteX207" fmla="*/ 1076317 w 12192000"/>
              <a:gd name="connsiteY207" fmla="*/ 349310 h 5256361"/>
              <a:gd name="connsiteX208" fmla="*/ 1103231 w 12192000"/>
              <a:gd name="connsiteY208" fmla="*/ 355337 h 5256361"/>
              <a:gd name="connsiteX209" fmla="*/ 1115987 w 12192000"/>
              <a:gd name="connsiteY209" fmla="*/ 367351 h 5256361"/>
              <a:gd name="connsiteX210" fmla="*/ 1125983 w 12192000"/>
              <a:gd name="connsiteY210" fmla="*/ 363067 h 5256361"/>
              <a:gd name="connsiteX211" fmla="*/ 1196778 w 12192000"/>
              <a:gd name="connsiteY211" fmla="*/ 362640 h 5256361"/>
              <a:gd name="connsiteX212" fmla="*/ 1242961 w 12192000"/>
              <a:gd name="connsiteY212" fmla="*/ 361265 h 5256361"/>
              <a:gd name="connsiteX213" fmla="*/ 1245768 w 12192000"/>
              <a:gd name="connsiteY213" fmla="*/ 344771 h 5256361"/>
              <a:gd name="connsiteX214" fmla="*/ 1286892 w 12192000"/>
              <a:gd name="connsiteY214" fmla="*/ 338895 h 5256361"/>
              <a:gd name="connsiteX215" fmla="*/ 1330717 w 12192000"/>
              <a:gd name="connsiteY215" fmla="*/ 349483 h 5256361"/>
              <a:gd name="connsiteX216" fmla="*/ 1382372 w 12192000"/>
              <a:gd name="connsiteY216" fmla="*/ 347999 h 5256361"/>
              <a:gd name="connsiteX217" fmla="*/ 1413281 w 12192000"/>
              <a:gd name="connsiteY217" fmla="*/ 347291 h 5256361"/>
              <a:gd name="connsiteX218" fmla="*/ 1494404 w 12192000"/>
              <a:gd name="connsiteY218" fmla="*/ 331907 h 5256361"/>
              <a:gd name="connsiteX219" fmla="*/ 1626029 w 12192000"/>
              <a:gd name="connsiteY219" fmla="*/ 273413 h 5256361"/>
              <a:gd name="connsiteX220" fmla="*/ 1667354 w 12192000"/>
              <a:gd name="connsiteY220" fmla="*/ 265124 h 5256361"/>
              <a:gd name="connsiteX221" fmla="*/ 1674578 w 12192000"/>
              <a:gd name="connsiteY221" fmla="*/ 268497 h 5256361"/>
              <a:gd name="connsiteX222" fmla="*/ 1880316 w 12192000"/>
              <a:gd name="connsiteY222" fmla="*/ 233368 h 5256361"/>
              <a:gd name="connsiteX223" fmla="*/ 1917126 w 12192000"/>
              <a:gd name="connsiteY223" fmla="*/ 231311 h 5256361"/>
              <a:gd name="connsiteX224" fmla="*/ 1944692 w 12192000"/>
              <a:gd name="connsiteY224" fmla="*/ 232595 h 5256361"/>
              <a:gd name="connsiteX225" fmla="*/ 2010665 w 12192000"/>
              <a:gd name="connsiteY225" fmla="*/ 220894 h 5256361"/>
              <a:gd name="connsiteX226" fmla="*/ 2118270 w 12192000"/>
              <a:gd name="connsiteY226" fmla="*/ 195238 h 5256361"/>
              <a:gd name="connsiteX227" fmla="*/ 2141504 w 12192000"/>
              <a:gd name="connsiteY227" fmla="*/ 191185 h 5256361"/>
              <a:gd name="connsiteX228" fmla="*/ 2162752 w 12192000"/>
              <a:gd name="connsiteY228" fmla="*/ 193299 h 5256361"/>
              <a:gd name="connsiteX229" fmla="*/ 2168793 w 12192000"/>
              <a:gd name="connsiteY229" fmla="*/ 198668 h 5256361"/>
              <a:gd name="connsiteX230" fmla="*/ 2181778 w 12192000"/>
              <a:gd name="connsiteY230" fmla="*/ 197338 h 5256361"/>
              <a:gd name="connsiteX231" fmla="*/ 2185499 w 12192000"/>
              <a:gd name="connsiteY231" fmla="*/ 198155 h 5256361"/>
              <a:gd name="connsiteX232" fmla="*/ 2206566 w 12192000"/>
              <a:gd name="connsiteY232" fmla="*/ 201662 h 5256361"/>
              <a:gd name="connsiteX233" fmla="*/ 2244903 w 12192000"/>
              <a:gd name="connsiteY233" fmla="*/ 180090 h 5256361"/>
              <a:gd name="connsiteX234" fmla="*/ 2297531 w 12192000"/>
              <a:gd name="connsiteY234" fmla="*/ 177456 h 5256361"/>
              <a:gd name="connsiteX235" fmla="*/ 2488258 w 12192000"/>
              <a:gd name="connsiteY235" fmla="*/ 130235 h 5256361"/>
              <a:gd name="connsiteX236" fmla="*/ 2523236 w 12192000"/>
              <a:gd name="connsiteY236" fmla="*/ 146553 h 5256361"/>
              <a:gd name="connsiteX237" fmla="*/ 2603355 w 12192000"/>
              <a:gd name="connsiteY237" fmla="*/ 135610 h 5256361"/>
              <a:gd name="connsiteX238" fmla="*/ 2713319 w 12192000"/>
              <a:gd name="connsiteY238" fmla="*/ 76167 h 5256361"/>
              <a:gd name="connsiteX239" fmla="*/ 2860143 w 12192000"/>
              <a:gd name="connsiteY239" fmla="*/ 54092 h 5256361"/>
              <a:gd name="connsiteX240" fmla="*/ 2868320 w 12192000"/>
              <a:gd name="connsiteY240" fmla="*/ 43251 h 5256361"/>
              <a:gd name="connsiteX241" fmla="*/ 2880379 w 12192000"/>
              <a:gd name="connsiteY241" fmla="*/ 35858 h 5256361"/>
              <a:gd name="connsiteX242" fmla="*/ 2882710 w 12192000"/>
              <a:gd name="connsiteY242" fmla="*/ 36396 h 5256361"/>
              <a:gd name="connsiteX243" fmla="*/ 2899268 w 12192000"/>
              <a:gd name="connsiteY243" fmla="*/ 32091 h 5256361"/>
              <a:gd name="connsiteX244" fmla="*/ 2901185 w 12192000"/>
              <a:gd name="connsiteY244" fmla="*/ 28262 h 5256361"/>
              <a:gd name="connsiteX245" fmla="*/ 2912009 w 12192000"/>
              <a:gd name="connsiteY245" fmla="*/ 24403 h 5256361"/>
              <a:gd name="connsiteX246" fmla="*/ 2931895 w 12192000"/>
              <a:gd name="connsiteY246" fmla="*/ 14365 h 5256361"/>
              <a:gd name="connsiteX247" fmla="*/ 2936965 w 12192000"/>
              <a:gd name="connsiteY247" fmla="*/ 14771 h 5256361"/>
              <a:gd name="connsiteX248" fmla="*/ 2969058 w 12192000"/>
              <a:gd name="connsiteY248" fmla="*/ 3188 h 5256361"/>
              <a:gd name="connsiteX249" fmla="*/ 2970141 w 12192000"/>
              <a:gd name="connsiteY249" fmla="*/ 4113 h 5256361"/>
              <a:gd name="connsiteX250" fmla="*/ 2981985 w 12192000"/>
              <a:gd name="connsiteY250" fmla="*/ 5589 h 5256361"/>
              <a:gd name="connsiteX251" fmla="*/ 3003160 w 12192000"/>
              <a:gd name="connsiteY251" fmla="*/ 5933 h 5256361"/>
              <a:gd name="connsiteX252" fmla="*/ 3059919 w 12192000"/>
              <a:gd name="connsiteY252" fmla="*/ 20150 h 5256361"/>
              <a:gd name="connsiteX253" fmla="*/ 3093450 w 12192000"/>
              <a:gd name="connsiteY253" fmla="*/ 8195 h 5256361"/>
              <a:gd name="connsiteX254" fmla="*/ 3188029 w 12192000"/>
              <a:gd name="connsiteY254" fmla="*/ 6375 h 5256361"/>
              <a:gd name="connsiteX0" fmla="*/ 3188029 w 12192000"/>
              <a:gd name="connsiteY0" fmla="*/ 6375 h 5235812"/>
              <a:gd name="connsiteX1" fmla="*/ 3287078 w 12192000"/>
              <a:gd name="connsiteY1" fmla="*/ 27606 h 5235812"/>
              <a:gd name="connsiteX2" fmla="*/ 3386448 w 12192000"/>
              <a:gd name="connsiteY2" fmla="*/ 30393 h 5235812"/>
              <a:gd name="connsiteX3" fmla="*/ 3422427 w 12192000"/>
              <a:gd name="connsiteY3" fmla="*/ 29823 h 5235812"/>
              <a:gd name="connsiteX4" fmla="*/ 3486559 w 12192000"/>
              <a:gd name="connsiteY4" fmla="*/ 35770 h 5235812"/>
              <a:gd name="connsiteX5" fmla="*/ 3515932 w 12192000"/>
              <a:gd name="connsiteY5" fmla="*/ 42810 h 5235812"/>
              <a:gd name="connsiteX6" fmla="*/ 3517220 w 12192000"/>
              <a:gd name="connsiteY6" fmla="*/ 42377 h 5235812"/>
              <a:gd name="connsiteX7" fmla="*/ 3519845 w 12192000"/>
              <a:gd name="connsiteY7" fmla="*/ 45407 h 5235812"/>
              <a:gd name="connsiteX8" fmla="*/ 3525279 w 12192000"/>
              <a:gd name="connsiteY8" fmla="*/ 46811 h 5235812"/>
              <a:gd name="connsiteX9" fmla="*/ 3540113 w 12192000"/>
              <a:gd name="connsiteY9" fmla="*/ 45907 h 5235812"/>
              <a:gd name="connsiteX10" fmla="*/ 3545692 w 12192000"/>
              <a:gd name="connsiteY10" fmla="*/ 44786 h 5235812"/>
              <a:gd name="connsiteX11" fmla="*/ 3553854 w 12192000"/>
              <a:gd name="connsiteY11" fmla="*/ 44807 h 5235812"/>
              <a:gd name="connsiteX12" fmla="*/ 3554058 w 12192000"/>
              <a:gd name="connsiteY12" fmla="*/ 45056 h 5235812"/>
              <a:gd name="connsiteX13" fmla="*/ 3561703 w 12192000"/>
              <a:gd name="connsiteY13" fmla="*/ 44591 h 5235812"/>
              <a:gd name="connsiteX14" fmla="*/ 3599112 w 12192000"/>
              <a:gd name="connsiteY14" fmla="*/ 39166 h 5235812"/>
              <a:gd name="connsiteX15" fmla="*/ 3648544 w 12192000"/>
              <a:gd name="connsiteY15" fmla="*/ 62881 h 5235812"/>
              <a:gd name="connsiteX16" fmla="*/ 3668987 w 12192000"/>
              <a:gd name="connsiteY16" fmla="*/ 66992 h 5235812"/>
              <a:gd name="connsiteX17" fmla="*/ 3679906 w 12192000"/>
              <a:gd name="connsiteY17" fmla="*/ 70516 h 5235812"/>
              <a:gd name="connsiteX18" fmla="*/ 3680583 w 12192000"/>
              <a:gd name="connsiteY18" fmla="*/ 71594 h 5235812"/>
              <a:gd name="connsiteX19" fmla="*/ 3716448 w 12192000"/>
              <a:gd name="connsiteY19" fmla="*/ 66268 h 5235812"/>
              <a:gd name="connsiteX20" fmla="*/ 3721210 w 12192000"/>
              <a:gd name="connsiteY20" fmla="*/ 67563 h 5235812"/>
              <a:gd name="connsiteX21" fmla="*/ 3744585 w 12192000"/>
              <a:gd name="connsiteY21" fmla="*/ 61530 h 5235812"/>
              <a:gd name="connsiteX22" fmla="*/ 3756664 w 12192000"/>
              <a:gd name="connsiteY22" fmla="*/ 59781 h 5235812"/>
              <a:gd name="connsiteX23" fmla="*/ 3760076 w 12192000"/>
              <a:gd name="connsiteY23" fmla="*/ 56468 h 5235812"/>
              <a:gd name="connsiteX24" fmla="*/ 3777900 w 12192000"/>
              <a:gd name="connsiteY24" fmla="*/ 55315 h 5235812"/>
              <a:gd name="connsiteX25" fmla="*/ 3779950 w 12192000"/>
              <a:gd name="connsiteY25" fmla="*/ 56246 h 5235812"/>
              <a:gd name="connsiteX26" fmla="*/ 3794650 w 12192000"/>
              <a:gd name="connsiteY26" fmla="*/ 51341 h 5235812"/>
              <a:gd name="connsiteX27" fmla="*/ 3806969 w 12192000"/>
              <a:gd name="connsiteY27" fmla="*/ 42453 h 5235812"/>
              <a:gd name="connsiteX28" fmla="*/ 3958577 w 12192000"/>
              <a:gd name="connsiteY28" fmla="*/ 47607 h 5235812"/>
              <a:gd name="connsiteX29" fmla="*/ 4089430 w 12192000"/>
              <a:gd name="connsiteY29" fmla="*/ 10501 h 5235812"/>
              <a:gd name="connsiteX30" fmla="*/ 4171715 w 12192000"/>
              <a:gd name="connsiteY30" fmla="*/ 14367 h 5235812"/>
              <a:gd name="connsiteX31" fmla="*/ 4199128 w 12192000"/>
              <a:gd name="connsiteY31" fmla="*/ 36195 h 5235812"/>
              <a:gd name="connsiteX32" fmla="*/ 4403546 w 12192000"/>
              <a:gd name="connsiteY32" fmla="*/ 25184 h 5235812"/>
              <a:gd name="connsiteX33" fmla="*/ 4455762 w 12192000"/>
              <a:gd name="connsiteY33" fmla="*/ 32072 h 5235812"/>
              <a:gd name="connsiteX34" fmla="*/ 4501720 w 12192000"/>
              <a:gd name="connsiteY34" fmla="*/ 18325 h 5235812"/>
              <a:gd name="connsiteX35" fmla="*/ 4520780 w 12192000"/>
              <a:gd name="connsiteY35" fmla="*/ 25438 h 5235812"/>
              <a:gd name="connsiteX36" fmla="*/ 4524071 w 12192000"/>
              <a:gd name="connsiteY36" fmla="*/ 26883 h 5235812"/>
              <a:gd name="connsiteX37" fmla="*/ 4537225 w 12192000"/>
              <a:gd name="connsiteY37" fmla="*/ 27930 h 5235812"/>
              <a:gd name="connsiteX38" fmla="*/ 4540932 w 12192000"/>
              <a:gd name="connsiteY38" fmla="*/ 34139 h 5235812"/>
              <a:gd name="connsiteX39" fmla="*/ 4560732 w 12192000"/>
              <a:gd name="connsiteY39" fmla="*/ 39954 h 5235812"/>
              <a:gd name="connsiteX40" fmla="*/ 4584946 w 12192000"/>
              <a:gd name="connsiteY40" fmla="*/ 40234 h 5235812"/>
              <a:gd name="connsiteX41" fmla="*/ 4670972 w 12192000"/>
              <a:gd name="connsiteY41" fmla="*/ 41875 h 5235812"/>
              <a:gd name="connsiteX42" fmla="*/ 4685002 w 12192000"/>
              <a:gd name="connsiteY42" fmla="*/ 38521 h 5235812"/>
              <a:gd name="connsiteX43" fmla="*/ 4730794 w 12192000"/>
              <a:gd name="connsiteY43" fmla="*/ 44114 h 5235812"/>
              <a:gd name="connsiteX44" fmla="*/ 4771603 w 12192000"/>
              <a:gd name="connsiteY44" fmla="*/ 45372 h 5235812"/>
              <a:gd name="connsiteX45" fmla="*/ 4798044 w 12192000"/>
              <a:gd name="connsiteY45" fmla="*/ 42704 h 5235812"/>
              <a:gd name="connsiteX46" fmla="*/ 4804975 w 12192000"/>
              <a:gd name="connsiteY46" fmla="*/ 44915 h 5235812"/>
              <a:gd name="connsiteX47" fmla="*/ 4831600 w 12192000"/>
              <a:gd name="connsiteY47" fmla="*/ 46341 h 5235812"/>
              <a:gd name="connsiteX48" fmla="*/ 4845162 w 12192000"/>
              <a:gd name="connsiteY48" fmla="*/ 43064 h 5235812"/>
              <a:gd name="connsiteX49" fmla="*/ 4858548 w 12192000"/>
              <a:gd name="connsiteY49" fmla="*/ 50610 h 5235812"/>
              <a:gd name="connsiteX50" fmla="*/ 4861820 w 12192000"/>
              <a:gd name="connsiteY50" fmla="*/ 56140 h 5235812"/>
              <a:gd name="connsiteX51" fmla="*/ 4880767 w 12192000"/>
              <a:gd name="connsiteY51" fmla="*/ 53657 h 5235812"/>
              <a:gd name="connsiteX52" fmla="*/ 4896300 w 12192000"/>
              <a:gd name="connsiteY52" fmla="*/ 59061 h 5235812"/>
              <a:gd name="connsiteX53" fmla="*/ 4909841 w 12192000"/>
              <a:gd name="connsiteY53" fmla="*/ 55528 h 5235812"/>
              <a:gd name="connsiteX54" fmla="*/ 4915461 w 12192000"/>
              <a:gd name="connsiteY54" fmla="*/ 56324 h 5235812"/>
              <a:gd name="connsiteX55" fmla="*/ 4929430 w 12192000"/>
              <a:gd name="connsiteY55" fmla="*/ 58998 h 5235812"/>
              <a:gd name="connsiteX56" fmla="*/ 4953531 w 12192000"/>
              <a:gd name="connsiteY56" fmla="*/ 64940 h 5235812"/>
              <a:gd name="connsiteX57" fmla="*/ 4961050 w 12192000"/>
              <a:gd name="connsiteY57" fmla="*/ 65767 h 5235812"/>
              <a:gd name="connsiteX58" fmla="*/ 4977419 w 12192000"/>
              <a:gd name="connsiteY58" fmla="*/ 74854 h 5235812"/>
              <a:gd name="connsiteX59" fmla="*/ 5009106 w 12192000"/>
              <a:gd name="connsiteY59" fmla="*/ 82624 h 5235812"/>
              <a:gd name="connsiteX60" fmla="*/ 5064895 w 12192000"/>
              <a:gd name="connsiteY60" fmla="*/ 109738 h 5235812"/>
              <a:gd name="connsiteX61" fmla="*/ 5097688 w 12192000"/>
              <a:gd name="connsiteY61" fmla="*/ 122676 h 5235812"/>
              <a:gd name="connsiteX62" fmla="*/ 5119875 w 12192000"/>
              <a:gd name="connsiteY62" fmla="*/ 134601 h 5235812"/>
              <a:gd name="connsiteX63" fmla="*/ 5185360 w 12192000"/>
              <a:gd name="connsiteY63" fmla="*/ 151443 h 5235812"/>
              <a:gd name="connsiteX64" fmla="*/ 5297679 w 12192000"/>
              <a:gd name="connsiteY64" fmla="*/ 173709 h 5235812"/>
              <a:gd name="connsiteX65" fmla="*/ 5320681 w 12192000"/>
              <a:gd name="connsiteY65" fmla="*/ 179692 h 5235812"/>
              <a:gd name="connsiteX66" fmla="*/ 5336842 w 12192000"/>
              <a:gd name="connsiteY66" fmla="*/ 189776 h 5235812"/>
              <a:gd name="connsiteX67" fmla="*/ 5337444 w 12192000"/>
              <a:gd name="connsiteY67" fmla="*/ 196421 h 5235812"/>
              <a:gd name="connsiteX68" fmla="*/ 5349516 w 12192000"/>
              <a:gd name="connsiteY68" fmla="*/ 200505 h 5235812"/>
              <a:gd name="connsiteX69" fmla="*/ 5351972 w 12192000"/>
              <a:gd name="connsiteY69" fmla="*/ 202623 h 5235812"/>
              <a:gd name="connsiteX70" fmla="*/ 5366814 w 12192000"/>
              <a:gd name="connsiteY70" fmla="*/ 213739 h 5235812"/>
              <a:gd name="connsiteX71" fmla="*/ 5417244 w 12192000"/>
              <a:gd name="connsiteY71" fmla="*/ 211827 h 5235812"/>
              <a:gd name="connsiteX72" fmla="*/ 5463870 w 12192000"/>
              <a:gd name="connsiteY72" fmla="*/ 230568 h 5235812"/>
              <a:gd name="connsiteX73" fmla="*/ 5664412 w 12192000"/>
              <a:gd name="connsiteY73" fmla="*/ 268648 h 5235812"/>
              <a:gd name="connsiteX74" fmla="*/ 5680257 w 12192000"/>
              <a:gd name="connsiteY74" fmla="*/ 295413 h 5235812"/>
              <a:gd name="connsiteX75" fmla="*/ 5757046 w 12192000"/>
              <a:gd name="connsiteY75" fmla="*/ 318453 h 5235812"/>
              <a:gd name="connsiteX76" fmla="*/ 5899668 w 12192000"/>
              <a:gd name="connsiteY76" fmla="*/ 314896 h 5235812"/>
              <a:gd name="connsiteX77" fmla="*/ 6042086 w 12192000"/>
              <a:gd name="connsiteY77" fmla="*/ 355518 h 5235812"/>
              <a:gd name="connsiteX78" fmla="*/ 6058069 w 12192000"/>
              <a:gd name="connsiteY78" fmla="*/ 350170 h 5235812"/>
              <a:gd name="connsiteX79" fmla="*/ 6074444 w 12192000"/>
              <a:gd name="connsiteY79" fmla="*/ 349088 h 5235812"/>
              <a:gd name="connsiteX80" fmla="*/ 6075959 w 12192000"/>
              <a:gd name="connsiteY80" fmla="*/ 350435 h 5235812"/>
              <a:gd name="connsiteX81" fmla="*/ 6093540 w 12192000"/>
              <a:gd name="connsiteY81" fmla="*/ 353576 h 5235812"/>
              <a:gd name="connsiteX82" fmla="*/ 6098369 w 12192000"/>
              <a:gd name="connsiteY82" fmla="*/ 351305 h 5235812"/>
              <a:gd name="connsiteX83" fmla="*/ 6110738 w 12192000"/>
              <a:gd name="connsiteY83" fmla="*/ 352533 h 5235812"/>
              <a:gd name="connsiteX84" fmla="*/ 6135933 w 12192000"/>
              <a:gd name="connsiteY84" fmla="*/ 352452 h 5235812"/>
              <a:gd name="connsiteX85" fmla="*/ 6139871 w 12192000"/>
              <a:gd name="connsiteY85" fmla="*/ 354780 h 5235812"/>
              <a:gd name="connsiteX86" fmla="*/ 6176662 w 12192000"/>
              <a:gd name="connsiteY86" fmla="*/ 358308 h 5235812"/>
              <a:gd name="connsiteX87" fmla="*/ 6176801 w 12192000"/>
              <a:gd name="connsiteY87" fmla="*/ 359470 h 5235812"/>
              <a:gd name="connsiteX88" fmla="*/ 6185563 w 12192000"/>
              <a:gd name="connsiteY88" fmla="*/ 365325 h 5235812"/>
              <a:gd name="connsiteX89" fmla="*/ 6203148 w 12192000"/>
              <a:gd name="connsiteY89" fmla="*/ 373978 h 5235812"/>
              <a:gd name="connsiteX90" fmla="*/ 6239136 w 12192000"/>
              <a:gd name="connsiteY90" fmla="*/ 407698 h 5235812"/>
              <a:gd name="connsiteX91" fmla="*/ 6277452 w 12192000"/>
              <a:gd name="connsiteY91" fmla="*/ 411500 h 5235812"/>
              <a:gd name="connsiteX92" fmla="*/ 6284979 w 12192000"/>
              <a:gd name="connsiteY92" fmla="*/ 412874 h 5235812"/>
              <a:gd name="connsiteX93" fmla="*/ 6285055 w 12192000"/>
              <a:gd name="connsiteY93" fmla="*/ 413153 h 5235812"/>
              <a:gd name="connsiteX94" fmla="*/ 6292844 w 12192000"/>
              <a:gd name="connsiteY94" fmla="*/ 415103 h 5235812"/>
              <a:gd name="connsiteX95" fmla="*/ 6298705 w 12192000"/>
              <a:gd name="connsiteY95" fmla="*/ 415379 h 5235812"/>
              <a:gd name="connsiteX96" fmla="*/ 6313308 w 12192000"/>
              <a:gd name="connsiteY96" fmla="*/ 418044 h 5235812"/>
              <a:gd name="connsiteX97" fmla="*/ 6317834 w 12192000"/>
              <a:gd name="connsiteY97" fmla="*/ 420633 h 5235812"/>
              <a:gd name="connsiteX98" fmla="*/ 6318907 w 12192000"/>
              <a:gd name="connsiteY98" fmla="*/ 424070 h 5235812"/>
              <a:gd name="connsiteX99" fmla="*/ 6320341 w 12192000"/>
              <a:gd name="connsiteY99" fmla="*/ 423972 h 5235812"/>
              <a:gd name="connsiteX100" fmla="*/ 6345071 w 12192000"/>
              <a:gd name="connsiteY100" fmla="*/ 437455 h 5235812"/>
              <a:gd name="connsiteX101" fmla="*/ 6403531 w 12192000"/>
              <a:gd name="connsiteY101" fmla="*/ 458140 h 5235812"/>
              <a:gd name="connsiteX102" fmla="*/ 6438176 w 12192000"/>
              <a:gd name="connsiteY102" fmla="*/ 466114 h 5235812"/>
              <a:gd name="connsiteX103" fmla="*/ 6531805 w 12192000"/>
              <a:gd name="connsiteY103" fmla="*/ 492190 h 5235812"/>
              <a:gd name="connsiteX104" fmla="*/ 6624812 w 12192000"/>
              <a:gd name="connsiteY104" fmla="*/ 521583 h 5235812"/>
              <a:gd name="connsiteX105" fmla="*/ 6665821 w 12192000"/>
              <a:gd name="connsiteY105" fmla="*/ 554310 h 5235812"/>
              <a:gd name="connsiteX106" fmla="*/ 6671133 w 12192000"/>
              <a:gd name="connsiteY106" fmla="*/ 556037 h 5235812"/>
              <a:gd name="connsiteX107" fmla="*/ 6685990 w 12192000"/>
              <a:gd name="connsiteY107" fmla="*/ 556019 h 5235812"/>
              <a:gd name="connsiteX108" fmla="*/ 6691636 w 12192000"/>
              <a:gd name="connsiteY108" fmla="*/ 555232 h 5235812"/>
              <a:gd name="connsiteX109" fmla="*/ 6699772 w 12192000"/>
              <a:gd name="connsiteY109" fmla="*/ 555740 h 5235812"/>
              <a:gd name="connsiteX110" fmla="*/ 6699955 w 12192000"/>
              <a:gd name="connsiteY110" fmla="*/ 556001 h 5235812"/>
              <a:gd name="connsiteX111" fmla="*/ 6707613 w 12192000"/>
              <a:gd name="connsiteY111" fmla="*/ 555992 h 5235812"/>
              <a:gd name="connsiteX112" fmla="*/ 6745320 w 12192000"/>
              <a:gd name="connsiteY112" fmla="*/ 552805 h 5235812"/>
              <a:gd name="connsiteX113" fmla="*/ 6792811 w 12192000"/>
              <a:gd name="connsiteY113" fmla="*/ 579433 h 5235812"/>
              <a:gd name="connsiteX114" fmla="*/ 6812882 w 12192000"/>
              <a:gd name="connsiteY114" fmla="*/ 584758 h 5235812"/>
              <a:gd name="connsiteX115" fmla="*/ 6823500 w 12192000"/>
              <a:gd name="connsiteY115" fmla="*/ 588928 h 5235812"/>
              <a:gd name="connsiteX116" fmla="*/ 6824098 w 12192000"/>
              <a:gd name="connsiteY116" fmla="*/ 590044 h 5235812"/>
              <a:gd name="connsiteX117" fmla="*/ 6860252 w 12192000"/>
              <a:gd name="connsiteY117" fmla="*/ 586865 h 5235812"/>
              <a:gd name="connsiteX118" fmla="*/ 6864904 w 12192000"/>
              <a:gd name="connsiteY118" fmla="*/ 588442 h 5235812"/>
              <a:gd name="connsiteX119" fmla="*/ 6888662 w 12192000"/>
              <a:gd name="connsiteY119" fmla="*/ 583812 h 5235812"/>
              <a:gd name="connsiteX120" fmla="*/ 6900835 w 12192000"/>
              <a:gd name="connsiteY120" fmla="*/ 582784 h 5235812"/>
              <a:gd name="connsiteX121" fmla="*/ 6904484 w 12192000"/>
              <a:gd name="connsiteY121" fmla="*/ 579680 h 5235812"/>
              <a:gd name="connsiteX122" fmla="*/ 6922346 w 12192000"/>
              <a:gd name="connsiteY122" fmla="*/ 579592 h 5235812"/>
              <a:gd name="connsiteX123" fmla="*/ 6924318 w 12192000"/>
              <a:gd name="connsiteY123" fmla="*/ 580642 h 5235812"/>
              <a:gd name="connsiteX124" fmla="*/ 6939344 w 12192000"/>
              <a:gd name="connsiteY124" fmla="*/ 576622 h 5235812"/>
              <a:gd name="connsiteX125" fmla="*/ 6952296 w 12192000"/>
              <a:gd name="connsiteY125" fmla="*/ 568480 h 5235812"/>
              <a:gd name="connsiteX126" fmla="*/ 7103052 w 12192000"/>
              <a:gd name="connsiteY126" fmla="*/ 582667 h 5235812"/>
              <a:gd name="connsiteX127" fmla="*/ 7246485 w 12192000"/>
              <a:gd name="connsiteY127" fmla="*/ 578085 h 5235812"/>
              <a:gd name="connsiteX128" fmla="*/ 7391440 w 12192000"/>
              <a:gd name="connsiteY128" fmla="*/ 585614 h 5235812"/>
              <a:gd name="connsiteX129" fmla="*/ 7548358 w 12192000"/>
              <a:gd name="connsiteY129" fmla="*/ 586808 h 5235812"/>
              <a:gd name="connsiteX130" fmla="*/ 7599893 w 12192000"/>
              <a:gd name="connsiteY130" fmla="*/ 596799 h 5235812"/>
              <a:gd name="connsiteX131" fmla="*/ 7646750 w 12192000"/>
              <a:gd name="connsiteY131" fmla="*/ 585813 h 5235812"/>
              <a:gd name="connsiteX132" fmla="*/ 7665217 w 12192000"/>
              <a:gd name="connsiteY132" fmla="*/ 594052 h 5235812"/>
              <a:gd name="connsiteX133" fmla="*/ 7668385 w 12192000"/>
              <a:gd name="connsiteY133" fmla="*/ 595689 h 5235812"/>
              <a:gd name="connsiteX134" fmla="*/ 7681420 w 12192000"/>
              <a:gd name="connsiteY134" fmla="*/ 597521 h 5235812"/>
              <a:gd name="connsiteX135" fmla="*/ 7684651 w 12192000"/>
              <a:gd name="connsiteY135" fmla="*/ 603940 h 5235812"/>
              <a:gd name="connsiteX136" fmla="*/ 7843050 w 12192000"/>
              <a:gd name="connsiteY136" fmla="*/ 614241 h 5235812"/>
              <a:gd name="connsiteX137" fmla="*/ 7911637 w 12192000"/>
              <a:gd name="connsiteY137" fmla="*/ 618959 h 5235812"/>
              <a:gd name="connsiteX138" fmla="*/ 7937365 w 12192000"/>
              <a:gd name="connsiteY138" fmla="*/ 626668 h 5235812"/>
              <a:gd name="connsiteX139" fmla="*/ 8037057 w 12192000"/>
              <a:gd name="connsiteY139" fmla="*/ 650015 h 5235812"/>
              <a:gd name="connsiteX140" fmla="*/ 8122868 w 12192000"/>
              <a:gd name="connsiteY140" fmla="*/ 664297 h 5235812"/>
              <a:gd name="connsiteX141" fmla="*/ 8186750 w 12192000"/>
              <a:gd name="connsiteY141" fmla="*/ 649435 h 5235812"/>
              <a:gd name="connsiteX142" fmla="*/ 8192054 w 12192000"/>
              <a:gd name="connsiteY142" fmla="*/ 654277 h 5235812"/>
              <a:gd name="connsiteX143" fmla="*/ 8235470 w 12192000"/>
              <a:gd name="connsiteY143" fmla="*/ 656341 h 5235812"/>
              <a:gd name="connsiteX144" fmla="*/ 8388968 w 12192000"/>
              <a:gd name="connsiteY144" fmla="*/ 633092 h 5235812"/>
              <a:gd name="connsiteX145" fmla="*/ 8473770 w 12192000"/>
              <a:gd name="connsiteY145" fmla="*/ 637968 h 5235812"/>
              <a:gd name="connsiteX146" fmla="*/ 8503642 w 12192000"/>
              <a:gd name="connsiteY146" fmla="*/ 644614 h 5235812"/>
              <a:gd name="connsiteX147" fmla="*/ 8553701 w 12192000"/>
              <a:gd name="connsiteY147" fmla="*/ 655445 h 5235812"/>
              <a:gd name="connsiteX148" fmla="*/ 8590556 w 12192000"/>
              <a:gd name="connsiteY148" fmla="*/ 675642 h 5235812"/>
              <a:gd name="connsiteX149" fmla="*/ 8632638 w 12192000"/>
              <a:gd name="connsiteY149" fmla="*/ 679902 h 5235812"/>
              <a:gd name="connsiteX150" fmla="*/ 8643140 w 12192000"/>
              <a:gd name="connsiteY150" fmla="*/ 665237 h 5235812"/>
              <a:gd name="connsiteX151" fmla="*/ 8687917 w 12192000"/>
              <a:gd name="connsiteY151" fmla="*/ 674873 h 5235812"/>
              <a:gd name="connsiteX152" fmla="*/ 8755765 w 12192000"/>
              <a:gd name="connsiteY152" fmla="*/ 691208 h 5235812"/>
              <a:gd name="connsiteX153" fmla="*/ 8795085 w 12192000"/>
              <a:gd name="connsiteY153" fmla="*/ 696588 h 5235812"/>
              <a:gd name="connsiteX154" fmla="*/ 8902279 w 12192000"/>
              <a:gd name="connsiteY154" fmla="*/ 715671 h 5235812"/>
              <a:gd name="connsiteX155" fmla="*/ 9009490 w 12192000"/>
              <a:gd name="connsiteY155" fmla="*/ 738130 h 5235812"/>
              <a:gd name="connsiteX156" fmla="*/ 9072120 w 12192000"/>
              <a:gd name="connsiteY156" fmla="*/ 770325 h 5235812"/>
              <a:gd name="connsiteX157" fmla="*/ 9160343 w 12192000"/>
              <a:gd name="connsiteY157" fmla="*/ 786746 h 5235812"/>
              <a:gd name="connsiteX158" fmla="*/ 9174981 w 12192000"/>
              <a:gd name="connsiteY158" fmla="*/ 792262 h 5235812"/>
              <a:gd name="connsiteX159" fmla="*/ 9278987 w 12192000"/>
              <a:gd name="connsiteY159" fmla="*/ 817631 h 5235812"/>
              <a:gd name="connsiteX160" fmla="*/ 9400617 w 12192000"/>
              <a:gd name="connsiteY160" fmla="*/ 821517 h 5235812"/>
              <a:gd name="connsiteX161" fmla="*/ 9552261 w 12192000"/>
              <a:gd name="connsiteY161" fmla="*/ 892831 h 5235812"/>
              <a:gd name="connsiteX162" fmla="*/ 9822258 w 12192000"/>
              <a:gd name="connsiteY162" fmla="*/ 1001854 h 5235812"/>
              <a:gd name="connsiteX163" fmla="*/ 10113244 w 12192000"/>
              <a:gd name="connsiteY163" fmla="*/ 1044510 h 5235812"/>
              <a:gd name="connsiteX164" fmla="*/ 10189871 w 12192000"/>
              <a:gd name="connsiteY164" fmla="*/ 1037391 h 5235812"/>
              <a:gd name="connsiteX165" fmla="*/ 10414253 w 12192000"/>
              <a:gd name="connsiteY165" fmla="*/ 1023375 h 5235812"/>
              <a:gd name="connsiteX166" fmla="*/ 10642574 w 12192000"/>
              <a:gd name="connsiteY166" fmla="*/ 950868 h 5235812"/>
              <a:gd name="connsiteX167" fmla="*/ 10786007 w 12192000"/>
              <a:gd name="connsiteY167" fmla="*/ 938924 h 5235812"/>
              <a:gd name="connsiteX168" fmla="*/ 10854151 w 12192000"/>
              <a:gd name="connsiteY168" fmla="*/ 920164 h 5235812"/>
              <a:gd name="connsiteX169" fmla="*/ 10901354 w 12192000"/>
              <a:gd name="connsiteY169" fmla="*/ 919267 h 5235812"/>
              <a:gd name="connsiteX170" fmla="*/ 10929658 w 12192000"/>
              <a:gd name="connsiteY170" fmla="*/ 917084 h 5235812"/>
              <a:gd name="connsiteX171" fmla="*/ 10978685 w 12192000"/>
              <a:gd name="connsiteY171" fmla="*/ 885854 h 5235812"/>
              <a:gd name="connsiteX172" fmla="*/ 11163594 w 12192000"/>
              <a:gd name="connsiteY172" fmla="*/ 876091 h 5235812"/>
              <a:gd name="connsiteX173" fmla="*/ 11340142 w 12192000"/>
              <a:gd name="connsiteY173" fmla="*/ 907595 h 5235812"/>
              <a:gd name="connsiteX174" fmla="*/ 11603318 w 12192000"/>
              <a:gd name="connsiteY174" fmla="*/ 818126 h 5235812"/>
              <a:gd name="connsiteX175" fmla="*/ 11630282 w 12192000"/>
              <a:gd name="connsiteY175" fmla="*/ 811106 h 5235812"/>
              <a:gd name="connsiteX176" fmla="*/ 11776458 w 12192000"/>
              <a:gd name="connsiteY176" fmla="*/ 776334 h 5235812"/>
              <a:gd name="connsiteX177" fmla="*/ 12105816 w 12192000"/>
              <a:gd name="connsiteY177" fmla="*/ 760235 h 5235812"/>
              <a:gd name="connsiteX178" fmla="*/ 12192000 w 12192000"/>
              <a:gd name="connsiteY178" fmla="*/ 696270 h 5235812"/>
              <a:gd name="connsiteX179" fmla="*/ 12192000 w 12192000"/>
              <a:gd name="connsiteY179" fmla="*/ 5232455 h 5235812"/>
              <a:gd name="connsiteX180" fmla="*/ 0 w 12192000"/>
              <a:gd name="connsiteY180" fmla="*/ 5235812 h 5235812"/>
              <a:gd name="connsiteX181" fmla="*/ 0 w 12192000"/>
              <a:gd name="connsiteY181" fmla="*/ 540482 h 5235812"/>
              <a:gd name="connsiteX182" fmla="*/ 3948 w 12192000"/>
              <a:gd name="connsiteY182" fmla="*/ 539440 h 5235812"/>
              <a:gd name="connsiteX183" fmla="*/ 79987 w 12192000"/>
              <a:gd name="connsiteY183" fmla="*/ 525968 h 5235812"/>
              <a:gd name="connsiteX184" fmla="*/ 173247 w 12192000"/>
              <a:gd name="connsiteY184" fmla="*/ 477493 h 5235812"/>
              <a:gd name="connsiteX185" fmla="*/ 206877 w 12192000"/>
              <a:gd name="connsiteY185" fmla="*/ 472952 h 5235812"/>
              <a:gd name="connsiteX186" fmla="*/ 205655 w 12192000"/>
              <a:gd name="connsiteY186" fmla="*/ 464375 h 5235812"/>
              <a:gd name="connsiteX187" fmla="*/ 218147 w 12192000"/>
              <a:gd name="connsiteY187" fmla="*/ 463744 h 5235812"/>
              <a:gd name="connsiteX188" fmla="*/ 246031 w 12192000"/>
              <a:gd name="connsiteY188" fmla="*/ 463535 h 5235812"/>
              <a:gd name="connsiteX189" fmla="*/ 329529 w 12192000"/>
              <a:gd name="connsiteY189" fmla="*/ 461155 h 5235812"/>
              <a:gd name="connsiteX190" fmla="*/ 352311 w 12192000"/>
              <a:gd name="connsiteY190" fmla="*/ 444707 h 5235812"/>
              <a:gd name="connsiteX191" fmla="*/ 373861 w 12192000"/>
              <a:gd name="connsiteY191" fmla="*/ 444449 h 5235812"/>
              <a:gd name="connsiteX192" fmla="*/ 498838 w 12192000"/>
              <a:gd name="connsiteY192" fmla="*/ 422403 h 5235812"/>
              <a:gd name="connsiteX193" fmla="*/ 516021 w 12192000"/>
              <a:gd name="connsiteY193" fmla="*/ 420754 h 5235812"/>
              <a:gd name="connsiteX194" fmla="*/ 525327 w 12192000"/>
              <a:gd name="connsiteY194" fmla="*/ 413364 h 5235812"/>
              <a:gd name="connsiteX195" fmla="*/ 558651 w 12192000"/>
              <a:gd name="connsiteY195" fmla="*/ 411894 h 5235812"/>
              <a:gd name="connsiteX196" fmla="*/ 560193 w 12192000"/>
              <a:gd name="connsiteY196" fmla="*/ 407686 h 5235812"/>
              <a:gd name="connsiteX197" fmla="*/ 669729 w 12192000"/>
              <a:gd name="connsiteY197" fmla="*/ 371558 h 5235812"/>
              <a:gd name="connsiteX198" fmla="*/ 688496 w 12192000"/>
              <a:gd name="connsiteY198" fmla="*/ 365590 h 5235812"/>
              <a:gd name="connsiteX199" fmla="*/ 704711 w 12192000"/>
              <a:gd name="connsiteY199" fmla="*/ 367400 h 5235812"/>
              <a:gd name="connsiteX200" fmla="*/ 794485 w 12192000"/>
              <a:gd name="connsiteY200" fmla="*/ 362242 h 5235812"/>
              <a:gd name="connsiteX201" fmla="*/ 815839 w 12192000"/>
              <a:gd name="connsiteY201" fmla="*/ 365409 h 5235812"/>
              <a:gd name="connsiteX202" fmla="*/ 824819 w 12192000"/>
              <a:gd name="connsiteY202" fmla="*/ 372095 h 5235812"/>
              <a:gd name="connsiteX203" fmla="*/ 859579 w 12192000"/>
              <a:gd name="connsiteY203" fmla="*/ 359461 h 5235812"/>
              <a:gd name="connsiteX204" fmla="*/ 913213 w 12192000"/>
              <a:gd name="connsiteY204" fmla="*/ 350804 h 5235812"/>
              <a:gd name="connsiteX205" fmla="*/ 938704 w 12192000"/>
              <a:gd name="connsiteY205" fmla="*/ 344555 h 5235812"/>
              <a:gd name="connsiteX206" fmla="*/ 959272 w 12192000"/>
              <a:gd name="connsiteY206" fmla="*/ 348348 h 5235812"/>
              <a:gd name="connsiteX207" fmla="*/ 1076317 w 12192000"/>
              <a:gd name="connsiteY207" fmla="*/ 349310 h 5235812"/>
              <a:gd name="connsiteX208" fmla="*/ 1103231 w 12192000"/>
              <a:gd name="connsiteY208" fmla="*/ 355337 h 5235812"/>
              <a:gd name="connsiteX209" fmla="*/ 1115987 w 12192000"/>
              <a:gd name="connsiteY209" fmla="*/ 367351 h 5235812"/>
              <a:gd name="connsiteX210" fmla="*/ 1125983 w 12192000"/>
              <a:gd name="connsiteY210" fmla="*/ 363067 h 5235812"/>
              <a:gd name="connsiteX211" fmla="*/ 1196778 w 12192000"/>
              <a:gd name="connsiteY211" fmla="*/ 362640 h 5235812"/>
              <a:gd name="connsiteX212" fmla="*/ 1242961 w 12192000"/>
              <a:gd name="connsiteY212" fmla="*/ 361265 h 5235812"/>
              <a:gd name="connsiteX213" fmla="*/ 1245768 w 12192000"/>
              <a:gd name="connsiteY213" fmla="*/ 344771 h 5235812"/>
              <a:gd name="connsiteX214" fmla="*/ 1286892 w 12192000"/>
              <a:gd name="connsiteY214" fmla="*/ 338895 h 5235812"/>
              <a:gd name="connsiteX215" fmla="*/ 1330717 w 12192000"/>
              <a:gd name="connsiteY215" fmla="*/ 349483 h 5235812"/>
              <a:gd name="connsiteX216" fmla="*/ 1382372 w 12192000"/>
              <a:gd name="connsiteY216" fmla="*/ 347999 h 5235812"/>
              <a:gd name="connsiteX217" fmla="*/ 1413281 w 12192000"/>
              <a:gd name="connsiteY217" fmla="*/ 347291 h 5235812"/>
              <a:gd name="connsiteX218" fmla="*/ 1494404 w 12192000"/>
              <a:gd name="connsiteY218" fmla="*/ 331907 h 5235812"/>
              <a:gd name="connsiteX219" fmla="*/ 1626029 w 12192000"/>
              <a:gd name="connsiteY219" fmla="*/ 273413 h 5235812"/>
              <a:gd name="connsiteX220" fmla="*/ 1667354 w 12192000"/>
              <a:gd name="connsiteY220" fmla="*/ 265124 h 5235812"/>
              <a:gd name="connsiteX221" fmla="*/ 1674578 w 12192000"/>
              <a:gd name="connsiteY221" fmla="*/ 268497 h 5235812"/>
              <a:gd name="connsiteX222" fmla="*/ 1880316 w 12192000"/>
              <a:gd name="connsiteY222" fmla="*/ 233368 h 5235812"/>
              <a:gd name="connsiteX223" fmla="*/ 1917126 w 12192000"/>
              <a:gd name="connsiteY223" fmla="*/ 231311 h 5235812"/>
              <a:gd name="connsiteX224" fmla="*/ 1944692 w 12192000"/>
              <a:gd name="connsiteY224" fmla="*/ 232595 h 5235812"/>
              <a:gd name="connsiteX225" fmla="*/ 2010665 w 12192000"/>
              <a:gd name="connsiteY225" fmla="*/ 220894 h 5235812"/>
              <a:gd name="connsiteX226" fmla="*/ 2118270 w 12192000"/>
              <a:gd name="connsiteY226" fmla="*/ 195238 h 5235812"/>
              <a:gd name="connsiteX227" fmla="*/ 2141504 w 12192000"/>
              <a:gd name="connsiteY227" fmla="*/ 191185 h 5235812"/>
              <a:gd name="connsiteX228" fmla="*/ 2162752 w 12192000"/>
              <a:gd name="connsiteY228" fmla="*/ 193299 h 5235812"/>
              <a:gd name="connsiteX229" fmla="*/ 2168793 w 12192000"/>
              <a:gd name="connsiteY229" fmla="*/ 198668 h 5235812"/>
              <a:gd name="connsiteX230" fmla="*/ 2181778 w 12192000"/>
              <a:gd name="connsiteY230" fmla="*/ 197338 h 5235812"/>
              <a:gd name="connsiteX231" fmla="*/ 2185499 w 12192000"/>
              <a:gd name="connsiteY231" fmla="*/ 198155 h 5235812"/>
              <a:gd name="connsiteX232" fmla="*/ 2206566 w 12192000"/>
              <a:gd name="connsiteY232" fmla="*/ 201662 h 5235812"/>
              <a:gd name="connsiteX233" fmla="*/ 2244903 w 12192000"/>
              <a:gd name="connsiteY233" fmla="*/ 180090 h 5235812"/>
              <a:gd name="connsiteX234" fmla="*/ 2297531 w 12192000"/>
              <a:gd name="connsiteY234" fmla="*/ 177456 h 5235812"/>
              <a:gd name="connsiteX235" fmla="*/ 2488258 w 12192000"/>
              <a:gd name="connsiteY235" fmla="*/ 130235 h 5235812"/>
              <a:gd name="connsiteX236" fmla="*/ 2523236 w 12192000"/>
              <a:gd name="connsiteY236" fmla="*/ 146553 h 5235812"/>
              <a:gd name="connsiteX237" fmla="*/ 2603355 w 12192000"/>
              <a:gd name="connsiteY237" fmla="*/ 135610 h 5235812"/>
              <a:gd name="connsiteX238" fmla="*/ 2713319 w 12192000"/>
              <a:gd name="connsiteY238" fmla="*/ 76167 h 5235812"/>
              <a:gd name="connsiteX239" fmla="*/ 2860143 w 12192000"/>
              <a:gd name="connsiteY239" fmla="*/ 54092 h 5235812"/>
              <a:gd name="connsiteX240" fmla="*/ 2868320 w 12192000"/>
              <a:gd name="connsiteY240" fmla="*/ 43251 h 5235812"/>
              <a:gd name="connsiteX241" fmla="*/ 2880379 w 12192000"/>
              <a:gd name="connsiteY241" fmla="*/ 35858 h 5235812"/>
              <a:gd name="connsiteX242" fmla="*/ 2882710 w 12192000"/>
              <a:gd name="connsiteY242" fmla="*/ 36396 h 5235812"/>
              <a:gd name="connsiteX243" fmla="*/ 2899268 w 12192000"/>
              <a:gd name="connsiteY243" fmla="*/ 32091 h 5235812"/>
              <a:gd name="connsiteX244" fmla="*/ 2901185 w 12192000"/>
              <a:gd name="connsiteY244" fmla="*/ 28262 h 5235812"/>
              <a:gd name="connsiteX245" fmla="*/ 2912009 w 12192000"/>
              <a:gd name="connsiteY245" fmla="*/ 24403 h 5235812"/>
              <a:gd name="connsiteX246" fmla="*/ 2931895 w 12192000"/>
              <a:gd name="connsiteY246" fmla="*/ 14365 h 5235812"/>
              <a:gd name="connsiteX247" fmla="*/ 2936965 w 12192000"/>
              <a:gd name="connsiteY247" fmla="*/ 14771 h 5235812"/>
              <a:gd name="connsiteX248" fmla="*/ 2969058 w 12192000"/>
              <a:gd name="connsiteY248" fmla="*/ 3188 h 5235812"/>
              <a:gd name="connsiteX249" fmla="*/ 2970141 w 12192000"/>
              <a:gd name="connsiteY249" fmla="*/ 4113 h 5235812"/>
              <a:gd name="connsiteX250" fmla="*/ 2981985 w 12192000"/>
              <a:gd name="connsiteY250" fmla="*/ 5589 h 5235812"/>
              <a:gd name="connsiteX251" fmla="*/ 3003160 w 12192000"/>
              <a:gd name="connsiteY251" fmla="*/ 5933 h 5235812"/>
              <a:gd name="connsiteX252" fmla="*/ 3059919 w 12192000"/>
              <a:gd name="connsiteY252" fmla="*/ 20150 h 5235812"/>
              <a:gd name="connsiteX253" fmla="*/ 3093450 w 12192000"/>
              <a:gd name="connsiteY253" fmla="*/ 8195 h 5235812"/>
              <a:gd name="connsiteX254" fmla="*/ 3188029 w 12192000"/>
              <a:gd name="connsiteY254" fmla="*/ 6375 h 5235812"/>
              <a:gd name="connsiteX0" fmla="*/ 3188029 w 12192000"/>
              <a:gd name="connsiteY0" fmla="*/ 6375 h 5232455"/>
              <a:gd name="connsiteX1" fmla="*/ 3287078 w 12192000"/>
              <a:gd name="connsiteY1" fmla="*/ 27606 h 5232455"/>
              <a:gd name="connsiteX2" fmla="*/ 3386448 w 12192000"/>
              <a:gd name="connsiteY2" fmla="*/ 30393 h 5232455"/>
              <a:gd name="connsiteX3" fmla="*/ 3422427 w 12192000"/>
              <a:gd name="connsiteY3" fmla="*/ 29823 h 5232455"/>
              <a:gd name="connsiteX4" fmla="*/ 3486559 w 12192000"/>
              <a:gd name="connsiteY4" fmla="*/ 35770 h 5232455"/>
              <a:gd name="connsiteX5" fmla="*/ 3515932 w 12192000"/>
              <a:gd name="connsiteY5" fmla="*/ 42810 h 5232455"/>
              <a:gd name="connsiteX6" fmla="*/ 3517220 w 12192000"/>
              <a:gd name="connsiteY6" fmla="*/ 42377 h 5232455"/>
              <a:gd name="connsiteX7" fmla="*/ 3519845 w 12192000"/>
              <a:gd name="connsiteY7" fmla="*/ 45407 h 5232455"/>
              <a:gd name="connsiteX8" fmla="*/ 3525279 w 12192000"/>
              <a:gd name="connsiteY8" fmla="*/ 46811 h 5232455"/>
              <a:gd name="connsiteX9" fmla="*/ 3540113 w 12192000"/>
              <a:gd name="connsiteY9" fmla="*/ 45907 h 5232455"/>
              <a:gd name="connsiteX10" fmla="*/ 3545692 w 12192000"/>
              <a:gd name="connsiteY10" fmla="*/ 44786 h 5232455"/>
              <a:gd name="connsiteX11" fmla="*/ 3553854 w 12192000"/>
              <a:gd name="connsiteY11" fmla="*/ 44807 h 5232455"/>
              <a:gd name="connsiteX12" fmla="*/ 3554058 w 12192000"/>
              <a:gd name="connsiteY12" fmla="*/ 45056 h 5232455"/>
              <a:gd name="connsiteX13" fmla="*/ 3561703 w 12192000"/>
              <a:gd name="connsiteY13" fmla="*/ 44591 h 5232455"/>
              <a:gd name="connsiteX14" fmla="*/ 3599112 w 12192000"/>
              <a:gd name="connsiteY14" fmla="*/ 39166 h 5232455"/>
              <a:gd name="connsiteX15" fmla="*/ 3648544 w 12192000"/>
              <a:gd name="connsiteY15" fmla="*/ 62881 h 5232455"/>
              <a:gd name="connsiteX16" fmla="*/ 3668987 w 12192000"/>
              <a:gd name="connsiteY16" fmla="*/ 66992 h 5232455"/>
              <a:gd name="connsiteX17" fmla="*/ 3679906 w 12192000"/>
              <a:gd name="connsiteY17" fmla="*/ 70516 h 5232455"/>
              <a:gd name="connsiteX18" fmla="*/ 3680583 w 12192000"/>
              <a:gd name="connsiteY18" fmla="*/ 71594 h 5232455"/>
              <a:gd name="connsiteX19" fmla="*/ 3716448 w 12192000"/>
              <a:gd name="connsiteY19" fmla="*/ 66268 h 5232455"/>
              <a:gd name="connsiteX20" fmla="*/ 3721210 w 12192000"/>
              <a:gd name="connsiteY20" fmla="*/ 67563 h 5232455"/>
              <a:gd name="connsiteX21" fmla="*/ 3744585 w 12192000"/>
              <a:gd name="connsiteY21" fmla="*/ 61530 h 5232455"/>
              <a:gd name="connsiteX22" fmla="*/ 3756664 w 12192000"/>
              <a:gd name="connsiteY22" fmla="*/ 59781 h 5232455"/>
              <a:gd name="connsiteX23" fmla="*/ 3760076 w 12192000"/>
              <a:gd name="connsiteY23" fmla="*/ 56468 h 5232455"/>
              <a:gd name="connsiteX24" fmla="*/ 3777900 w 12192000"/>
              <a:gd name="connsiteY24" fmla="*/ 55315 h 5232455"/>
              <a:gd name="connsiteX25" fmla="*/ 3779950 w 12192000"/>
              <a:gd name="connsiteY25" fmla="*/ 56246 h 5232455"/>
              <a:gd name="connsiteX26" fmla="*/ 3794650 w 12192000"/>
              <a:gd name="connsiteY26" fmla="*/ 51341 h 5232455"/>
              <a:gd name="connsiteX27" fmla="*/ 3806969 w 12192000"/>
              <a:gd name="connsiteY27" fmla="*/ 42453 h 5232455"/>
              <a:gd name="connsiteX28" fmla="*/ 3958577 w 12192000"/>
              <a:gd name="connsiteY28" fmla="*/ 47607 h 5232455"/>
              <a:gd name="connsiteX29" fmla="*/ 4089430 w 12192000"/>
              <a:gd name="connsiteY29" fmla="*/ 10501 h 5232455"/>
              <a:gd name="connsiteX30" fmla="*/ 4171715 w 12192000"/>
              <a:gd name="connsiteY30" fmla="*/ 14367 h 5232455"/>
              <a:gd name="connsiteX31" fmla="*/ 4199128 w 12192000"/>
              <a:gd name="connsiteY31" fmla="*/ 36195 h 5232455"/>
              <a:gd name="connsiteX32" fmla="*/ 4403546 w 12192000"/>
              <a:gd name="connsiteY32" fmla="*/ 25184 h 5232455"/>
              <a:gd name="connsiteX33" fmla="*/ 4455762 w 12192000"/>
              <a:gd name="connsiteY33" fmla="*/ 32072 h 5232455"/>
              <a:gd name="connsiteX34" fmla="*/ 4501720 w 12192000"/>
              <a:gd name="connsiteY34" fmla="*/ 18325 h 5232455"/>
              <a:gd name="connsiteX35" fmla="*/ 4520780 w 12192000"/>
              <a:gd name="connsiteY35" fmla="*/ 25438 h 5232455"/>
              <a:gd name="connsiteX36" fmla="*/ 4524071 w 12192000"/>
              <a:gd name="connsiteY36" fmla="*/ 26883 h 5232455"/>
              <a:gd name="connsiteX37" fmla="*/ 4537225 w 12192000"/>
              <a:gd name="connsiteY37" fmla="*/ 27930 h 5232455"/>
              <a:gd name="connsiteX38" fmla="*/ 4540932 w 12192000"/>
              <a:gd name="connsiteY38" fmla="*/ 34139 h 5232455"/>
              <a:gd name="connsiteX39" fmla="*/ 4560732 w 12192000"/>
              <a:gd name="connsiteY39" fmla="*/ 39954 h 5232455"/>
              <a:gd name="connsiteX40" fmla="*/ 4584946 w 12192000"/>
              <a:gd name="connsiteY40" fmla="*/ 40234 h 5232455"/>
              <a:gd name="connsiteX41" fmla="*/ 4670972 w 12192000"/>
              <a:gd name="connsiteY41" fmla="*/ 41875 h 5232455"/>
              <a:gd name="connsiteX42" fmla="*/ 4685002 w 12192000"/>
              <a:gd name="connsiteY42" fmla="*/ 38521 h 5232455"/>
              <a:gd name="connsiteX43" fmla="*/ 4730794 w 12192000"/>
              <a:gd name="connsiteY43" fmla="*/ 44114 h 5232455"/>
              <a:gd name="connsiteX44" fmla="*/ 4771603 w 12192000"/>
              <a:gd name="connsiteY44" fmla="*/ 45372 h 5232455"/>
              <a:gd name="connsiteX45" fmla="*/ 4798044 w 12192000"/>
              <a:gd name="connsiteY45" fmla="*/ 42704 h 5232455"/>
              <a:gd name="connsiteX46" fmla="*/ 4804975 w 12192000"/>
              <a:gd name="connsiteY46" fmla="*/ 44915 h 5232455"/>
              <a:gd name="connsiteX47" fmla="*/ 4831600 w 12192000"/>
              <a:gd name="connsiteY47" fmla="*/ 46341 h 5232455"/>
              <a:gd name="connsiteX48" fmla="*/ 4845162 w 12192000"/>
              <a:gd name="connsiteY48" fmla="*/ 43064 h 5232455"/>
              <a:gd name="connsiteX49" fmla="*/ 4858548 w 12192000"/>
              <a:gd name="connsiteY49" fmla="*/ 50610 h 5232455"/>
              <a:gd name="connsiteX50" fmla="*/ 4861820 w 12192000"/>
              <a:gd name="connsiteY50" fmla="*/ 56140 h 5232455"/>
              <a:gd name="connsiteX51" fmla="*/ 4880767 w 12192000"/>
              <a:gd name="connsiteY51" fmla="*/ 53657 h 5232455"/>
              <a:gd name="connsiteX52" fmla="*/ 4896300 w 12192000"/>
              <a:gd name="connsiteY52" fmla="*/ 59061 h 5232455"/>
              <a:gd name="connsiteX53" fmla="*/ 4909841 w 12192000"/>
              <a:gd name="connsiteY53" fmla="*/ 55528 h 5232455"/>
              <a:gd name="connsiteX54" fmla="*/ 4915461 w 12192000"/>
              <a:gd name="connsiteY54" fmla="*/ 56324 h 5232455"/>
              <a:gd name="connsiteX55" fmla="*/ 4929430 w 12192000"/>
              <a:gd name="connsiteY55" fmla="*/ 58998 h 5232455"/>
              <a:gd name="connsiteX56" fmla="*/ 4953531 w 12192000"/>
              <a:gd name="connsiteY56" fmla="*/ 64940 h 5232455"/>
              <a:gd name="connsiteX57" fmla="*/ 4961050 w 12192000"/>
              <a:gd name="connsiteY57" fmla="*/ 65767 h 5232455"/>
              <a:gd name="connsiteX58" fmla="*/ 4977419 w 12192000"/>
              <a:gd name="connsiteY58" fmla="*/ 74854 h 5232455"/>
              <a:gd name="connsiteX59" fmla="*/ 5009106 w 12192000"/>
              <a:gd name="connsiteY59" fmla="*/ 82624 h 5232455"/>
              <a:gd name="connsiteX60" fmla="*/ 5064895 w 12192000"/>
              <a:gd name="connsiteY60" fmla="*/ 109738 h 5232455"/>
              <a:gd name="connsiteX61" fmla="*/ 5097688 w 12192000"/>
              <a:gd name="connsiteY61" fmla="*/ 122676 h 5232455"/>
              <a:gd name="connsiteX62" fmla="*/ 5119875 w 12192000"/>
              <a:gd name="connsiteY62" fmla="*/ 134601 h 5232455"/>
              <a:gd name="connsiteX63" fmla="*/ 5185360 w 12192000"/>
              <a:gd name="connsiteY63" fmla="*/ 151443 h 5232455"/>
              <a:gd name="connsiteX64" fmla="*/ 5297679 w 12192000"/>
              <a:gd name="connsiteY64" fmla="*/ 173709 h 5232455"/>
              <a:gd name="connsiteX65" fmla="*/ 5320681 w 12192000"/>
              <a:gd name="connsiteY65" fmla="*/ 179692 h 5232455"/>
              <a:gd name="connsiteX66" fmla="*/ 5336842 w 12192000"/>
              <a:gd name="connsiteY66" fmla="*/ 189776 h 5232455"/>
              <a:gd name="connsiteX67" fmla="*/ 5337444 w 12192000"/>
              <a:gd name="connsiteY67" fmla="*/ 196421 h 5232455"/>
              <a:gd name="connsiteX68" fmla="*/ 5349516 w 12192000"/>
              <a:gd name="connsiteY68" fmla="*/ 200505 h 5232455"/>
              <a:gd name="connsiteX69" fmla="*/ 5351972 w 12192000"/>
              <a:gd name="connsiteY69" fmla="*/ 202623 h 5232455"/>
              <a:gd name="connsiteX70" fmla="*/ 5366814 w 12192000"/>
              <a:gd name="connsiteY70" fmla="*/ 213739 h 5232455"/>
              <a:gd name="connsiteX71" fmla="*/ 5417244 w 12192000"/>
              <a:gd name="connsiteY71" fmla="*/ 211827 h 5232455"/>
              <a:gd name="connsiteX72" fmla="*/ 5463870 w 12192000"/>
              <a:gd name="connsiteY72" fmla="*/ 230568 h 5232455"/>
              <a:gd name="connsiteX73" fmla="*/ 5664412 w 12192000"/>
              <a:gd name="connsiteY73" fmla="*/ 268648 h 5232455"/>
              <a:gd name="connsiteX74" fmla="*/ 5680257 w 12192000"/>
              <a:gd name="connsiteY74" fmla="*/ 295413 h 5232455"/>
              <a:gd name="connsiteX75" fmla="*/ 5757046 w 12192000"/>
              <a:gd name="connsiteY75" fmla="*/ 318453 h 5232455"/>
              <a:gd name="connsiteX76" fmla="*/ 5899668 w 12192000"/>
              <a:gd name="connsiteY76" fmla="*/ 314896 h 5232455"/>
              <a:gd name="connsiteX77" fmla="*/ 6042086 w 12192000"/>
              <a:gd name="connsiteY77" fmla="*/ 355518 h 5232455"/>
              <a:gd name="connsiteX78" fmla="*/ 6058069 w 12192000"/>
              <a:gd name="connsiteY78" fmla="*/ 350170 h 5232455"/>
              <a:gd name="connsiteX79" fmla="*/ 6074444 w 12192000"/>
              <a:gd name="connsiteY79" fmla="*/ 349088 h 5232455"/>
              <a:gd name="connsiteX80" fmla="*/ 6075959 w 12192000"/>
              <a:gd name="connsiteY80" fmla="*/ 350435 h 5232455"/>
              <a:gd name="connsiteX81" fmla="*/ 6093540 w 12192000"/>
              <a:gd name="connsiteY81" fmla="*/ 353576 h 5232455"/>
              <a:gd name="connsiteX82" fmla="*/ 6098369 w 12192000"/>
              <a:gd name="connsiteY82" fmla="*/ 351305 h 5232455"/>
              <a:gd name="connsiteX83" fmla="*/ 6110738 w 12192000"/>
              <a:gd name="connsiteY83" fmla="*/ 352533 h 5232455"/>
              <a:gd name="connsiteX84" fmla="*/ 6135933 w 12192000"/>
              <a:gd name="connsiteY84" fmla="*/ 352452 h 5232455"/>
              <a:gd name="connsiteX85" fmla="*/ 6139871 w 12192000"/>
              <a:gd name="connsiteY85" fmla="*/ 354780 h 5232455"/>
              <a:gd name="connsiteX86" fmla="*/ 6176662 w 12192000"/>
              <a:gd name="connsiteY86" fmla="*/ 358308 h 5232455"/>
              <a:gd name="connsiteX87" fmla="*/ 6176801 w 12192000"/>
              <a:gd name="connsiteY87" fmla="*/ 359470 h 5232455"/>
              <a:gd name="connsiteX88" fmla="*/ 6185563 w 12192000"/>
              <a:gd name="connsiteY88" fmla="*/ 365325 h 5232455"/>
              <a:gd name="connsiteX89" fmla="*/ 6203148 w 12192000"/>
              <a:gd name="connsiteY89" fmla="*/ 373978 h 5232455"/>
              <a:gd name="connsiteX90" fmla="*/ 6239136 w 12192000"/>
              <a:gd name="connsiteY90" fmla="*/ 407698 h 5232455"/>
              <a:gd name="connsiteX91" fmla="*/ 6277452 w 12192000"/>
              <a:gd name="connsiteY91" fmla="*/ 411500 h 5232455"/>
              <a:gd name="connsiteX92" fmla="*/ 6284979 w 12192000"/>
              <a:gd name="connsiteY92" fmla="*/ 412874 h 5232455"/>
              <a:gd name="connsiteX93" fmla="*/ 6285055 w 12192000"/>
              <a:gd name="connsiteY93" fmla="*/ 413153 h 5232455"/>
              <a:gd name="connsiteX94" fmla="*/ 6292844 w 12192000"/>
              <a:gd name="connsiteY94" fmla="*/ 415103 h 5232455"/>
              <a:gd name="connsiteX95" fmla="*/ 6298705 w 12192000"/>
              <a:gd name="connsiteY95" fmla="*/ 415379 h 5232455"/>
              <a:gd name="connsiteX96" fmla="*/ 6313308 w 12192000"/>
              <a:gd name="connsiteY96" fmla="*/ 418044 h 5232455"/>
              <a:gd name="connsiteX97" fmla="*/ 6317834 w 12192000"/>
              <a:gd name="connsiteY97" fmla="*/ 420633 h 5232455"/>
              <a:gd name="connsiteX98" fmla="*/ 6318907 w 12192000"/>
              <a:gd name="connsiteY98" fmla="*/ 424070 h 5232455"/>
              <a:gd name="connsiteX99" fmla="*/ 6320341 w 12192000"/>
              <a:gd name="connsiteY99" fmla="*/ 423972 h 5232455"/>
              <a:gd name="connsiteX100" fmla="*/ 6345071 w 12192000"/>
              <a:gd name="connsiteY100" fmla="*/ 437455 h 5232455"/>
              <a:gd name="connsiteX101" fmla="*/ 6403531 w 12192000"/>
              <a:gd name="connsiteY101" fmla="*/ 458140 h 5232455"/>
              <a:gd name="connsiteX102" fmla="*/ 6438176 w 12192000"/>
              <a:gd name="connsiteY102" fmla="*/ 466114 h 5232455"/>
              <a:gd name="connsiteX103" fmla="*/ 6531805 w 12192000"/>
              <a:gd name="connsiteY103" fmla="*/ 492190 h 5232455"/>
              <a:gd name="connsiteX104" fmla="*/ 6624812 w 12192000"/>
              <a:gd name="connsiteY104" fmla="*/ 521583 h 5232455"/>
              <a:gd name="connsiteX105" fmla="*/ 6665821 w 12192000"/>
              <a:gd name="connsiteY105" fmla="*/ 554310 h 5232455"/>
              <a:gd name="connsiteX106" fmla="*/ 6671133 w 12192000"/>
              <a:gd name="connsiteY106" fmla="*/ 556037 h 5232455"/>
              <a:gd name="connsiteX107" fmla="*/ 6685990 w 12192000"/>
              <a:gd name="connsiteY107" fmla="*/ 556019 h 5232455"/>
              <a:gd name="connsiteX108" fmla="*/ 6691636 w 12192000"/>
              <a:gd name="connsiteY108" fmla="*/ 555232 h 5232455"/>
              <a:gd name="connsiteX109" fmla="*/ 6699772 w 12192000"/>
              <a:gd name="connsiteY109" fmla="*/ 555740 h 5232455"/>
              <a:gd name="connsiteX110" fmla="*/ 6699955 w 12192000"/>
              <a:gd name="connsiteY110" fmla="*/ 556001 h 5232455"/>
              <a:gd name="connsiteX111" fmla="*/ 6707613 w 12192000"/>
              <a:gd name="connsiteY111" fmla="*/ 555992 h 5232455"/>
              <a:gd name="connsiteX112" fmla="*/ 6745320 w 12192000"/>
              <a:gd name="connsiteY112" fmla="*/ 552805 h 5232455"/>
              <a:gd name="connsiteX113" fmla="*/ 6792811 w 12192000"/>
              <a:gd name="connsiteY113" fmla="*/ 579433 h 5232455"/>
              <a:gd name="connsiteX114" fmla="*/ 6812882 w 12192000"/>
              <a:gd name="connsiteY114" fmla="*/ 584758 h 5232455"/>
              <a:gd name="connsiteX115" fmla="*/ 6823500 w 12192000"/>
              <a:gd name="connsiteY115" fmla="*/ 588928 h 5232455"/>
              <a:gd name="connsiteX116" fmla="*/ 6824098 w 12192000"/>
              <a:gd name="connsiteY116" fmla="*/ 590044 h 5232455"/>
              <a:gd name="connsiteX117" fmla="*/ 6860252 w 12192000"/>
              <a:gd name="connsiteY117" fmla="*/ 586865 h 5232455"/>
              <a:gd name="connsiteX118" fmla="*/ 6864904 w 12192000"/>
              <a:gd name="connsiteY118" fmla="*/ 588442 h 5232455"/>
              <a:gd name="connsiteX119" fmla="*/ 6888662 w 12192000"/>
              <a:gd name="connsiteY119" fmla="*/ 583812 h 5232455"/>
              <a:gd name="connsiteX120" fmla="*/ 6900835 w 12192000"/>
              <a:gd name="connsiteY120" fmla="*/ 582784 h 5232455"/>
              <a:gd name="connsiteX121" fmla="*/ 6904484 w 12192000"/>
              <a:gd name="connsiteY121" fmla="*/ 579680 h 5232455"/>
              <a:gd name="connsiteX122" fmla="*/ 6922346 w 12192000"/>
              <a:gd name="connsiteY122" fmla="*/ 579592 h 5232455"/>
              <a:gd name="connsiteX123" fmla="*/ 6924318 w 12192000"/>
              <a:gd name="connsiteY123" fmla="*/ 580642 h 5232455"/>
              <a:gd name="connsiteX124" fmla="*/ 6939344 w 12192000"/>
              <a:gd name="connsiteY124" fmla="*/ 576622 h 5232455"/>
              <a:gd name="connsiteX125" fmla="*/ 6952296 w 12192000"/>
              <a:gd name="connsiteY125" fmla="*/ 568480 h 5232455"/>
              <a:gd name="connsiteX126" fmla="*/ 7103052 w 12192000"/>
              <a:gd name="connsiteY126" fmla="*/ 582667 h 5232455"/>
              <a:gd name="connsiteX127" fmla="*/ 7246485 w 12192000"/>
              <a:gd name="connsiteY127" fmla="*/ 578085 h 5232455"/>
              <a:gd name="connsiteX128" fmla="*/ 7391440 w 12192000"/>
              <a:gd name="connsiteY128" fmla="*/ 585614 h 5232455"/>
              <a:gd name="connsiteX129" fmla="*/ 7548358 w 12192000"/>
              <a:gd name="connsiteY129" fmla="*/ 586808 h 5232455"/>
              <a:gd name="connsiteX130" fmla="*/ 7599893 w 12192000"/>
              <a:gd name="connsiteY130" fmla="*/ 596799 h 5232455"/>
              <a:gd name="connsiteX131" fmla="*/ 7646750 w 12192000"/>
              <a:gd name="connsiteY131" fmla="*/ 585813 h 5232455"/>
              <a:gd name="connsiteX132" fmla="*/ 7665217 w 12192000"/>
              <a:gd name="connsiteY132" fmla="*/ 594052 h 5232455"/>
              <a:gd name="connsiteX133" fmla="*/ 7668385 w 12192000"/>
              <a:gd name="connsiteY133" fmla="*/ 595689 h 5232455"/>
              <a:gd name="connsiteX134" fmla="*/ 7681420 w 12192000"/>
              <a:gd name="connsiteY134" fmla="*/ 597521 h 5232455"/>
              <a:gd name="connsiteX135" fmla="*/ 7684651 w 12192000"/>
              <a:gd name="connsiteY135" fmla="*/ 603940 h 5232455"/>
              <a:gd name="connsiteX136" fmla="*/ 7843050 w 12192000"/>
              <a:gd name="connsiteY136" fmla="*/ 614241 h 5232455"/>
              <a:gd name="connsiteX137" fmla="*/ 7911637 w 12192000"/>
              <a:gd name="connsiteY137" fmla="*/ 618959 h 5232455"/>
              <a:gd name="connsiteX138" fmla="*/ 7937365 w 12192000"/>
              <a:gd name="connsiteY138" fmla="*/ 626668 h 5232455"/>
              <a:gd name="connsiteX139" fmla="*/ 8037057 w 12192000"/>
              <a:gd name="connsiteY139" fmla="*/ 650015 h 5232455"/>
              <a:gd name="connsiteX140" fmla="*/ 8122868 w 12192000"/>
              <a:gd name="connsiteY140" fmla="*/ 664297 h 5232455"/>
              <a:gd name="connsiteX141" fmla="*/ 8186750 w 12192000"/>
              <a:gd name="connsiteY141" fmla="*/ 649435 h 5232455"/>
              <a:gd name="connsiteX142" fmla="*/ 8192054 w 12192000"/>
              <a:gd name="connsiteY142" fmla="*/ 654277 h 5232455"/>
              <a:gd name="connsiteX143" fmla="*/ 8235470 w 12192000"/>
              <a:gd name="connsiteY143" fmla="*/ 656341 h 5232455"/>
              <a:gd name="connsiteX144" fmla="*/ 8388968 w 12192000"/>
              <a:gd name="connsiteY144" fmla="*/ 633092 h 5232455"/>
              <a:gd name="connsiteX145" fmla="*/ 8473770 w 12192000"/>
              <a:gd name="connsiteY145" fmla="*/ 637968 h 5232455"/>
              <a:gd name="connsiteX146" fmla="*/ 8503642 w 12192000"/>
              <a:gd name="connsiteY146" fmla="*/ 644614 h 5232455"/>
              <a:gd name="connsiteX147" fmla="*/ 8553701 w 12192000"/>
              <a:gd name="connsiteY147" fmla="*/ 655445 h 5232455"/>
              <a:gd name="connsiteX148" fmla="*/ 8590556 w 12192000"/>
              <a:gd name="connsiteY148" fmla="*/ 675642 h 5232455"/>
              <a:gd name="connsiteX149" fmla="*/ 8632638 w 12192000"/>
              <a:gd name="connsiteY149" fmla="*/ 679902 h 5232455"/>
              <a:gd name="connsiteX150" fmla="*/ 8643140 w 12192000"/>
              <a:gd name="connsiteY150" fmla="*/ 665237 h 5232455"/>
              <a:gd name="connsiteX151" fmla="*/ 8687917 w 12192000"/>
              <a:gd name="connsiteY151" fmla="*/ 674873 h 5232455"/>
              <a:gd name="connsiteX152" fmla="*/ 8755765 w 12192000"/>
              <a:gd name="connsiteY152" fmla="*/ 691208 h 5232455"/>
              <a:gd name="connsiteX153" fmla="*/ 8795085 w 12192000"/>
              <a:gd name="connsiteY153" fmla="*/ 696588 h 5232455"/>
              <a:gd name="connsiteX154" fmla="*/ 8902279 w 12192000"/>
              <a:gd name="connsiteY154" fmla="*/ 715671 h 5232455"/>
              <a:gd name="connsiteX155" fmla="*/ 9009490 w 12192000"/>
              <a:gd name="connsiteY155" fmla="*/ 738130 h 5232455"/>
              <a:gd name="connsiteX156" fmla="*/ 9072120 w 12192000"/>
              <a:gd name="connsiteY156" fmla="*/ 770325 h 5232455"/>
              <a:gd name="connsiteX157" fmla="*/ 9160343 w 12192000"/>
              <a:gd name="connsiteY157" fmla="*/ 786746 h 5232455"/>
              <a:gd name="connsiteX158" fmla="*/ 9174981 w 12192000"/>
              <a:gd name="connsiteY158" fmla="*/ 792262 h 5232455"/>
              <a:gd name="connsiteX159" fmla="*/ 9278987 w 12192000"/>
              <a:gd name="connsiteY159" fmla="*/ 817631 h 5232455"/>
              <a:gd name="connsiteX160" fmla="*/ 9400617 w 12192000"/>
              <a:gd name="connsiteY160" fmla="*/ 821517 h 5232455"/>
              <a:gd name="connsiteX161" fmla="*/ 9552261 w 12192000"/>
              <a:gd name="connsiteY161" fmla="*/ 892831 h 5232455"/>
              <a:gd name="connsiteX162" fmla="*/ 9822258 w 12192000"/>
              <a:gd name="connsiteY162" fmla="*/ 1001854 h 5232455"/>
              <a:gd name="connsiteX163" fmla="*/ 10113244 w 12192000"/>
              <a:gd name="connsiteY163" fmla="*/ 1044510 h 5232455"/>
              <a:gd name="connsiteX164" fmla="*/ 10189871 w 12192000"/>
              <a:gd name="connsiteY164" fmla="*/ 1037391 h 5232455"/>
              <a:gd name="connsiteX165" fmla="*/ 10414253 w 12192000"/>
              <a:gd name="connsiteY165" fmla="*/ 1023375 h 5232455"/>
              <a:gd name="connsiteX166" fmla="*/ 10642574 w 12192000"/>
              <a:gd name="connsiteY166" fmla="*/ 950868 h 5232455"/>
              <a:gd name="connsiteX167" fmla="*/ 10786007 w 12192000"/>
              <a:gd name="connsiteY167" fmla="*/ 938924 h 5232455"/>
              <a:gd name="connsiteX168" fmla="*/ 10854151 w 12192000"/>
              <a:gd name="connsiteY168" fmla="*/ 920164 h 5232455"/>
              <a:gd name="connsiteX169" fmla="*/ 10901354 w 12192000"/>
              <a:gd name="connsiteY169" fmla="*/ 919267 h 5232455"/>
              <a:gd name="connsiteX170" fmla="*/ 10929658 w 12192000"/>
              <a:gd name="connsiteY170" fmla="*/ 917084 h 5232455"/>
              <a:gd name="connsiteX171" fmla="*/ 10978685 w 12192000"/>
              <a:gd name="connsiteY171" fmla="*/ 885854 h 5232455"/>
              <a:gd name="connsiteX172" fmla="*/ 11163594 w 12192000"/>
              <a:gd name="connsiteY172" fmla="*/ 876091 h 5232455"/>
              <a:gd name="connsiteX173" fmla="*/ 11340142 w 12192000"/>
              <a:gd name="connsiteY173" fmla="*/ 907595 h 5232455"/>
              <a:gd name="connsiteX174" fmla="*/ 11603318 w 12192000"/>
              <a:gd name="connsiteY174" fmla="*/ 818126 h 5232455"/>
              <a:gd name="connsiteX175" fmla="*/ 11630282 w 12192000"/>
              <a:gd name="connsiteY175" fmla="*/ 811106 h 5232455"/>
              <a:gd name="connsiteX176" fmla="*/ 11776458 w 12192000"/>
              <a:gd name="connsiteY176" fmla="*/ 776334 h 5232455"/>
              <a:gd name="connsiteX177" fmla="*/ 12105816 w 12192000"/>
              <a:gd name="connsiteY177" fmla="*/ 760235 h 5232455"/>
              <a:gd name="connsiteX178" fmla="*/ 12192000 w 12192000"/>
              <a:gd name="connsiteY178" fmla="*/ 696270 h 5232455"/>
              <a:gd name="connsiteX179" fmla="*/ 12192000 w 12192000"/>
              <a:gd name="connsiteY179" fmla="*/ 5232455 h 5232455"/>
              <a:gd name="connsiteX180" fmla="*/ 0 w 12192000"/>
              <a:gd name="connsiteY180" fmla="*/ 5223859 h 5232455"/>
              <a:gd name="connsiteX181" fmla="*/ 0 w 12192000"/>
              <a:gd name="connsiteY181" fmla="*/ 540482 h 5232455"/>
              <a:gd name="connsiteX182" fmla="*/ 3948 w 12192000"/>
              <a:gd name="connsiteY182" fmla="*/ 539440 h 5232455"/>
              <a:gd name="connsiteX183" fmla="*/ 79987 w 12192000"/>
              <a:gd name="connsiteY183" fmla="*/ 525968 h 5232455"/>
              <a:gd name="connsiteX184" fmla="*/ 173247 w 12192000"/>
              <a:gd name="connsiteY184" fmla="*/ 477493 h 5232455"/>
              <a:gd name="connsiteX185" fmla="*/ 206877 w 12192000"/>
              <a:gd name="connsiteY185" fmla="*/ 472952 h 5232455"/>
              <a:gd name="connsiteX186" fmla="*/ 205655 w 12192000"/>
              <a:gd name="connsiteY186" fmla="*/ 464375 h 5232455"/>
              <a:gd name="connsiteX187" fmla="*/ 218147 w 12192000"/>
              <a:gd name="connsiteY187" fmla="*/ 463744 h 5232455"/>
              <a:gd name="connsiteX188" fmla="*/ 246031 w 12192000"/>
              <a:gd name="connsiteY188" fmla="*/ 463535 h 5232455"/>
              <a:gd name="connsiteX189" fmla="*/ 329529 w 12192000"/>
              <a:gd name="connsiteY189" fmla="*/ 461155 h 5232455"/>
              <a:gd name="connsiteX190" fmla="*/ 352311 w 12192000"/>
              <a:gd name="connsiteY190" fmla="*/ 444707 h 5232455"/>
              <a:gd name="connsiteX191" fmla="*/ 373861 w 12192000"/>
              <a:gd name="connsiteY191" fmla="*/ 444449 h 5232455"/>
              <a:gd name="connsiteX192" fmla="*/ 498838 w 12192000"/>
              <a:gd name="connsiteY192" fmla="*/ 422403 h 5232455"/>
              <a:gd name="connsiteX193" fmla="*/ 516021 w 12192000"/>
              <a:gd name="connsiteY193" fmla="*/ 420754 h 5232455"/>
              <a:gd name="connsiteX194" fmla="*/ 525327 w 12192000"/>
              <a:gd name="connsiteY194" fmla="*/ 413364 h 5232455"/>
              <a:gd name="connsiteX195" fmla="*/ 558651 w 12192000"/>
              <a:gd name="connsiteY195" fmla="*/ 411894 h 5232455"/>
              <a:gd name="connsiteX196" fmla="*/ 560193 w 12192000"/>
              <a:gd name="connsiteY196" fmla="*/ 407686 h 5232455"/>
              <a:gd name="connsiteX197" fmla="*/ 669729 w 12192000"/>
              <a:gd name="connsiteY197" fmla="*/ 371558 h 5232455"/>
              <a:gd name="connsiteX198" fmla="*/ 688496 w 12192000"/>
              <a:gd name="connsiteY198" fmla="*/ 365590 h 5232455"/>
              <a:gd name="connsiteX199" fmla="*/ 704711 w 12192000"/>
              <a:gd name="connsiteY199" fmla="*/ 367400 h 5232455"/>
              <a:gd name="connsiteX200" fmla="*/ 794485 w 12192000"/>
              <a:gd name="connsiteY200" fmla="*/ 362242 h 5232455"/>
              <a:gd name="connsiteX201" fmla="*/ 815839 w 12192000"/>
              <a:gd name="connsiteY201" fmla="*/ 365409 h 5232455"/>
              <a:gd name="connsiteX202" fmla="*/ 824819 w 12192000"/>
              <a:gd name="connsiteY202" fmla="*/ 372095 h 5232455"/>
              <a:gd name="connsiteX203" fmla="*/ 859579 w 12192000"/>
              <a:gd name="connsiteY203" fmla="*/ 359461 h 5232455"/>
              <a:gd name="connsiteX204" fmla="*/ 913213 w 12192000"/>
              <a:gd name="connsiteY204" fmla="*/ 350804 h 5232455"/>
              <a:gd name="connsiteX205" fmla="*/ 938704 w 12192000"/>
              <a:gd name="connsiteY205" fmla="*/ 344555 h 5232455"/>
              <a:gd name="connsiteX206" fmla="*/ 959272 w 12192000"/>
              <a:gd name="connsiteY206" fmla="*/ 348348 h 5232455"/>
              <a:gd name="connsiteX207" fmla="*/ 1076317 w 12192000"/>
              <a:gd name="connsiteY207" fmla="*/ 349310 h 5232455"/>
              <a:gd name="connsiteX208" fmla="*/ 1103231 w 12192000"/>
              <a:gd name="connsiteY208" fmla="*/ 355337 h 5232455"/>
              <a:gd name="connsiteX209" fmla="*/ 1115987 w 12192000"/>
              <a:gd name="connsiteY209" fmla="*/ 367351 h 5232455"/>
              <a:gd name="connsiteX210" fmla="*/ 1125983 w 12192000"/>
              <a:gd name="connsiteY210" fmla="*/ 363067 h 5232455"/>
              <a:gd name="connsiteX211" fmla="*/ 1196778 w 12192000"/>
              <a:gd name="connsiteY211" fmla="*/ 362640 h 5232455"/>
              <a:gd name="connsiteX212" fmla="*/ 1242961 w 12192000"/>
              <a:gd name="connsiteY212" fmla="*/ 361265 h 5232455"/>
              <a:gd name="connsiteX213" fmla="*/ 1245768 w 12192000"/>
              <a:gd name="connsiteY213" fmla="*/ 344771 h 5232455"/>
              <a:gd name="connsiteX214" fmla="*/ 1286892 w 12192000"/>
              <a:gd name="connsiteY214" fmla="*/ 338895 h 5232455"/>
              <a:gd name="connsiteX215" fmla="*/ 1330717 w 12192000"/>
              <a:gd name="connsiteY215" fmla="*/ 349483 h 5232455"/>
              <a:gd name="connsiteX216" fmla="*/ 1382372 w 12192000"/>
              <a:gd name="connsiteY216" fmla="*/ 347999 h 5232455"/>
              <a:gd name="connsiteX217" fmla="*/ 1413281 w 12192000"/>
              <a:gd name="connsiteY217" fmla="*/ 347291 h 5232455"/>
              <a:gd name="connsiteX218" fmla="*/ 1494404 w 12192000"/>
              <a:gd name="connsiteY218" fmla="*/ 331907 h 5232455"/>
              <a:gd name="connsiteX219" fmla="*/ 1626029 w 12192000"/>
              <a:gd name="connsiteY219" fmla="*/ 273413 h 5232455"/>
              <a:gd name="connsiteX220" fmla="*/ 1667354 w 12192000"/>
              <a:gd name="connsiteY220" fmla="*/ 265124 h 5232455"/>
              <a:gd name="connsiteX221" fmla="*/ 1674578 w 12192000"/>
              <a:gd name="connsiteY221" fmla="*/ 268497 h 5232455"/>
              <a:gd name="connsiteX222" fmla="*/ 1880316 w 12192000"/>
              <a:gd name="connsiteY222" fmla="*/ 233368 h 5232455"/>
              <a:gd name="connsiteX223" fmla="*/ 1917126 w 12192000"/>
              <a:gd name="connsiteY223" fmla="*/ 231311 h 5232455"/>
              <a:gd name="connsiteX224" fmla="*/ 1944692 w 12192000"/>
              <a:gd name="connsiteY224" fmla="*/ 232595 h 5232455"/>
              <a:gd name="connsiteX225" fmla="*/ 2010665 w 12192000"/>
              <a:gd name="connsiteY225" fmla="*/ 220894 h 5232455"/>
              <a:gd name="connsiteX226" fmla="*/ 2118270 w 12192000"/>
              <a:gd name="connsiteY226" fmla="*/ 195238 h 5232455"/>
              <a:gd name="connsiteX227" fmla="*/ 2141504 w 12192000"/>
              <a:gd name="connsiteY227" fmla="*/ 191185 h 5232455"/>
              <a:gd name="connsiteX228" fmla="*/ 2162752 w 12192000"/>
              <a:gd name="connsiteY228" fmla="*/ 193299 h 5232455"/>
              <a:gd name="connsiteX229" fmla="*/ 2168793 w 12192000"/>
              <a:gd name="connsiteY229" fmla="*/ 198668 h 5232455"/>
              <a:gd name="connsiteX230" fmla="*/ 2181778 w 12192000"/>
              <a:gd name="connsiteY230" fmla="*/ 197338 h 5232455"/>
              <a:gd name="connsiteX231" fmla="*/ 2185499 w 12192000"/>
              <a:gd name="connsiteY231" fmla="*/ 198155 h 5232455"/>
              <a:gd name="connsiteX232" fmla="*/ 2206566 w 12192000"/>
              <a:gd name="connsiteY232" fmla="*/ 201662 h 5232455"/>
              <a:gd name="connsiteX233" fmla="*/ 2244903 w 12192000"/>
              <a:gd name="connsiteY233" fmla="*/ 180090 h 5232455"/>
              <a:gd name="connsiteX234" fmla="*/ 2297531 w 12192000"/>
              <a:gd name="connsiteY234" fmla="*/ 177456 h 5232455"/>
              <a:gd name="connsiteX235" fmla="*/ 2488258 w 12192000"/>
              <a:gd name="connsiteY235" fmla="*/ 130235 h 5232455"/>
              <a:gd name="connsiteX236" fmla="*/ 2523236 w 12192000"/>
              <a:gd name="connsiteY236" fmla="*/ 146553 h 5232455"/>
              <a:gd name="connsiteX237" fmla="*/ 2603355 w 12192000"/>
              <a:gd name="connsiteY237" fmla="*/ 135610 h 5232455"/>
              <a:gd name="connsiteX238" fmla="*/ 2713319 w 12192000"/>
              <a:gd name="connsiteY238" fmla="*/ 76167 h 5232455"/>
              <a:gd name="connsiteX239" fmla="*/ 2860143 w 12192000"/>
              <a:gd name="connsiteY239" fmla="*/ 54092 h 5232455"/>
              <a:gd name="connsiteX240" fmla="*/ 2868320 w 12192000"/>
              <a:gd name="connsiteY240" fmla="*/ 43251 h 5232455"/>
              <a:gd name="connsiteX241" fmla="*/ 2880379 w 12192000"/>
              <a:gd name="connsiteY241" fmla="*/ 35858 h 5232455"/>
              <a:gd name="connsiteX242" fmla="*/ 2882710 w 12192000"/>
              <a:gd name="connsiteY242" fmla="*/ 36396 h 5232455"/>
              <a:gd name="connsiteX243" fmla="*/ 2899268 w 12192000"/>
              <a:gd name="connsiteY243" fmla="*/ 32091 h 5232455"/>
              <a:gd name="connsiteX244" fmla="*/ 2901185 w 12192000"/>
              <a:gd name="connsiteY244" fmla="*/ 28262 h 5232455"/>
              <a:gd name="connsiteX245" fmla="*/ 2912009 w 12192000"/>
              <a:gd name="connsiteY245" fmla="*/ 24403 h 5232455"/>
              <a:gd name="connsiteX246" fmla="*/ 2931895 w 12192000"/>
              <a:gd name="connsiteY246" fmla="*/ 14365 h 5232455"/>
              <a:gd name="connsiteX247" fmla="*/ 2936965 w 12192000"/>
              <a:gd name="connsiteY247" fmla="*/ 14771 h 5232455"/>
              <a:gd name="connsiteX248" fmla="*/ 2969058 w 12192000"/>
              <a:gd name="connsiteY248" fmla="*/ 3188 h 5232455"/>
              <a:gd name="connsiteX249" fmla="*/ 2970141 w 12192000"/>
              <a:gd name="connsiteY249" fmla="*/ 4113 h 5232455"/>
              <a:gd name="connsiteX250" fmla="*/ 2981985 w 12192000"/>
              <a:gd name="connsiteY250" fmla="*/ 5589 h 5232455"/>
              <a:gd name="connsiteX251" fmla="*/ 3003160 w 12192000"/>
              <a:gd name="connsiteY251" fmla="*/ 5933 h 5232455"/>
              <a:gd name="connsiteX252" fmla="*/ 3059919 w 12192000"/>
              <a:gd name="connsiteY252" fmla="*/ 20150 h 5232455"/>
              <a:gd name="connsiteX253" fmla="*/ 3093450 w 12192000"/>
              <a:gd name="connsiteY253" fmla="*/ 8195 h 5232455"/>
              <a:gd name="connsiteX254" fmla="*/ 3188029 w 12192000"/>
              <a:gd name="connsiteY254" fmla="*/ 6375 h 5232455"/>
              <a:gd name="connsiteX0" fmla="*/ 3188029 w 12192000"/>
              <a:gd name="connsiteY0" fmla="*/ 6375 h 5232455"/>
              <a:gd name="connsiteX1" fmla="*/ 3287078 w 12192000"/>
              <a:gd name="connsiteY1" fmla="*/ 27606 h 5232455"/>
              <a:gd name="connsiteX2" fmla="*/ 3386448 w 12192000"/>
              <a:gd name="connsiteY2" fmla="*/ 30393 h 5232455"/>
              <a:gd name="connsiteX3" fmla="*/ 3422427 w 12192000"/>
              <a:gd name="connsiteY3" fmla="*/ 29823 h 5232455"/>
              <a:gd name="connsiteX4" fmla="*/ 3486559 w 12192000"/>
              <a:gd name="connsiteY4" fmla="*/ 35770 h 5232455"/>
              <a:gd name="connsiteX5" fmla="*/ 3515932 w 12192000"/>
              <a:gd name="connsiteY5" fmla="*/ 42810 h 5232455"/>
              <a:gd name="connsiteX6" fmla="*/ 3517220 w 12192000"/>
              <a:gd name="connsiteY6" fmla="*/ 42377 h 5232455"/>
              <a:gd name="connsiteX7" fmla="*/ 3519845 w 12192000"/>
              <a:gd name="connsiteY7" fmla="*/ 45407 h 5232455"/>
              <a:gd name="connsiteX8" fmla="*/ 3525279 w 12192000"/>
              <a:gd name="connsiteY8" fmla="*/ 46811 h 5232455"/>
              <a:gd name="connsiteX9" fmla="*/ 3540113 w 12192000"/>
              <a:gd name="connsiteY9" fmla="*/ 45907 h 5232455"/>
              <a:gd name="connsiteX10" fmla="*/ 3545692 w 12192000"/>
              <a:gd name="connsiteY10" fmla="*/ 44786 h 5232455"/>
              <a:gd name="connsiteX11" fmla="*/ 3553854 w 12192000"/>
              <a:gd name="connsiteY11" fmla="*/ 44807 h 5232455"/>
              <a:gd name="connsiteX12" fmla="*/ 3554058 w 12192000"/>
              <a:gd name="connsiteY12" fmla="*/ 45056 h 5232455"/>
              <a:gd name="connsiteX13" fmla="*/ 3561703 w 12192000"/>
              <a:gd name="connsiteY13" fmla="*/ 44591 h 5232455"/>
              <a:gd name="connsiteX14" fmla="*/ 3599112 w 12192000"/>
              <a:gd name="connsiteY14" fmla="*/ 39166 h 5232455"/>
              <a:gd name="connsiteX15" fmla="*/ 3648544 w 12192000"/>
              <a:gd name="connsiteY15" fmla="*/ 62881 h 5232455"/>
              <a:gd name="connsiteX16" fmla="*/ 3668987 w 12192000"/>
              <a:gd name="connsiteY16" fmla="*/ 66992 h 5232455"/>
              <a:gd name="connsiteX17" fmla="*/ 3679906 w 12192000"/>
              <a:gd name="connsiteY17" fmla="*/ 70516 h 5232455"/>
              <a:gd name="connsiteX18" fmla="*/ 3680583 w 12192000"/>
              <a:gd name="connsiteY18" fmla="*/ 71594 h 5232455"/>
              <a:gd name="connsiteX19" fmla="*/ 3716448 w 12192000"/>
              <a:gd name="connsiteY19" fmla="*/ 66268 h 5232455"/>
              <a:gd name="connsiteX20" fmla="*/ 3721210 w 12192000"/>
              <a:gd name="connsiteY20" fmla="*/ 67563 h 5232455"/>
              <a:gd name="connsiteX21" fmla="*/ 3744585 w 12192000"/>
              <a:gd name="connsiteY21" fmla="*/ 61530 h 5232455"/>
              <a:gd name="connsiteX22" fmla="*/ 3756664 w 12192000"/>
              <a:gd name="connsiteY22" fmla="*/ 59781 h 5232455"/>
              <a:gd name="connsiteX23" fmla="*/ 3760076 w 12192000"/>
              <a:gd name="connsiteY23" fmla="*/ 56468 h 5232455"/>
              <a:gd name="connsiteX24" fmla="*/ 3777900 w 12192000"/>
              <a:gd name="connsiteY24" fmla="*/ 55315 h 5232455"/>
              <a:gd name="connsiteX25" fmla="*/ 3779950 w 12192000"/>
              <a:gd name="connsiteY25" fmla="*/ 56246 h 5232455"/>
              <a:gd name="connsiteX26" fmla="*/ 3794650 w 12192000"/>
              <a:gd name="connsiteY26" fmla="*/ 51341 h 5232455"/>
              <a:gd name="connsiteX27" fmla="*/ 3806969 w 12192000"/>
              <a:gd name="connsiteY27" fmla="*/ 42453 h 5232455"/>
              <a:gd name="connsiteX28" fmla="*/ 3958577 w 12192000"/>
              <a:gd name="connsiteY28" fmla="*/ 47607 h 5232455"/>
              <a:gd name="connsiteX29" fmla="*/ 4089430 w 12192000"/>
              <a:gd name="connsiteY29" fmla="*/ 10501 h 5232455"/>
              <a:gd name="connsiteX30" fmla="*/ 4171715 w 12192000"/>
              <a:gd name="connsiteY30" fmla="*/ 14367 h 5232455"/>
              <a:gd name="connsiteX31" fmla="*/ 4199128 w 12192000"/>
              <a:gd name="connsiteY31" fmla="*/ 36195 h 5232455"/>
              <a:gd name="connsiteX32" fmla="*/ 4403546 w 12192000"/>
              <a:gd name="connsiteY32" fmla="*/ 25184 h 5232455"/>
              <a:gd name="connsiteX33" fmla="*/ 4455762 w 12192000"/>
              <a:gd name="connsiteY33" fmla="*/ 32072 h 5232455"/>
              <a:gd name="connsiteX34" fmla="*/ 4501720 w 12192000"/>
              <a:gd name="connsiteY34" fmla="*/ 18325 h 5232455"/>
              <a:gd name="connsiteX35" fmla="*/ 4520780 w 12192000"/>
              <a:gd name="connsiteY35" fmla="*/ 25438 h 5232455"/>
              <a:gd name="connsiteX36" fmla="*/ 4524071 w 12192000"/>
              <a:gd name="connsiteY36" fmla="*/ 26883 h 5232455"/>
              <a:gd name="connsiteX37" fmla="*/ 4537225 w 12192000"/>
              <a:gd name="connsiteY37" fmla="*/ 27930 h 5232455"/>
              <a:gd name="connsiteX38" fmla="*/ 4540932 w 12192000"/>
              <a:gd name="connsiteY38" fmla="*/ 34139 h 5232455"/>
              <a:gd name="connsiteX39" fmla="*/ 4560732 w 12192000"/>
              <a:gd name="connsiteY39" fmla="*/ 39954 h 5232455"/>
              <a:gd name="connsiteX40" fmla="*/ 4584946 w 12192000"/>
              <a:gd name="connsiteY40" fmla="*/ 40234 h 5232455"/>
              <a:gd name="connsiteX41" fmla="*/ 4670972 w 12192000"/>
              <a:gd name="connsiteY41" fmla="*/ 41875 h 5232455"/>
              <a:gd name="connsiteX42" fmla="*/ 4685002 w 12192000"/>
              <a:gd name="connsiteY42" fmla="*/ 38521 h 5232455"/>
              <a:gd name="connsiteX43" fmla="*/ 4730794 w 12192000"/>
              <a:gd name="connsiteY43" fmla="*/ 44114 h 5232455"/>
              <a:gd name="connsiteX44" fmla="*/ 4771603 w 12192000"/>
              <a:gd name="connsiteY44" fmla="*/ 45372 h 5232455"/>
              <a:gd name="connsiteX45" fmla="*/ 4798044 w 12192000"/>
              <a:gd name="connsiteY45" fmla="*/ 42704 h 5232455"/>
              <a:gd name="connsiteX46" fmla="*/ 4804975 w 12192000"/>
              <a:gd name="connsiteY46" fmla="*/ 44915 h 5232455"/>
              <a:gd name="connsiteX47" fmla="*/ 4831600 w 12192000"/>
              <a:gd name="connsiteY47" fmla="*/ 46341 h 5232455"/>
              <a:gd name="connsiteX48" fmla="*/ 4845162 w 12192000"/>
              <a:gd name="connsiteY48" fmla="*/ 43064 h 5232455"/>
              <a:gd name="connsiteX49" fmla="*/ 4858548 w 12192000"/>
              <a:gd name="connsiteY49" fmla="*/ 50610 h 5232455"/>
              <a:gd name="connsiteX50" fmla="*/ 4861820 w 12192000"/>
              <a:gd name="connsiteY50" fmla="*/ 56140 h 5232455"/>
              <a:gd name="connsiteX51" fmla="*/ 4880767 w 12192000"/>
              <a:gd name="connsiteY51" fmla="*/ 53657 h 5232455"/>
              <a:gd name="connsiteX52" fmla="*/ 4896300 w 12192000"/>
              <a:gd name="connsiteY52" fmla="*/ 59061 h 5232455"/>
              <a:gd name="connsiteX53" fmla="*/ 4909841 w 12192000"/>
              <a:gd name="connsiteY53" fmla="*/ 55528 h 5232455"/>
              <a:gd name="connsiteX54" fmla="*/ 4915461 w 12192000"/>
              <a:gd name="connsiteY54" fmla="*/ 56324 h 5232455"/>
              <a:gd name="connsiteX55" fmla="*/ 4929430 w 12192000"/>
              <a:gd name="connsiteY55" fmla="*/ 58998 h 5232455"/>
              <a:gd name="connsiteX56" fmla="*/ 4953531 w 12192000"/>
              <a:gd name="connsiteY56" fmla="*/ 64940 h 5232455"/>
              <a:gd name="connsiteX57" fmla="*/ 4961050 w 12192000"/>
              <a:gd name="connsiteY57" fmla="*/ 65767 h 5232455"/>
              <a:gd name="connsiteX58" fmla="*/ 4977419 w 12192000"/>
              <a:gd name="connsiteY58" fmla="*/ 74854 h 5232455"/>
              <a:gd name="connsiteX59" fmla="*/ 5009106 w 12192000"/>
              <a:gd name="connsiteY59" fmla="*/ 82624 h 5232455"/>
              <a:gd name="connsiteX60" fmla="*/ 5064895 w 12192000"/>
              <a:gd name="connsiteY60" fmla="*/ 109738 h 5232455"/>
              <a:gd name="connsiteX61" fmla="*/ 5097688 w 12192000"/>
              <a:gd name="connsiteY61" fmla="*/ 122676 h 5232455"/>
              <a:gd name="connsiteX62" fmla="*/ 5119875 w 12192000"/>
              <a:gd name="connsiteY62" fmla="*/ 134601 h 5232455"/>
              <a:gd name="connsiteX63" fmla="*/ 5185360 w 12192000"/>
              <a:gd name="connsiteY63" fmla="*/ 151443 h 5232455"/>
              <a:gd name="connsiteX64" fmla="*/ 5297679 w 12192000"/>
              <a:gd name="connsiteY64" fmla="*/ 173709 h 5232455"/>
              <a:gd name="connsiteX65" fmla="*/ 5320681 w 12192000"/>
              <a:gd name="connsiteY65" fmla="*/ 179692 h 5232455"/>
              <a:gd name="connsiteX66" fmla="*/ 5336842 w 12192000"/>
              <a:gd name="connsiteY66" fmla="*/ 189776 h 5232455"/>
              <a:gd name="connsiteX67" fmla="*/ 5337444 w 12192000"/>
              <a:gd name="connsiteY67" fmla="*/ 196421 h 5232455"/>
              <a:gd name="connsiteX68" fmla="*/ 5349516 w 12192000"/>
              <a:gd name="connsiteY68" fmla="*/ 200505 h 5232455"/>
              <a:gd name="connsiteX69" fmla="*/ 5351972 w 12192000"/>
              <a:gd name="connsiteY69" fmla="*/ 202623 h 5232455"/>
              <a:gd name="connsiteX70" fmla="*/ 5366814 w 12192000"/>
              <a:gd name="connsiteY70" fmla="*/ 213739 h 5232455"/>
              <a:gd name="connsiteX71" fmla="*/ 5417244 w 12192000"/>
              <a:gd name="connsiteY71" fmla="*/ 211827 h 5232455"/>
              <a:gd name="connsiteX72" fmla="*/ 5463870 w 12192000"/>
              <a:gd name="connsiteY72" fmla="*/ 230568 h 5232455"/>
              <a:gd name="connsiteX73" fmla="*/ 5664412 w 12192000"/>
              <a:gd name="connsiteY73" fmla="*/ 268648 h 5232455"/>
              <a:gd name="connsiteX74" fmla="*/ 5680257 w 12192000"/>
              <a:gd name="connsiteY74" fmla="*/ 295413 h 5232455"/>
              <a:gd name="connsiteX75" fmla="*/ 5757046 w 12192000"/>
              <a:gd name="connsiteY75" fmla="*/ 318453 h 5232455"/>
              <a:gd name="connsiteX76" fmla="*/ 5899668 w 12192000"/>
              <a:gd name="connsiteY76" fmla="*/ 314896 h 5232455"/>
              <a:gd name="connsiteX77" fmla="*/ 6042086 w 12192000"/>
              <a:gd name="connsiteY77" fmla="*/ 355518 h 5232455"/>
              <a:gd name="connsiteX78" fmla="*/ 6058069 w 12192000"/>
              <a:gd name="connsiteY78" fmla="*/ 350170 h 5232455"/>
              <a:gd name="connsiteX79" fmla="*/ 6074444 w 12192000"/>
              <a:gd name="connsiteY79" fmla="*/ 349088 h 5232455"/>
              <a:gd name="connsiteX80" fmla="*/ 6075959 w 12192000"/>
              <a:gd name="connsiteY80" fmla="*/ 350435 h 5232455"/>
              <a:gd name="connsiteX81" fmla="*/ 6093540 w 12192000"/>
              <a:gd name="connsiteY81" fmla="*/ 353576 h 5232455"/>
              <a:gd name="connsiteX82" fmla="*/ 6098369 w 12192000"/>
              <a:gd name="connsiteY82" fmla="*/ 351305 h 5232455"/>
              <a:gd name="connsiteX83" fmla="*/ 6110738 w 12192000"/>
              <a:gd name="connsiteY83" fmla="*/ 352533 h 5232455"/>
              <a:gd name="connsiteX84" fmla="*/ 6135933 w 12192000"/>
              <a:gd name="connsiteY84" fmla="*/ 352452 h 5232455"/>
              <a:gd name="connsiteX85" fmla="*/ 6139871 w 12192000"/>
              <a:gd name="connsiteY85" fmla="*/ 354780 h 5232455"/>
              <a:gd name="connsiteX86" fmla="*/ 6176662 w 12192000"/>
              <a:gd name="connsiteY86" fmla="*/ 358308 h 5232455"/>
              <a:gd name="connsiteX87" fmla="*/ 6176801 w 12192000"/>
              <a:gd name="connsiteY87" fmla="*/ 359470 h 5232455"/>
              <a:gd name="connsiteX88" fmla="*/ 6185563 w 12192000"/>
              <a:gd name="connsiteY88" fmla="*/ 365325 h 5232455"/>
              <a:gd name="connsiteX89" fmla="*/ 6203148 w 12192000"/>
              <a:gd name="connsiteY89" fmla="*/ 373978 h 5232455"/>
              <a:gd name="connsiteX90" fmla="*/ 6239136 w 12192000"/>
              <a:gd name="connsiteY90" fmla="*/ 407698 h 5232455"/>
              <a:gd name="connsiteX91" fmla="*/ 6277452 w 12192000"/>
              <a:gd name="connsiteY91" fmla="*/ 411500 h 5232455"/>
              <a:gd name="connsiteX92" fmla="*/ 6284979 w 12192000"/>
              <a:gd name="connsiteY92" fmla="*/ 412874 h 5232455"/>
              <a:gd name="connsiteX93" fmla="*/ 6285055 w 12192000"/>
              <a:gd name="connsiteY93" fmla="*/ 413153 h 5232455"/>
              <a:gd name="connsiteX94" fmla="*/ 6292844 w 12192000"/>
              <a:gd name="connsiteY94" fmla="*/ 415103 h 5232455"/>
              <a:gd name="connsiteX95" fmla="*/ 6298705 w 12192000"/>
              <a:gd name="connsiteY95" fmla="*/ 415379 h 5232455"/>
              <a:gd name="connsiteX96" fmla="*/ 6313308 w 12192000"/>
              <a:gd name="connsiteY96" fmla="*/ 418044 h 5232455"/>
              <a:gd name="connsiteX97" fmla="*/ 6317834 w 12192000"/>
              <a:gd name="connsiteY97" fmla="*/ 420633 h 5232455"/>
              <a:gd name="connsiteX98" fmla="*/ 6318907 w 12192000"/>
              <a:gd name="connsiteY98" fmla="*/ 424070 h 5232455"/>
              <a:gd name="connsiteX99" fmla="*/ 6320341 w 12192000"/>
              <a:gd name="connsiteY99" fmla="*/ 423972 h 5232455"/>
              <a:gd name="connsiteX100" fmla="*/ 6345071 w 12192000"/>
              <a:gd name="connsiteY100" fmla="*/ 437455 h 5232455"/>
              <a:gd name="connsiteX101" fmla="*/ 6403531 w 12192000"/>
              <a:gd name="connsiteY101" fmla="*/ 458140 h 5232455"/>
              <a:gd name="connsiteX102" fmla="*/ 6438176 w 12192000"/>
              <a:gd name="connsiteY102" fmla="*/ 466114 h 5232455"/>
              <a:gd name="connsiteX103" fmla="*/ 6531805 w 12192000"/>
              <a:gd name="connsiteY103" fmla="*/ 492190 h 5232455"/>
              <a:gd name="connsiteX104" fmla="*/ 6624812 w 12192000"/>
              <a:gd name="connsiteY104" fmla="*/ 521583 h 5232455"/>
              <a:gd name="connsiteX105" fmla="*/ 6665821 w 12192000"/>
              <a:gd name="connsiteY105" fmla="*/ 554310 h 5232455"/>
              <a:gd name="connsiteX106" fmla="*/ 6671133 w 12192000"/>
              <a:gd name="connsiteY106" fmla="*/ 556037 h 5232455"/>
              <a:gd name="connsiteX107" fmla="*/ 6685990 w 12192000"/>
              <a:gd name="connsiteY107" fmla="*/ 556019 h 5232455"/>
              <a:gd name="connsiteX108" fmla="*/ 6691636 w 12192000"/>
              <a:gd name="connsiteY108" fmla="*/ 555232 h 5232455"/>
              <a:gd name="connsiteX109" fmla="*/ 6699772 w 12192000"/>
              <a:gd name="connsiteY109" fmla="*/ 555740 h 5232455"/>
              <a:gd name="connsiteX110" fmla="*/ 6699955 w 12192000"/>
              <a:gd name="connsiteY110" fmla="*/ 556001 h 5232455"/>
              <a:gd name="connsiteX111" fmla="*/ 6707613 w 12192000"/>
              <a:gd name="connsiteY111" fmla="*/ 555992 h 5232455"/>
              <a:gd name="connsiteX112" fmla="*/ 6745320 w 12192000"/>
              <a:gd name="connsiteY112" fmla="*/ 552805 h 5232455"/>
              <a:gd name="connsiteX113" fmla="*/ 6792811 w 12192000"/>
              <a:gd name="connsiteY113" fmla="*/ 579433 h 5232455"/>
              <a:gd name="connsiteX114" fmla="*/ 6812882 w 12192000"/>
              <a:gd name="connsiteY114" fmla="*/ 584758 h 5232455"/>
              <a:gd name="connsiteX115" fmla="*/ 6823500 w 12192000"/>
              <a:gd name="connsiteY115" fmla="*/ 588928 h 5232455"/>
              <a:gd name="connsiteX116" fmla="*/ 6824098 w 12192000"/>
              <a:gd name="connsiteY116" fmla="*/ 590044 h 5232455"/>
              <a:gd name="connsiteX117" fmla="*/ 6860252 w 12192000"/>
              <a:gd name="connsiteY117" fmla="*/ 586865 h 5232455"/>
              <a:gd name="connsiteX118" fmla="*/ 6864904 w 12192000"/>
              <a:gd name="connsiteY118" fmla="*/ 588442 h 5232455"/>
              <a:gd name="connsiteX119" fmla="*/ 6888662 w 12192000"/>
              <a:gd name="connsiteY119" fmla="*/ 583812 h 5232455"/>
              <a:gd name="connsiteX120" fmla="*/ 6900835 w 12192000"/>
              <a:gd name="connsiteY120" fmla="*/ 582784 h 5232455"/>
              <a:gd name="connsiteX121" fmla="*/ 6904484 w 12192000"/>
              <a:gd name="connsiteY121" fmla="*/ 579680 h 5232455"/>
              <a:gd name="connsiteX122" fmla="*/ 6922346 w 12192000"/>
              <a:gd name="connsiteY122" fmla="*/ 579592 h 5232455"/>
              <a:gd name="connsiteX123" fmla="*/ 6924318 w 12192000"/>
              <a:gd name="connsiteY123" fmla="*/ 580642 h 5232455"/>
              <a:gd name="connsiteX124" fmla="*/ 6939344 w 12192000"/>
              <a:gd name="connsiteY124" fmla="*/ 576622 h 5232455"/>
              <a:gd name="connsiteX125" fmla="*/ 6952296 w 12192000"/>
              <a:gd name="connsiteY125" fmla="*/ 568480 h 5232455"/>
              <a:gd name="connsiteX126" fmla="*/ 7103052 w 12192000"/>
              <a:gd name="connsiteY126" fmla="*/ 582667 h 5232455"/>
              <a:gd name="connsiteX127" fmla="*/ 7246485 w 12192000"/>
              <a:gd name="connsiteY127" fmla="*/ 578085 h 5232455"/>
              <a:gd name="connsiteX128" fmla="*/ 7391440 w 12192000"/>
              <a:gd name="connsiteY128" fmla="*/ 585614 h 5232455"/>
              <a:gd name="connsiteX129" fmla="*/ 7548358 w 12192000"/>
              <a:gd name="connsiteY129" fmla="*/ 586808 h 5232455"/>
              <a:gd name="connsiteX130" fmla="*/ 7599893 w 12192000"/>
              <a:gd name="connsiteY130" fmla="*/ 596799 h 5232455"/>
              <a:gd name="connsiteX131" fmla="*/ 7646750 w 12192000"/>
              <a:gd name="connsiteY131" fmla="*/ 585813 h 5232455"/>
              <a:gd name="connsiteX132" fmla="*/ 7665217 w 12192000"/>
              <a:gd name="connsiteY132" fmla="*/ 594052 h 5232455"/>
              <a:gd name="connsiteX133" fmla="*/ 7668385 w 12192000"/>
              <a:gd name="connsiteY133" fmla="*/ 595689 h 5232455"/>
              <a:gd name="connsiteX134" fmla="*/ 7681420 w 12192000"/>
              <a:gd name="connsiteY134" fmla="*/ 597521 h 5232455"/>
              <a:gd name="connsiteX135" fmla="*/ 7684651 w 12192000"/>
              <a:gd name="connsiteY135" fmla="*/ 603940 h 5232455"/>
              <a:gd name="connsiteX136" fmla="*/ 7843050 w 12192000"/>
              <a:gd name="connsiteY136" fmla="*/ 614241 h 5232455"/>
              <a:gd name="connsiteX137" fmla="*/ 7911637 w 12192000"/>
              <a:gd name="connsiteY137" fmla="*/ 618959 h 5232455"/>
              <a:gd name="connsiteX138" fmla="*/ 7937365 w 12192000"/>
              <a:gd name="connsiteY138" fmla="*/ 626668 h 5232455"/>
              <a:gd name="connsiteX139" fmla="*/ 8037057 w 12192000"/>
              <a:gd name="connsiteY139" fmla="*/ 650015 h 5232455"/>
              <a:gd name="connsiteX140" fmla="*/ 8122868 w 12192000"/>
              <a:gd name="connsiteY140" fmla="*/ 664297 h 5232455"/>
              <a:gd name="connsiteX141" fmla="*/ 8186750 w 12192000"/>
              <a:gd name="connsiteY141" fmla="*/ 649435 h 5232455"/>
              <a:gd name="connsiteX142" fmla="*/ 8192054 w 12192000"/>
              <a:gd name="connsiteY142" fmla="*/ 654277 h 5232455"/>
              <a:gd name="connsiteX143" fmla="*/ 8235470 w 12192000"/>
              <a:gd name="connsiteY143" fmla="*/ 656341 h 5232455"/>
              <a:gd name="connsiteX144" fmla="*/ 8388968 w 12192000"/>
              <a:gd name="connsiteY144" fmla="*/ 633092 h 5232455"/>
              <a:gd name="connsiteX145" fmla="*/ 8473770 w 12192000"/>
              <a:gd name="connsiteY145" fmla="*/ 637968 h 5232455"/>
              <a:gd name="connsiteX146" fmla="*/ 8503642 w 12192000"/>
              <a:gd name="connsiteY146" fmla="*/ 644614 h 5232455"/>
              <a:gd name="connsiteX147" fmla="*/ 8553701 w 12192000"/>
              <a:gd name="connsiteY147" fmla="*/ 655445 h 5232455"/>
              <a:gd name="connsiteX148" fmla="*/ 8590556 w 12192000"/>
              <a:gd name="connsiteY148" fmla="*/ 675642 h 5232455"/>
              <a:gd name="connsiteX149" fmla="*/ 8632638 w 12192000"/>
              <a:gd name="connsiteY149" fmla="*/ 679902 h 5232455"/>
              <a:gd name="connsiteX150" fmla="*/ 8643140 w 12192000"/>
              <a:gd name="connsiteY150" fmla="*/ 665237 h 5232455"/>
              <a:gd name="connsiteX151" fmla="*/ 8687917 w 12192000"/>
              <a:gd name="connsiteY151" fmla="*/ 674873 h 5232455"/>
              <a:gd name="connsiteX152" fmla="*/ 8755765 w 12192000"/>
              <a:gd name="connsiteY152" fmla="*/ 691208 h 5232455"/>
              <a:gd name="connsiteX153" fmla="*/ 8795085 w 12192000"/>
              <a:gd name="connsiteY153" fmla="*/ 696588 h 5232455"/>
              <a:gd name="connsiteX154" fmla="*/ 8902279 w 12192000"/>
              <a:gd name="connsiteY154" fmla="*/ 715671 h 5232455"/>
              <a:gd name="connsiteX155" fmla="*/ 9009490 w 12192000"/>
              <a:gd name="connsiteY155" fmla="*/ 738130 h 5232455"/>
              <a:gd name="connsiteX156" fmla="*/ 9072120 w 12192000"/>
              <a:gd name="connsiteY156" fmla="*/ 770325 h 5232455"/>
              <a:gd name="connsiteX157" fmla="*/ 9160343 w 12192000"/>
              <a:gd name="connsiteY157" fmla="*/ 786746 h 5232455"/>
              <a:gd name="connsiteX158" fmla="*/ 9174981 w 12192000"/>
              <a:gd name="connsiteY158" fmla="*/ 792262 h 5232455"/>
              <a:gd name="connsiteX159" fmla="*/ 9278987 w 12192000"/>
              <a:gd name="connsiteY159" fmla="*/ 817631 h 5232455"/>
              <a:gd name="connsiteX160" fmla="*/ 9400617 w 12192000"/>
              <a:gd name="connsiteY160" fmla="*/ 821517 h 5232455"/>
              <a:gd name="connsiteX161" fmla="*/ 9552261 w 12192000"/>
              <a:gd name="connsiteY161" fmla="*/ 892831 h 5232455"/>
              <a:gd name="connsiteX162" fmla="*/ 9822258 w 12192000"/>
              <a:gd name="connsiteY162" fmla="*/ 1001854 h 5232455"/>
              <a:gd name="connsiteX163" fmla="*/ 10113244 w 12192000"/>
              <a:gd name="connsiteY163" fmla="*/ 1044510 h 5232455"/>
              <a:gd name="connsiteX164" fmla="*/ 10189871 w 12192000"/>
              <a:gd name="connsiteY164" fmla="*/ 1037391 h 5232455"/>
              <a:gd name="connsiteX165" fmla="*/ 10414253 w 12192000"/>
              <a:gd name="connsiteY165" fmla="*/ 1023375 h 5232455"/>
              <a:gd name="connsiteX166" fmla="*/ 10642574 w 12192000"/>
              <a:gd name="connsiteY166" fmla="*/ 950868 h 5232455"/>
              <a:gd name="connsiteX167" fmla="*/ 10786007 w 12192000"/>
              <a:gd name="connsiteY167" fmla="*/ 938924 h 5232455"/>
              <a:gd name="connsiteX168" fmla="*/ 10854151 w 12192000"/>
              <a:gd name="connsiteY168" fmla="*/ 920164 h 5232455"/>
              <a:gd name="connsiteX169" fmla="*/ 10901354 w 12192000"/>
              <a:gd name="connsiteY169" fmla="*/ 919267 h 5232455"/>
              <a:gd name="connsiteX170" fmla="*/ 10929658 w 12192000"/>
              <a:gd name="connsiteY170" fmla="*/ 917084 h 5232455"/>
              <a:gd name="connsiteX171" fmla="*/ 10978685 w 12192000"/>
              <a:gd name="connsiteY171" fmla="*/ 885854 h 5232455"/>
              <a:gd name="connsiteX172" fmla="*/ 11163594 w 12192000"/>
              <a:gd name="connsiteY172" fmla="*/ 876091 h 5232455"/>
              <a:gd name="connsiteX173" fmla="*/ 11340142 w 12192000"/>
              <a:gd name="connsiteY173" fmla="*/ 907595 h 5232455"/>
              <a:gd name="connsiteX174" fmla="*/ 11603318 w 12192000"/>
              <a:gd name="connsiteY174" fmla="*/ 818126 h 5232455"/>
              <a:gd name="connsiteX175" fmla="*/ 11630282 w 12192000"/>
              <a:gd name="connsiteY175" fmla="*/ 811106 h 5232455"/>
              <a:gd name="connsiteX176" fmla="*/ 11776458 w 12192000"/>
              <a:gd name="connsiteY176" fmla="*/ 776334 h 5232455"/>
              <a:gd name="connsiteX177" fmla="*/ 12105816 w 12192000"/>
              <a:gd name="connsiteY177" fmla="*/ 760235 h 5232455"/>
              <a:gd name="connsiteX178" fmla="*/ 12192000 w 12192000"/>
              <a:gd name="connsiteY178" fmla="*/ 696270 h 5232455"/>
              <a:gd name="connsiteX179" fmla="*/ 12192000 w 12192000"/>
              <a:gd name="connsiteY179" fmla="*/ 5232455 h 5232455"/>
              <a:gd name="connsiteX180" fmla="*/ 0 w 12192000"/>
              <a:gd name="connsiteY180" fmla="*/ 5223859 h 5232455"/>
              <a:gd name="connsiteX181" fmla="*/ 0 w 12192000"/>
              <a:gd name="connsiteY181" fmla="*/ 540482 h 5232455"/>
              <a:gd name="connsiteX182" fmla="*/ 3948 w 12192000"/>
              <a:gd name="connsiteY182" fmla="*/ 539440 h 5232455"/>
              <a:gd name="connsiteX183" fmla="*/ 79987 w 12192000"/>
              <a:gd name="connsiteY183" fmla="*/ 525968 h 5232455"/>
              <a:gd name="connsiteX184" fmla="*/ 173247 w 12192000"/>
              <a:gd name="connsiteY184" fmla="*/ 477493 h 5232455"/>
              <a:gd name="connsiteX185" fmla="*/ 206877 w 12192000"/>
              <a:gd name="connsiteY185" fmla="*/ 472952 h 5232455"/>
              <a:gd name="connsiteX186" fmla="*/ 205655 w 12192000"/>
              <a:gd name="connsiteY186" fmla="*/ 464375 h 5232455"/>
              <a:gd name="connsiteX187" fmla="*/ 218147 w 12192000"/>
              <a:gd name="connsiteY187" fmla="*/ 463744 h 5232455"/>
              <a:gd name="connsiteX188" fmla="*/ 246031 w 12192000"/>
              <a:gd name="connsiteY188" fmla="*/ 463535 h 5232455"/>
              <a:gd name="connsiteX189" fmla="*/ 329529 w 12192000"/>
              <a:gd name="connsiteY189" fmla="*/ 461155 h 5232455"/>
              <a:gd name="connsiteX190" fmla="*/ 352311 w 12192000"/>
              <a:gd name="connsiteY190" fmla="*/ 444707 h 5232455"/>
              <a:gd name="connsiteX191" fmla="*/ 373861 w 12192000"/>
              <a:gd name="connsiteY191" fmla="*/ 444449 h 5232455"/>
              <a:gd name="connsiteX192" fmla="*/ 498838 w 12192000"/>
              <a:gd name="connsiteY192" fmla="*/ 422403 h 5232455"/>
              <a:gd name="connsiteX193" fmla="*/ 516021 w 12192000"/>
              <a:gd name="connsiteY193" fmla="*/ 420754 h 5232455"/>
              <a:gd name="connsiteX194" fmla="*/ 525327 w 12192000"/>
              <a:gd name="connsiteY194" fmla="*/ 413364 h 5232455"/>
              <a:gd name="connsiteX195" fmla="*/ 558651 w 12192000"/>
              <a:gd name="connsiteY195" fmla="*/ 411894 h 5232455"/>
              <a:gd name="connsiteX196" fmla="*/ 560193 w 12192000"/>
              <a:gd name="connsiteY196" fmla="*/ 407686 h 5232455"/>
              <a:gd name="connsiteX197" fmla="*/ 669729 w 12192000"/>
              <a:gd name="connsiteY197" fmla="*/ 371558 h 5232455"/>
              <a:gd name="connsiteX198" fmla="*/ 688496 w 12192000"/>
              <a:gd name="connsiteY198" fmla="*/ 365590 h 5232455"/>
              <a:gd name="connsiteX199" fmla="*/ 704711 w 12192000"/>
              <a:gd name="connsiteY199" fmla="*/ 367400 h 5232455"/>
              <a:gd name="connsiteX200" fmla="*/ 794485 w 12192000"/>
              <a:gd name="connsiteY200" fmla="*/ 362242 h 5232455"/>
              <a:gd name="connsiteX201" fmla="*/ 815839 w 12192000"/>
              <a:gd name="connsiteY201" fmla="*/ 365409 h 5232455"/>
              <a:gd name="connsiteX202" fmla="*/ 824819 w 12192000"/>
              <a:gd name="connsiteY202" fmla="*/ 372095 h 5232455"/>
              <a:gd name="connsiteX203" fmla="*/ 859579 w 12192000"/>
              <a:gd name="connsiteY203" fmla="*/ 359461 h 5232455"/>
              <a:gd name="connsiteX204" fmla="*/ 913213 w 12192000"/>
              <a:gd name="connsiteY204" fmla="*/ 350804 h 5232455"/>
              <a:gd name="connsiteX205" fmla="*/ 938704 w 12192000"/>
              <a:gd name="connsiteY205" fmla="*/ 344555 h 5232455"/>
              <a:gd name="connsiteX206" fmla="*/ 959272 w 12192000"/>
              <a:gd name="connsiteY206" fmla="*/ 348348 h 5232455"/>
              <a:gd name="connsiteX207" fmla="*/ 1076317 w 12192000"/>
              <a:gd name="connsiteY207" fmla="*/ 349310 h 5232455"/>
              <a:gd name="connsiteX208" fmla="*/ 1103231 w 12192000"/>
              <a:gd name="connsiteY208" fmla="*/ 355337 h 5232455"/>
              <a:gd name="connsiteX209" fmla="*/ 1115987 w 12192000"/>
              <a:gd name="connsiteY209" fmla="*/ 367351 h 5232455"/>
              <a:gd name="connsiteX210" fmla="*/ 1125983 w 12192000"/>
              <a:gd name="connsiteY210" fmla="*/ 363067 h 5232455"/>
              <a:gd name="connsiteX211" fmla="*/ 1196778 w 12192000"/>
              <a:gd name="connsiteY211" fmla="*/ 362640 h 5232455"/>
              <a:gd name="connsiteX212" fmla="*/ 1242961 w 12192000"/>
              <a:gd name="connsiteY212" fmla="*/ 361265 h 5232455"/>
              <a:gd name="connsiteX213" fmla="*/ 1245768 w 12192000"/>
              <a:gd name="connsiteY213" fmla="*/ 344771 h 5232455"/>
              <a:gd name="connsiteX214" fmla="*/ 1286892 w 12192000"/>
              <a:gd name="connsiteY214" fmla="*/ 338895 h 5232455"/>
              <a:gd name="connsiteX215" fmla="*/ 1330717 w 12192000"/>
              <a:gd name="connsiteY215" fmla="*/ 349483 h 5232455"/>
              <a:gd name="connsiteX216" fmla="*/ 1382372 w 12192000"/>
              <a:gd name="connsiteY216" fmla="*/ 347999 h 5232455"/>
              <a:gd name="connsiteX217" fmla="*/ 1413281 w 12192000"/>
              <a:gd name="connsiteY217" fmla="*/ 347291 h 5232455"/>
              <a:gd name="connsiteX218" fmla="*/ 1494404 w 12192000"/>
              <a:gd name="connsiteY218" fmla="*/ 331907 h 5232455"/>
              <a:gd name="connsiteX219" fmla="*/ 1626029 w 12192000"/>
              <a:gd name="connsiteY219" fmla="*/ 273413 h 5232455"/>
              <a:gd name="connsiteX220" fmla="*/ 1667354 w 12192000"/>
              <a:gd name="connsiteY220" fmla="*/ 265124 h 5232455"/>
              <a:gd name="connsiteX221" fmla="*/ 1674578 w 12192000"/>
              <a:gd name="connsiteY221" fmla="*/ 268497 h 5232455"/>
              <a:gd name="connsiteX222" fmla="*/ 1880316 w 12192000"/>
              <a:gd name="connsiteY222" fmla="*/ 233368 h 5232455"/>
              <a:gd name="connsiteX223" fmla="*/ 1917126 w 12192000"/>
              <a:gd name="connsiteY223" fmla="*/ 231311 h 5232455"/>
              <a:gd name="connsiteX224" fmla="*/ 1944692 w 12192000"/>
              <a:gd name="connsiteY224" fmla="*/ 232595 h 5232455"/>
              <a:gd name="connsiteX225" fmla="*/ 2010665 w 12192000"/>
              <a:gd name="connsiteY225" fmla="*/ 220894 h 5232455"/>
              <a:gd name="connsiteX226" fmla="*/ 2118270 w 12192000"/>
              <a:gd name="connsiteY226" fmla="*/ 195238 h 5232455"/>
              <a:gd name="connsiteX227" fmla="*/ 2141504 w 12192000"/>
              <a:gd name="connsiteY227" fmla="*/ 191185 h 5232455"/>
              <a:gd name="connsiteX228" fmla="*/ 2162752 w 12192000"/>
              <a:gd name="connsiteY228" fmla="*/ 193299 h 5232455"/>
              <a:gd name="connsiteX229" fmla="*/ 2168793 w 12192000"/>
              <a:gd name="connsiteY229" fmla="*/ 198668 h 5232455"/>
              <a:gd name="connsiteX230" fmla="*/ 2181778 w 12192000"/>
              <a:gd name="connsiteY230" fmla="*/ 197338 h 5232455"/>
              <a:gd name="connsiteX231" fmla="*/ 2185499 w 12192000"/>
              <a:gd name="connsiteY231" fmla="*/ 198155 h 5232455"/>
              <a:gd name="connsiteX232" fmla="*/ 2206566 w 12192000"/>
              <a:gd name="connsiteY232" fmla="*/ 201662 h 5232455"/>
              <a:gd name="connsiteX233" fmla="*/ 2244903 w 12192000"/>
              <a:gd name="connsiteY233" fmla="*/ 180090 h 5232455"/>
              <a:gd name="connsiteX234" fmla="*/ 2297531 w 12192000"/>
              <a:gd name="connsiteY234" fmla="*/ 177456 h 5232455"/>
              <a:gd name="connsiteX235" fmla="*/ 2488258 w 12192000"/>
              <a:gd name="connsiteY235" fmla="*/ 130235 h 5232455"/>
              <a:gd name="connsiteX236" fmla="*/ 2523236 w 12192000"/>
              <a:gd name="connsiteY236" fmla="*/ 146553 h 5232455"/>
              <a:gd name="connsiteX237" fmla="*/ 2603355 w 12192000"/>
              <a:gd name="connsiteY237" fmla="*/ 135610 h 5232455"/>
              <a:gd name="connsiteX238" fmla="*/ 2713319 w 12192000"/>
              <a:gd name="connsiteY238" fmla="*/ 76167 h 5232455"/>
              <a:gd name="connsiteX239" fmla="*/ 2860143 w 12192000"/>
              <a:gd name="connsiteY239" fmla="*/ 54092 h 5232455"/>
              <a:gd name="connsiteX240" fmla="*/ 2868320 w 12192000"/>
              <a:gd name="connsiteY240" fmla="*/ 43251 h 5232455"/>
              <a:gd name="connsiteX241" fmla="*/ 2880379 w 12192000"/>
              <a:gd name="connsiteY241" fmla="*/ 35858 h 5232455"/>
              <a:gd name="connsiteX242" fmla="*/ 2882710 w 12192000"/>
              <a:gd name="connsiteY242" fmla="*/ 36396 h 5232455"/>
              <a:gd name="connsiteX243" fmla="*/ 2899268 w 12192000"/>
              <a:gd name="connsiteY243" fmla="*/ 32091 h 5232455"/>
              <a:gd name="connsiteX244" fmla="*/ 2901185 w 12192000"/>
              <a:gd name="connsiteY244" fmla="*/ 28262 h 5232455"/>
              <a:gd name="connsiteX245" fmla="*/ 2912009 w 12192000"/>
              <a:gd name="connsiteY245" fmla="*/ 24403 h 5232455"/>
              <a:gd name="connsiteX246" fmla="*/ 2931895 w 12192000"/>
              <a:gd name="connsiteY246" fmla="*/ 14365 h 5232455"/>
              <a:gd name="connsiteX247" fmla="*/ 2936965 w 12192000"/>
              <a:gd name="connsiteY247" fmla="*/ 14771 h 5232455"/>
              <a:gd name="connsiteX248" fmla="*/ 2969058 w 12192000"/>
              <a:gd name="connsiteY248" fmla="*/ 3188 h 5232455"/>
              <a:gd name="connsiteX249" fmla="*/ 2970141 w 12192000"/>
              <a:gd name="connsiteY249" fmla="*/ 4113 h 5232455"/>
              <a:gd name="connsiteX250" fmla="*/ 2981985 w 12192000"/>
              <a:gd name="connsiteY250" fmla="*/ 5589 h 5232455"/>
              <a:gd name="connsiteX251" fmla="*/ 3003160 w 12192000"/>
              <a:gd name="connsiteY251" fmla="*/ 5933 h 5232455"/>
              <a:gd name="connsiteX252" fmla="*/ 3059919 w 12192000"/>
              <a:gd name="connsiteY252" fmla="*/ 20150 h 5232455"/>
              <a:gd name="connsiteX253" fmla="*/ 3093450 w 12192000"/>
              <a:gd name="connsiteY253" fmla="*/ 8195 h 5232455"/>
              <a:gd name="connsiteX254" fmla="*/ 3188029 w 12192000"/>
              <a:gd name="connsiteY254" fmla="*/ 6375 h 52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232455">
                <a:moveTo>
                  <a:pt x="3188029" y="6375"/>
                </a:moveTo>
                <a:lnTo>
                  <a:pt x="3287078" y="27606"/>
                </a:lnTo>
                <a:cubicBezTo>
                  <a:pt x="3323715" y="28068"/>
                  <a:pt x="3355440" y="35952"/>
                  <a:pt x="3386448" y="30393"/>
                </a:cubicBezTo>
                <a:cubicBezTo>
                  <a:pt x="3399044" y="36526"/>
                  <a:pt x="3410916" y="39002"/>
                  <a:pt x="3422427" y="29823"/>
                </a:cubicBezTo>
                <a:cubicBezTo>
                  <a:pt x="3456617" y="32886"/>
                  <a:pt x="3464894" y="45995"/>
                  <a:pt x="3486559" y="35770"/>
                </a:cubicBezTo>
                <a:cubicBezTo>
                  <a:pt x="3505768" y="56974"/>
                  <a:pt x="3506905" y="48882"/>
                  <a:pt x="3515932" y="42810"/>
                </a:cubicBezTo>
                <a:lnTo>
                  <a:pt x="3517220" y="42377"/>
                </a:lnTo>
                <a:lnTo>
                  <a:pt x="3519845" y="45407"/>
                </a:lnTo>
                <a:lnTo>
                  <a:pt x="3525279" y="46811"/>
                </a:lnTo>
                <a:lnTo>
                  <a:pt x="3540113" y="45907"/>
                </a:lnTo>
                <a:lnTo>
                  <a:pt x="3545692" y="44786"/>
                </a:lnTo>
                <a:cubicBezTo>
                  <a:pt x="3549534" y="44304"/>
                  <a:pt x="3552087" y="44358"/>
                  <a:pt x="3553854" y="44807"/>
                </a:cubicBezTo>
                <a:lnTo>
                  <a:pt x="3554058" y="45056"/>
                </a:lnTo>
                <a:lnTo>
                  <a:pt x="3561703" y="44591"/>
                </a:lnTo>
                <a:cubicBezTo>
                  <a:pt x="3574605" y="43234"/>
                  <a:pt x="3587161" y="41376"/>
                  <a:pt x="3599112" y="39166"/>
                </a:cubicBezTo>
                <a:cubicBezTo>
                  <a:pt x="3609218" y="53084"/>
                  <a:pt x="3653377" y="36644"/>
                  <a:pt x="3648544" y="62881"/>
                </a:cubicBezTo>
                <a:cubicBezTo>
                  <a:pt x="3664665" y="60678"/>
                  <a:pt x="3674416" y="49784"/>
                  <a:pt x="3668987" y="66992"/>
                </a:cubicBezTo>
                <a:cubicBezTo>
                  <a:pt x="3674294" y="66761"/>
                  <a:pt x="3677564" y="68224"/>
                  <a:pt x="3679906" y="70516"/>
                </a:cubicBezTo>
                <a:lnTo>
                  <a:pt x="3680583" y="71594"/>
                </a:lnTo>
                <a:lnTo>
                  <a:pt x="3716448" y="66268"/>
                </a:lnTo>
                <a:lnTo>
                  <a:pt x="3721210" y="67563"/>
                </a:lnTo>
                <a:lnTo>
                  <a:pt x="3744585" y="61530"/>
                </a:lnTo>
                <a:lnTo>
                  <a:pt x="3756664" y="59781"/>
                </a:lnTo>
                <a:lnTo>
                  <a:pt x="3760076" y="56468"/>
                </a:lnTo>
                <a:cubicBezTo>
                  <a:pt x="3763760" y="54457"/>
                  <a:pt x="3769040" y="53589"/>
                  <a:pt x="3777900" y="55315"/>
                </a:cubicBezTo>
                <a:lnTo>
                  <a:pt x="3779950" y="56246"/>
                </a:lnTo>
                <a:lnTo>
                  <a:pt x="3794650" y="51341"/>
                </a:lnTo>
                <a:cubicBezTo>
                  <a:pt x="3799384" y="49075"/>
                  <a:pt x="3803575" y="46191"/>
                  <a:pt x="3806969" y="42453"/>
                </a:cubicBezTo>
                <a:cubicBezTo>
                  <a:pt x="3857022" y="62428"/>
                  <a:pt x="3904249" y="44152"/>
                  <a:pt x="3958577" y="47607"/>
                </a:cubicBezTo>
                <a:cubicBezTo>
                  <a:pt x="3982063" y="78687"/>
                  <a:pt x="4075943" y="40635"/>
                  <a:pt x="4089430" y="10501"/>
                </a:cubicBezTo>
                <a:cubicBezTo>
                  <a:pt x="4089836" y="45707"/>
                  <a:pt x="4210728" y="-29946"/>
                  <a:pt x="4171715" y="14367"/>
                </a:cubicBezTo>
                <a:cubicBezTo>
                  <a:pt x="4190376" y="11284"/>
                  <a:pt x="4209638" y="25006"/>
                  <a:pt x="4199128" y="36195"/>
                </a:cubicBezTo>
                <a:cubicBezTo>
                  <a:pt x="4255818" y="12249"/>
                  <a:pt x="4339488" y="36060"/>
                  <a:pt x="4403546" y="25184"/>
                </a:cubicBezTo>
                <a:cubicBezTo>
                  <a:pt x="4438470" y="51495"/>
                  <a:pt x="4419538" y="27150"/>
                  <a:pt x="4455762" y="32072"/>
                </a:cubicBezTo>
                <a:cubicBezTo>
                  <a:pt x="4445854" y="7850"/>
                  <a:pt x="4499738" y="45661"/>
                  <a:pt x="4501720" y="18325"/>
                </a:cubicBezTo>
                <a:cubicBezTo>
                  <a:pt x="4508248" y="20087"/>
                  <a:pt x="4514512" y="22655"/>
                  <a:pt x="4520780" y="25438"/>
                </a:cubicBezTo>
                <a:lnTo>
                  <a:pt x="4524071" y="26883"/>
                </a:lnTo>
                <a:lnTo>
                  <a:pt x="4537225" y="27930"/>
                </a:lnTo>
                <a:lnTo>
                  <a:pt x="4540932" y="34139"/>
                </a:lnTo>
                <a:lnTo>
                  <a:pt x="4560732" y="39954"/>
                </a:lnTo>
                <a:cubicBezTo>
                  <a:pt x="4568148" y="41218"/>
                  <a:pt x="4576128" y="41510"/>
                  <a:pt x="4584946" y="40234"/>
                </a:cubicBezTo>
                <a:cubicBezTo>
                  <a:pt x="4606640" y="29401"/>
                  <a:pt x="4640420" y="42678"/>
                  <a:pt x="4670972" y="41875"/>
                </a:cubicBezTo>
                <a:lnTo>
                  <a:pt x="4685002" y="38521"/>
                </a:lnTo>
                <a:lnTo>
                  <a:pt x="4730794" y="44114"/>
                </a:lnTo>
                <a:cubicBezTo>
                  <a:pt x="4743830" y="45199"/>
                  <a:pt x="4757359" y="45769"/>
                  <a:pt x="4771603" y="45372"/>
                </a:cubicBezTo>
                <a:lnTo>
                  <a:pt x="4798044" y="42704"/>
                </a:lnTo>
                <a:lnTo>
                  <a:pt x="4804975" y="44915"/>
                </a:lnTo>
                <a:cubicBezTo>
                  <a:pt x="4817047" y="44669"/>
                  <a:pt x="4833024" y="36885"/>
                  <a:pt x="4831600" y="46341"/>
                </a:cubicBezTo>
                <a:lnTo>
                  <a:pt x="4845162" y="43064"/>
                </a:lnTo>
                <a:lnTo>
                  <a:pt x="4858548" y="50610"/>
                </a:lnTo>
                <a:cubicBezTo>
                  <a:pt x="4860014" y="52362"/>
                  <a:pt x="4861117" y="54227"/>
                  <a:pt x="4861820" y="56140"/>
                </a:cubicBezTo>
                <a:lnTo>
                  <a:pt x="4880767" y="53657"/>
                </a:lnTo>
                <a:lnTo>
                  <a:pt x="4896300" y="59061"/>
                </a:lnTo>
                <a:lnTo>
                  <a:pt x="4909841" y="55528"/>
                </a:lnTo>
                <a:lnTo>
                  <a:pt x="4915461" y="56324"/>
                </a:lnTo>
                <a:lnTo>
                  <a:pt x="4929430" y="58998"/>
                </a:lnTo>
                <a:cubicBezTo>
                  <a:pt x="4936592" y="60872"/>
                  <a:pt x="4944606" y="63131"/>
                  <a:pt x="4953531" y="64940"/>
                </a:cubicBezTo>
                <a:lnTo>
                  <a:pt x="4961050" y="65767"/>
                </a:lnTo>
                <a:lnTo>
                  <a:pt x="4977419" y="74854"/>
                </a:lnTo>
                <a:cubicBezTo>
                  <a:pt x="4989329" y="81723"/>
                  <a:pt x="4998703" y="86352"/>
                  <a:pt x="5009106" y="82624"/>
                </a:cubicBezTo>
                <a:cubicBezTo>
                  <a:pt x="5026839" y="91499"/>
                  <a:pt x="5039227" y="116374"/>
                  <a:pt x="5064895" y="109738"/>
                </a:cubicBezTo>
                <a:cubicBezTo>
                  <a:pt x="5057105" y="121007"/>
                  <a:pt x="5093400" y="111102"/>
                  <a:pt x="5097688" y="122676"/>
                </a:cubicBezTo>
                <a:cubicBezTo>
                  <a:pt x="5099668" y="131998"/>
                  <a:pt x="5111139" y="131166"/>
                  <a:pt x="5119875" y="134601"/>
                </a:cubicBezTo>
                <a:cubicBezTo>
                  <a:pt x="5126101" y="144121"/>
                  <a:pt x="5170057" y="152813"/>
                  <a:pt x="5185360" y="151443"/>
                </a:cubicBezTo>
                <a:cubicBezTo>
                  <a:pt x="5228495" y="141970"/>
                  <a:pt x="5263192" y="180296"/>
                  <a:pt x="5297679" y="173709"/>
                </a:cubicBezTo>
                <a:cubicBezTo>
                  <a:pt x="5306709" y="174608"/>
                  <a:pt x="5314196" y="176764"/>
                  <a:pt x="5320681" y="179692"/>
                </a:cubicBezTo>
                <a:lnTo>
                  <a:pt x="5336842" y="189776"/>
                </a:lnTo>
                <a:cubicBezTo>
                  <a:pt x="5337043" y="191991"/>
                  <a:pt x="5337243" y="194206"/>
                  <a:pt x="5337444" y="196421"/>
                </a:cubicBezTo>
                <a:lnTo>
                  <a:pt x="5349516" y="200505"/>
                </a:lnTo>
                <a:lnTo>
                  <a:pt x="5351972" y="202623"/>
                </a:lnTo>
                <a:cubicBezTo>
                  <a:pt x="5356645" y="206691"/>
                  <a:pt x="5361411" y="210559"/>
                  <a:pt x="5366814" y="213739"/>
                </a:cubicBezTo>
                <a:cubicBezTo>
                  <a:pt x="5381668" y="188805"/>
                  <a:pt x="5415227" y="236677"/>
                  <a:pt x="5417244" y="211827"/>
                </a:cubicBezTo>
                <a:cubicBezTo>
                  <a:pt x="5449522" y="224962"/>
                  <a:pt x="5442974" y="197862"/>
                  <a:pt x="5463870" y="230568"/>
                </a:cubicBezTo>
                <a:cubicBezTo>
                  <a:pt x="5530235" y="235601"/>
                  <a:pt x="5598895" y="277502"/>
                  <a:pt x="5664412" y="268648"/>
                </a:cubicBezTo>
                <a:cubicBezTo>
                  <a:pt x="5649063" y="276562"/>
                  <a:pt x="5660966" y="293867"/>
                  <a:pt x="5680257" y="295413"/>
                </a:cubicBezTo>
                <a:cubicBezTo>
                  <a:pt x="5621974" y="327372"/>
                  <a:pt x="5773350" y="285639"/>
                  <a:pt x="5757046" y="318453"/>
                </a:cubicBezTo>
                <a:cubicBezTo>
                  <a:pt x="5784218" y="293635"/>
                  <a:pt x="5891959" y="280462"/>
                  <a:pt x="5899668" y="314896"/>
                </a:cubicBezTo>
                <a:cubicBezTo>
                  <a:pt x="5949942" y="330947"/>
                  <a:pt x="6003733" y="325125"/>
                  <a:pt x="6042086" y="355518"/>
                </a:cubicBezTo>
                <a:cubicBezTo>
                  <a:pt x="6047101" y="352845"/>
                  <a:pt x="6052473" y="351157"/>
                  <a:pt x="6058069" y="350170"/>
                </a:cubicBezTo>
                <a:lnTo>
                  <a:pt x="6074444" y="349088"/>
                </a:lnTo>
                <a:lnTo>
                  <a:pt x="6075959" y="350435"/>
                </a:lnTo>
                <a:cubicBezTo>
                  <a:pt x="6083606" y="354133"/>
                  <a:pt x="6089063" y="354575"/>
                  <a:pt x="6093540" y="353576"/>
                </a:cubicBezTo>
                <a:lnTo>
                  <a:pt x="6098369" y="351305"/>
                </a:lnTo>
                <a:lnTo>
                  <a:pt x="6110738" y="352533"/>
                </a:lnTo>
                <a:lnTo>
                  <a:pt x="6135933" y="352452"/>
                </a:lnTo>
                <a:lnTo>
                  <a:pt x="6139871" y="354780"/>
                </a:lnTo>
                <a:lnTo>
                  <a:pt x="6176662" y="358308"/>
                </a:lnTo>
                <a:cubicBezTo>
                  <a:pt x="6176708" y="358695"/>
                  <a:pt x="6176754" y="359083"/>
                  <a:pt x="6176801" y="359470"/>
                </a:cubicBezTo>
                <a:cubicBezTo>
                  <a:pt x="6177951" y="362154"/>
                  <a:pt x="6180382" y="364286"/>
                  <a:pt x="6185563" y="365325"/>
                </a:cubicBezTo>
                <a:cubicBezTo>
                  <a:pt x="6172218" y="380034"/>
                  <a:pt x="6186695" y="372214"/>
                  <a:pt x="6203148" y="373978"/>
                </a:cubicBezTo>
                <a:cubicBezTo>
                  <a:pt x="6186092" y="397217"/>
                  <a:pt x="6236081" y="392376"/>
                  <a:pt x="6239136" y="407698"/>
                </a:cubicBezTo>
                <a:cubicBezTo>
                  <a:pt x="6251604" y="408470"/>
                  <a:pt x="6264482" y="409710"/>
                  <a:pt x="6277452" y="411500"/>
                </a:cubicBezTo>
                <a:lnTo>
                  <a:pt x="6284979" y="412874"/>
                </a:lnTo>
                <a:cubicBezTo>
                  <a:pt x="6285004" y="412967"/>
                  <a:pt x="6285030" y="413060"/>
                  <a:pt x="6285055" y="413153"/>
                </a:cubicBezTo>
                <a:cubicBezTo>
                  <a:pt x="6286528" y="413988"/>
                  <a:pt x="6288943" y="414642"/>
                  <a:pt x="6292844" y="415103"/>
                </a:cubicBezTo>
                <a:lnTo>
                  <a:pt x="6298705" y="415379"/>
                </a:lnTo>
                <a:lnTo>
                  <a:pt x="6313308" y="418044"/>
                </a:lnTo>
                <a:lnTo>
                  <a:pt x="6317834" y="420633"/>
                </a:lnTo>
                <a:lnTo>
                  <a:pt x="6318907" y="424070"/>
                </a:lnTo>
                <a:lnTo>
                  <a:pt x="6320341" y="423972"/>
                </a:lnTo>
                <a:cubicBezTo>
                  <a:pt x="6331847" y="420463"/>
                  <a:pt x="6336768" y="413212"/>
                  <a:pt x="6345071" y="437455"/>
                </a:cubicBezTo>
                <a:cubicBezTo>
                  <a:pt x="6370620" y="433074"/>
                  <a:pt x="6372313" y="447213"/>
                  <a:pt x="6403531" y="458140"/>
                </a:cubicBezTo>
                <a:cubicBezTo>
                  <a:pt x="6418880" y="452331"/>
                  <a:pt x="6429052" y="457437"/>
                  <a:pt x="6438176" y="466114"/>
                </a:cubicBezTo>
                <a:cubicBezTo>
                  <a:pt x="6470442" y="468277"/>
                  <a:pt x="6497016" y="483101"/>
                  <a:pt x="6531805" y="492190"/>
                </a:cubicBezTo>
                <a:cubicBezTo>
                  <a:pt x="6572391" y="488640"/>
                  <a:pt x="6587615" y="511954"/>
                  <a:pt x="6624812" y="521583"/>
                </a:cubicBezTo>
                <a:cubicBezTo>
                  <a:pt x="6661654" y="509054"/>
                  <a:pt x="6648131" y="543176"/>
                  <a:pt x="6665821" y="554310"/>
                </a:cubicBezTo>
                <a:lnTo>
                  <a:pt x="6671133" y="556037"/>
                </a:lnTo>
                <a:lnTo>
                  <a:pt x="6685990" y="556019"/>
                </a:lnTo>
                <a:lnTo>
                  <a:pt x="6691636" y="555232"/>
                </a:lnTo>
                <a:cubicBezTo>
                  <a:pt x="6695503" y="554980"/>
                  <a:pt x="6698046" y="555186"/>
                  <a:pt x="6699772" y="555740"/>
                </a:cubicBezTo>
                <a:lnTo>
                  <a:pt x="6699955" y="556001"/>
                </a:lnTo>
                <a:lnTo>
                  <a:pt x="6707613" y="555992"/>
                </a:lnTo>
                <a:cubicBezTo>
                  <a:pt x="6720579" y="555407"/>
                  <a:pt x="6733235" y="554299"/>
                  <a:pt x="6745320" y="552805"/>
                </a:cubicBezTo>
                <a:cubicBezTo>
                  <a:pt x="6754341" y="567305"/>
                  <a:pt x="6799607" y="553523"/>
                  <a:pt x="6792811" y="579433"/>
                </a:cubicBezTo>
                <a:cubicBezTo>
                  <a:pt x="6809051" y="578194"/>
                  <a:pt x="6819592" y="567897"/>
                  <a:pt x="6812882" y="584758"/>
                </a:cubicBezTo>
                <a:cubicBezTo>
                  <a:pt x="6818190" y="584843"/>
                  <a:pt x="6821340" y="586499"/>
                  <a:pt x="6823500" y="588928"/>
                </a:cubicBezTo>
                <a:lnTo>
                  <a:pt x="6824098" y="590044"/>
                </a:lnTo>
                <a:lnTo>
                  <a:pt x="6860252" y="586865"/>
                </a:lnTo>
                <a:lnTo>
                  <a:pt x="6864904" y="588442"/>
                </a:lnTo>
                <a:lnTo>
                  <a:pt x="6888662" y="583812"/>
                </a:lnTo>
                <a:lnTo>
                  <a:pt x="6900835" y="582784"/>
                </a:lnTo>
                <a:lnTo>
                  <a:pt x="6904484" y="579680"/>
                </a:lnTo>
                <a:cubicBezTo>
                  <a:pt x="6908310" y="577891"/>
                  <a:pt x="6913643" y="577339"/>
                  <a:pt x="6922346" y="579592"/>
                </a:cubicBezTo>
                <a:lnTo>
                  <a:pt x="6924318" y="580642"/>
                </a:lnTo>
                <a:lnTo>
                  <a:pt x="6939344" y="576622"/>
                </a:lnTo>
                <a:cubicBezTo>
                  <a:pt x="6944233" y="574640"/>
                  <a:pt x="6948630" y="572012"/>
                  <a:pt x="6952296" y="568480"/>
                </a:cubicBezTo>
                <a:cubicBezTo>
                  <a:pt x="7000688" y="591412"/>
                  <a:pt x="7049150" y="575978"/>
                  <a:pt x="7103052" y="582667"/>
                </a:cubicBezTo>
                <a:cubicBezTo>
                  <a:pt x="7164010" y="581617"/>
                  <a:pt x="7206372" y="577594"/>
                  <a:pt x="7246485" y="578085"/>
                </a:cubicBezTo>
                <a:cubicBezTo>
                  <a:pt x="7265321" y="576121"/>
                  <a:pt x="7402761" y="575068"/>
                  <a:pt x="7391440" y="585614"/>
                </a:cubicBezTo>
                <a:cubicBezTo>
                  <a:pt x="7449760" y="565084"/>
                  <a:pt x="7483675" y="593848"/>
                  <a:pt x="7548358" y="586808"/>
                </a:cubicBezTo>
                <a:cubicBezTo>
                  <a:pt x="7581191" y="615162"/>
                  <a:pt x="7564154" y="589722"/>
                  <a:pt x="7599893" y="596799"/>
                </a:cubicBezTo>
                <a:cubicBezTo>
                  <a:pt x="7591842" y="572022"/>
                  <a:pt x="7642712" y="612989"/>
                  <a:pt x="7646750" y="585813"/>
                </a:cubicBezTo>
                <a:cubicBezTo>
                  <a:pt x="7653127" y="587959"/>
                  <a:pt x="7659175" y="590899"/>
                  <a:pt x="7665217" y="594052"/>
                </a:cubicBezTo>
                <a:lnTo>
                  <a:pt x="7668385" y="595689"/>
                </a:lnTo>
                <a:lnTo>
                  <a:pt x="7681420" y="597521"/>
                </a:lnTo>
                <a:lnTo>
                  <a:pt x="7684651" y="603940"/>
                </a:lnTo>
                <a:lnTo>
                  <a:pt x="7843050" y="614241"/>
                </a:lnTo>
                <a:cubicBezTo>
                  <a:pt x="7856954" y="610131"/>
                  <a:pt x="7901943" y="610733"/>
                  <a:pt x="7911637" y="618959"/>
                </a:cubicBezTo>
                <a:cubicBezTo>
                  <a:pt x="7921260" y="620756"/>
                  <a:pt x="7931762" y="617867"/>
                  <a:pt x="7937365" y="626668"/>
                </a:cubicBezTo>
                <a:cubicBezTo>
                  <a:pt x="7958268" y="631844"/>
                  <a:pt x="8006140" y="643744"/>
                  <a:pt x="8037057" y="650015"/>
                </a:cubicBezTo>
                <a:cubicBezTo>
                  <a:pt x="8053719" y="638937"/>
                  <a:pt x="8079882" y="661430"/>
                  <a:pt x="8122868" y="664297"/>
                </a:cubicBezTo>
                <a:cubicBezTo>
                  <a:pt x="8141102" y="651485"/>
                  <a:pt x="8151839" y="666407"/>
                  <a:pt x="8186750" y="649435"/>
                </a:cubicBezTo>
                <a:cubicBezTo>
                  <a:pt x="8188181" y="651188"/>
                  <a:pt x="8189967" y="652819"/>
                  <a:pt x="8192054" y="654277"/>
                </a:cubicBezTo>
                <a:cubicBezTo>
                  <a:pt x="8204181" y="662746"/>
                  <a:pt x="8223618" y="663670"/>
                  <a:pt x="8235470" y="656341"/>
                </a:cubicBezTo>
                <a:cubicBezTo>
                  <a:pt x="8291101" y="633893"/>
                  <a:pt x="8341536" y="636526"/>
                  <a:pt x="8388968" y="633092"/>
                </a:cubicBezTo>
                <a:cubicBezTo>
                  <a:pt x="8442578" y="631930"/>
                  <a:pt x="8406478" y="658826"/>
                  <a:pt x="8473770" y="637968"/>
                </a:cubicBezTo>
                <a:cubicBezTo>
                  <a:pt x="8480755" y="647980"/>
                  <a:pt x="8489229" y="648756"/>
                  <a:pt x="8503642" y="644614"/>
                </a:cubicBezTo>
                <a:cubicBezTo>
                  <a:pt x="8529673" y="644778"/>
                  <a:pt x="8527062" y="669217"/>
                  <a:pt x="8553701" y="655445"/>
                </a:cubicBezTo>
                <a:cubicBezTo>
                  <a:pt x="8548666" y="668439"/>
                  <a:pt x="8602920" y="662401"/>
                  <a:pt x="8590556" y="675642"/>
                </a:cubicBezTo>
                <a:cubicBezTo>
                  <a:pt x="8607202" y="688280"/>
                  <a:pt x="8616076" y="668838"/>
                  <a:pt x="8632638" y="679902"/>
                </a:cubicBezTo>
                <a:cubicBezTo>
                  <a:pt x="8651555" y="683051"/>
                  <a:pt x="8622103" y="665414"/>
                  <a:pt x="8643140" y="665237"/>
                </a:cubicBezTo>
                <a:cubicBezTo>
                  <a:pt x="8668580" y="667400"/>
                  <a:pt x="8669151" y="643248"/>
                  <a:pt x="8687917" y="674873"/>
                </a:cubicBezTo>
                <a:lnTo>
                  <a:pt x="8755765" y="691208"/>
                </a:lnTo>
                <a:cubicBezTo>
                  <a:pt x="8771235" y="684210"/>
                  <a:pt x="8783355" y="688566"/>
                  <a:pt x="8795085" y="696588"/>
                </a:cubicBezTo>
                <a:cubicBezTo>
                  <a:pt x="8830601" y="696312"/>
                  <a:pt x="8862574" y="709182"/>
                  <a:pt x="8902279" y="715671"/>
                </a:cubicBezTo>
                <a:cubicBezTo>
                  <a:pt x="8945651" y="709025"/>
                  <a:pt x="8967057" y="731283"/>
                  <a:pt x="9009490" y="738130"/>
                </a:cubicBezTo>
                <a:cubicBezTo>
                  <a:pt x="9052268" y="720556"/>
                  <a:pt x="9036250" y="769165"/>
                  <a:pt x="9072120" y="770325"/>
                </a:cubicBezTo>
                <a:cubicBezTo>
                  <a:pt x="9131058" y="755785"/>
                  <a:pt x="9070119" y="786673"/>
                  <a:pt x="9160343" y="786746"/>
                </a:cubicBezTo>
                <a:cubicBezTo>
                  <a:pt x="9165546" y="783979"/>
                  <a:pt x="9176314" y="788033"/>
                  <a:pt x="9174981" y="792262"/>
                </a:cubicBezTo>
                <a:cubicBezTo>
                  <a:pt x="9194754" y="792109"/>
                  <a:pt x="9250657" y="820706"/>
                  <a:pt x="9278987" y="817631"/>
                </a:cubicBezTo>
                <a:cubicBezTo>
                  <a:pt x="9333518" y="833772"/>
                  <a:pt x="9360905" y="815109"/>
                  <a:pt x="9400617" y="821517"/>
                </a:cubicBezTo>
                <a:cubicBezTo>
                  <a:pt x="9446163" y="839351"/>
                  <a:pt x="9472711" y="854824"/>
                  <a:pt x="9552261" y="892831"/>
                </a:cubicBezTo>
                <a:lnTo>
                  <a:pt x="9822258" y="1001854"/>
                </a:lnTo>
                <a:cubicBezTo>
                  <a:pt x="9922385" y="1082273"/>
                  <a:pt x="10051976" y="1038587"/>
                  <a:pt x="10113244" y="1044510"/>
                </a:cubicBezTo>
                <a:cubicBezTo>
                  <a:pt x="10138637" y="1020593"/>
                  <a:pt x="10159221" y="1047111"/>
                  <a:pt x="10189871" y="1037391"/>
                </a:cubicBezTo>
                <a:cubicBezTo>
                  <a:pt x="10258060" y="1032131"/>
                  <a:pt x="10325745" y="1004952"/>
                  <a:pt x="10414253" y="1023375"/>
                </a:cubicBezTo>
                <a:cubicBezTo>
                  <a:pt x="10454148" y="948496"/>
                  <a:pt x="10557884" y="993632"/>
                  <a:pt x="10642574" y="950868"/>
                </a:cubicBezTo>
                <a:cubicBezTo>
                  <a:pt x="10691734" y="942135"/>
                  <a:pt x="10768969" y="979324"/>
                  <a:pt x="10786007" y="938924"/>
                </a:cubicBezTo>
                <a:cubicBezTo>
                  <a:pt x="10808505" y="963648"/>
                  <a:pt x="10829561" y="923708"/>
                  <a:pt x="10854151" y="920164"/>
                </a:cubicBezTo>
                <a:cubicBezTo>
                  <a:pt x="10873781" y="935886"/>
                  <a:pt x="10883521" y="922289"/>
                  <a:pt x="10901354" y="919267"/>
                </a:cubicBezTo>
                <a:cubicBezTo>
                  <a:pt x="10909430" y="928964"/>
                  <a:pt x="10924523" y="928459"/>
                  <a:pt x="10929658" y="917084"/>
                </a:cubicBezTo>
                <a:cubicBezTo>
                  <a:pt x="10922372" y="890858"/>
                  <a:pt x="10974790" y="903941"/>
                  <a:pt x="10978685" y="885854"/>
                </a:cubicBezTo>
                <a:cubicBezTo>
                  <a:pt x="11009109" y="882080"/>
                  <a:pt x="11141217" y="905045"/>
                  <a:pt x="11163594" y="876091"/>
                </a:cubicBezTo>
                <a:cubicBezTo>
                  <a:pt x="11225103" y="862344"/>
                  <a:pt x="11314002" y="908404"/>
                  <a:pt x="11340142" y="907595"/>
                </a:cubicBezTo>
                <a:cubicBezTo>
                  <a:pt x="11366080" y="960488"/>
                  <a:pt x="11492322" y="821089"/>
                  <a:pt x="11603318" y="818126"/>
                </a:cubicBezTo>
                <a:cubicBezTo>
                  <a:pt x="11618275" y="823231"/>
                  <a:pt x="11626270" y="823162"/>
                  <a:pt x="11630282" y="811106"/>
                </a:cubicBezTo>
                <a:cubicBezTo>
                  <a:pt x="11659139" y="804141"/>
                  <a:pt x="11716067" y="792755"/>
                  <a:pt x="11776458" y="776334"/>
                </a:cubicBezTo>
                <a:cubicBezTo>
                  <a:pt x="11821845" y="762790"/>
                  <a:pt x="12045365" y="774578"/>
                  <a:pt x="12105816" y="760235"/>
                </a:cubicBezTo>
                <a:lnTo>
                  <a:pt x="12192000" y="696270"/>
                </a:lnTo>
                <a:lnTo>
                  <a:pt x="12192000" y="5232455"/>
                </a:lnTo>
                <a:lnTo>
                  <a:pt x="0" y="5223859"/>
                </a:lnTo>
                <a:lnTo>
                  <a:pt x="0" y="540482"/>
                </a:lnTo>
                <a:lnTo>
                  <a:pt x="3948" y="539440"/>
                </a:lnTo>
                <a:cubicBezTo>
                  <a:pt x="38999" y="531576"/>
                  <a:pt x="58344" y="531192"/>
                  <a:pt x="79987" y="525968"/>
                </a:cubicBezTo>
                <a:cubicBezTo>
                  <a:pt x="115029" y="513841"/>
                  <a:pt x="152100" y="486329"/>
                  <a:pt x="173247" y="477493"/>
                </a:cubicBezTo>
                <a:lnTo>
                  <a:pt x="206877" y="472952"/>
                </a:lnTo>
                <a:lnTo>
                  <a:pt x="205655" y="464375"/>
                </a:lnTo>
                <a:lnTo>
                  <a:pt x="218147" y="463744"/>
                </a:lnTo>
                <a:lnTo>
                  <a:pt x="246031" y="463535"/>
                </a:lnTo>
                <a:cubicBezTo>
                  <a:pt x="263431" y="462237"/>
                  <a:pt x="311815" y="464293"/>
                  <a:pt x="329529" y="461155"/>
                </a:cubicBezTo>
                <a:cubicBezTo>
                  <a:pt x="334639" y="452005"/>
                  <a:pt x="342526" y="447018"/>
                  <a:pt x="352311" y="444707"/>
                </a:cubicBezTo>
                <a:lnTo>
                  <a:pt x="373861" y="444449"/>
                </a:lnTo>
                <a:lnTo>
                  <a:pt x="498838" y="422403"/>
                </a:lnTo>
                <a:lnTo>
                  <a:pt x="516021" y="420754"/>
                </a:lnTo>
                <a:lnTo>
                  <a:pt x="525327" y="413364"/>
                </a:lnTo>
                <a:cubicBezTo>
                  <a:pt x="532431" y="411887"/>
                  <a:pt x="552839" y="412840"/>
                  <a:pt x="558651" y="411894"/>
                </a:cubicBezTo>
                <a:lnTo>
                  <a:pt x="560193" y="407686"/>
                </a:lnTo>
                <a:cubicBezTo>
                  <a:pt x="578707" y="400963"/>
                  <a:pt x="648345" y="378574"/>
                  <a:pt x="669729" y="371558"/>
                </a:cubicBezTo>
                <a:cubicBezTo>
                  <a:pt x="674001" y="378026"/>
                  <a:pt x="683567" y="367811"/>
                  <a:pt x="688496" y="365590"/>
                </a:cubicBezTo>
                <a:cubicBezTo>
                  <a:pt x="689259" y="369946"/>
                  <a:pt x="701191" y="371275"/>
                  <a:pt x="704711" y="367400"/>
                </a:cubicBezTo>
                <a:cubicBezTo>
                  <a:pt x="788593" y="346147"/>
                  <a:pt x="746605" y="390064"/>
                  <a:pt x="794485" y="362242"/>
                </a:cubicBezTo>
                <a:cubicBezTo>
                  <a:pt x="802955" y="360398"/>
                  <a:pt x="809819" y="362156"/>
                  <a:pt x="815839" y="365409"/>
                </a:cubicBezTo>
                <a:lnTo>
                  <a:pt x="824819" y="372095"/>
                </a:lnTo>
                <a:lnTo>
                  <a:pt x="859579" y="359461"/>
                </a:lnTo>
                <a:cubicBezTo>
                  <a:pt x="876701" y="355058"/>
                  <a:pt x="894722" y="352137"/>
                  <a:pt x="913213" y="350804"/>
                </a:cubicBezTo>
                <a:cubicBezTo>
                  <a:pt x="917362" y="359706"/>
                  <a:pt x="931876" y="347059"/>
                  <a:pt x="938704" y="344555"/>
                </a:cubicBezTo>
                <a:cubicBezTo>
                  <a:pt x="938775" y="350368"/>
                  <a:pt x="953903" y="353155"/>
                  <a:pt x="959272" y="348348"/>
                </a:cubicBezTo>
                <a:cubicBezTo>
                  <a:pt x="1072096" y="327568"/>
                  <a:pt x="1008611" y="381872"/>
                  <a:pt x="1076317" y="349310"/>
                </a:cubicBezTo>
                <a:cubicBezTo>
                  <a:pt x="1087643" y="347612"/>
                  <a:pt x="1096141" y="350525"/>
                  <a:pt x="1103231" y="355337"/>
                </a:cubicBezTo>
                <a:lnTo>
                  <a:pt x="1115987" y="367351"/>
                </a:lnTo>
                <a:lnTo>
                  <a:pt x="1125983" y="363067"/>
                </a:lnTo>
                <a:cubicBezTo>
                  <a:pt x="1163707" y="362731"/>
                  <a:pt x="1174830" y="375044"/>
                  <a:pt x="1196778" y="362640"/>
                </a:cubicBezTo>
                <a:cubicBezTo>
                  <a:pt x="1229213" y="388423"/>
                  <a:pt x="1218291" y="365211"/>
                  <a:pt x="1242961" y="361265"/>
                </a:cubicBezTo>
                <a:cubicBezTo>
                  <a:pt x="1262423" y="356124"/>
                  <a:pt x="1226693" y="346232"/>
                  <a:pt x="1245768" y="344771"/>
                </a:cubicBezTo>
                <a:cubicBezTo>
                  <a:pt x="1266403" y="351427"/>
                  <a:pt x="1265433" y="330755"/>
                  <a:pt x="1286892" y="338895"/>
                </a:cubicBezTo>
                <a:cubicBezTo>
                  <a:pt x="1281679" y="354469"/>
                  <a:pt x="1329238" y="335876"/>
                  <a:pt x="1330717" y="349483"/>
                </a:cubicBezTo>
                <a:cubicBezTo>
                  <a:pt x="1348944" y="330026"/>
                  <a:pt x="1358102" y="353995"/>
                  <a:pt x="1382372" y="347999"/>
                </a:cubicBezTo>
                <a:cubicBezTo>
                  <a:pt x="1393801" y="340638"/>
                  <a:pt x="1402047" y="339375"/>
                  <a:pt x="1413281" y="347291"/>
                </a:cubicBezTo>
                <a:cubicBezTo>
                  <a:pt x="1465930" y="311456"/>
                  <a:pt x="1445133" y="345687"/>
                  <a:pt x="1494404" y="331907"/>
                </a:cubicBezTo>
                <a:cubicBezTo>
                  <a:pt x="1536853" y="317414"/>
                  <a:pt x="1584973" y="308011"/>
                  <a:pt x="1626029" y="273413"/>
                </a:cubicBezTo>
                <a:cubicBezTo>
                  <a:pt x="1633565" y="263610"/>
                  <a:pt x="1652069" y="259900"/>
                  <a:pt x="1667354" y="265124"/>
                </a:cubicBezTo>
                <a:cubicBezTo>
                  <a:pt x="1669981" y="266024"/>
                  <a:pt x="1672417" y="267161"/>
                  <a:pt x="1674578" y="268497"/>
                </a:cubicBezTo>
                <a:cubicBezTo>
                  <a:pt x="1710071" y="263204"/>
                  <a:pt x="1839891" y="239566"/>
                  <a:pt x="1880316" y="233368"/>
                </a:cubicBezTo>
                <a:cubicBezTo>
                  <a:pt x="1883589" y="245961"/>
                  <a:pt x="1904031" y="223238"/>
                  <a:pt x="1917126" y="231311"/>
                </a:cubicBezTo>
                <a:cubicBezTo>
                  <a:pt x="1926505" y="238394"/>
                  <a:pt x="1934895" y="233153"/>
                  <a:pt x="1944692" y="232595"/>
                </a:cubicBezTo>
                <a:cubicBezTo>
                  <a:pt x="1957598" y="238164"/>
                  <a:pt x="1999691" y="228107"/>
                  <a:pt x="2010665" y="220894"/>
                </a:cubicBezTo>
                <a:cubicBezTo>
                  <a:pt x="2036890" y="195829"/>
                  <a:pt x="2096481" y="214443"/>
                  <a:pt x="2118270" y="195238"/>
                </a:cubicBezTo>
                <a:cubicBezTo>
                  <a:pt x="2126176" y="192421"/>
                  <a:pt x="2133912" y="191281"/>
                  <a:pt x="2141504" y="191185"/>
                </a:cubicBezTo>
                <a:lnTo>
                  <a:pt x="2162752" y="193299"/>
                </a:lnTo>
                <a:lnTo>
                  <a:pt x="2168793" y="198668"/>
                </a:lnTo>
                <a:lnTo>
                  <a:pt x="2181778" y="197338"/>
                </a:lnTo>
                <a:lnTo>
                  <a:pt x="2185499" y="198155"/>
                </a:lnTo>
                <a:cubicBezTo>
                  <a:pt x="2192607" y="199739"/>
                  <a:pt x="2199623" y="201117"/>
                  <a:pt x="2206566" y="201662"/>
                </a:cubicBezTo>
                <a:cubicBezTo>
                  <a:pt x="2197435" y="174741"/>
                  <a:pt x="2264127" y="201862"/>
                  <a:pt x="2244903" y="180090"/>
                </a:cubicBezTo>
                <a:cubicBezTo>
                  <a:pt x="2281469" y="178404"/>
                  <a:pt x="2253577" y="158125"/>
                  <a:pt x="2297531" y="177456"/>
                </a:cubicBezTo>
                <a:cubicBezTo>
                  <a:pt x="2354302" y="155443"/>
                  <a:pt x="2443792" y="163635"/>
                  <a:pt x="2488258" y="130235"/>
                </a:cubicBezTo>
                <a:cubicBezTo>
                  <a:pt x="2482735" y="142988"/>
                  <a:pt x="2506662" y="152882"/>
                  <a:pt x="2523236" y="146553"/>
                </a:cubicBezTo>
                <a:cubicBezTo>
                  <a:pt x="2503860" y="196592"/>
                  <a:pt x="2588767" y="101464"/>
                  <a:pt x="2603355" y="135610"/>
                </a:cubicBezTo>
                <a:cubicBezTo>
                  <a:pt x="2604074" y="103911"/>
                  <a:pt x="2678357" y="50157"/>
                  <a:pt x="2713319" y="76167"/>
                </a:cubicBezTo>
                <a:cubicBezTo>
                  <a:pt x="2766583" y="69819"/>
                  <a:pt x="2804300" y="43617"/>
                  <a:pt x="2860143" y="54092"/>
                </a:cubicBezTo>
                <a:cubicBezTo>
                  <a:pt x="2861876" y="49851"/>
                  <a:pt x="2864716" y="46300"/>
                  <a:pt x="2868320" y="43251"/>
                </a:cubicBezTo>
                <a:lnTo>
                  <a:pt x="2880379" y="35858"/>
                </a:lnTo>
                <a:lnTo>
                  <a:pt x="2882710" y="36396"/>
                </a:lnTo>
                <a:cubicBezTo>
                  <a:pt x="2891868" y="36491"/>
                  <a:pt x="2896557" y="34704"/>
                  <a:pt x="2899268" y="32091"/>
                </a:cubicBezTo>
                <a:lnTo>
                  <a:pt x="2901185" y="28262"/>
                </a:lnTo>
                <a:lnTo>
                  <a:pt x="2912009" y="24403"/>
                </a:lnTo>
                <a:lnTo>
                  <a:pt x="2931895" y="14365"/>
                </a:lnTo>
                <a:lnTo>
                  <a:pt x="2936965" y="14771"/>
                </a:lnTo>
                <a:lnTo>
                  <a:pt x="2969058" y="3188"/>
                </a:lnTo>
                <a:lnTo>
                  <a:pt x="2970141" y="4113"/>
                </a:lnTo>
                <a:cubicBezTo>
                  <a:pt x="2973299" y="5924"/>
                  <a:pt x="2977016" y="6762"/>
                  <a:pt x="2981985" y="5589"/>
                </a:cubicBezTo>
                <a:cubicBezTo>
                  <a:pt x="2983743" y="23284"/>
                  <a:pt x="2988657" y="10955"/>
                  <a:pt x="3003160" y="5933"/>
                </a:cubicBezTo>
                <a:cubicBezTo>
                  <a:pt x="3009129" y="32295"/>
                  <a:pt x="3044664" y="8428"/>
                  <a:pt x="3059919" y="20150"/>
                </a:cubicBezTo>
                <a:cubicBezTo>
                  <a:pt x="3070442" y="15867"/>
                  <a:pt x="3081678" y="11818"/>
                  <a:pt x="3093450" y="8195"/>
                </a:cubicBezTo>
                <a:lnTo>
                  <a:pt x="3188029" y="637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37036" y="3182427"/>
            <a:ext cx="8262001" cy="2796847"/>
          </a:xfrm>
        </p:spPr>
        <p:txBody>
          <a:bodyPr anchor="ctr">
            <a:normAutofit/>
          </a:bodyPr>
          <a:lstStyle/>
          <a:p>
            <a:pPr algn="l"/>
            <a:r>
              <a:rPr lang="en-US" sz="4400">
                <a:solidFill>
                  <a:schemeClr val="tx1">
                    <a:lumMod val="85000"/>
                    <a:lumOff val="15000"/>
                  </a:schemeClr>
                </a:solidFill>
                <a:ea typeface="+mj-lt"/>
                <a:cs typeface="+mj-lt"/>
              </a:rPr>
              <a:t>Management Decision Support System for Travelling Salesman Problem (MDSS-TSP)</a:t>
            </a:r>
            <a:endParaRPr lang="en-US" sz="4400">
              <a:solidFill>
                <a:schemeClr val="tx1">
                  <a:lumMod val="85000"/>
                  <a:lumOff val="15000"/>
                </a:schemeClr>
              </a:solidFill>
            </a:endParaRPr>
          </a:p>
        </p:txBody>
      </p:sp>
    </p:spTree>
    <p:extLst>
      <p:ext uri="{BB962C8B-B14F-4D97-AF65-F5344CB8AC3E}">
        <p14:creationId xmlns:p14="http://schemas.microsoft.com/office/powerpoint/2010/main" val="181119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6700" dirty="0">
                <a:cs typeface="Calibri"/>
              </a:rPr>
              <a:t>METHOD 1: BRUTE FORCE</a:t>
            </a:r>
            <a:br>
              <a:rPr lang="en-US" sz="6700" dirty="0">
                <a:cs typeface="Calibri"/>
              </a:rPr>
            </a:br>
            <a:endParaRPr lang="en-US" sz="6700" dirty="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20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6CEE-5E01-759F-CEAC-B166F2037523}"/>
              </a:ext>
            </a:extLst>
          </p:cNvPr>
          <p:cNvSpPr>
            <a:spLocks noGrp="1"/>
          </p:cNvSpPr>
          <p:nvPr>
            <p:ph type="title"/>
          </p:nvPr>
        </p:nvSpPr>
        <p:spPr/>
        <p:txBody>
          <a:bodyPr/>
          <a:lstStyle/>
          <a:p>
            <a:r>
              <a:rPr lang="en-US" dirty="0">
                <a:cs typeface="Calibri Light"/>
              </a:rPr>
              <a:t>STEPS TO SOLVE</a:t>
            </a:r>
            <a:endParaRPr lang="en-US" dirty="0"/>
          </a:p>
        </p:txBody>
      </p:sp>
      <p:sp>
        <p:nvSpPr>
          <p:cNvPr id="3" name="Content Placeholder 2">
            <a:extLst>
              <a:ext uri="{FF2B5EF4-FFF2-40B4-BE49-F238E27FC236}">
                <a16:creationId xmlns:a16="http://schemas.microsoft.com/office/drawing/2014/main" id="{3E4319D4-9560-5549-DDAA-82B188C74B3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Using the following steps, we can obtain all possible paths from the starting node to every vertex (</a:t>
            </a:r>
            <a:r>
              <a:rPr lang="en-US" dirty="0">
                <a:ea typeface="+mn-lt"/>
                <a:cs typeface="+mn-lt"/>
              </a:rPr>
              <a:t>once) and back to the starting node.</a:t>
            </a:r>
          </a:p>
          <a:p>
            <a:pPr marL="0" indent="0">
              <a:buNone/>
            </a:pPr>
            <a:endParaRPr lang="en-US" dirty="0">
              <a:ea typeface="+mn-lt"/>
              <a:cs typeface="+mn-lt"/>
            </a:endParaRPr>
          </a:p>
          <a:p>
            <a:pPr marL="0" indent="0">
              <a:buNone/>
            </a:pPr>
            <a:r>
              <a:rPr lang="en-US" dirty="0">
                <a:ea typeface="+mn-lt"/>
                <a:cs typeface="+mn-lt"/>
              </a:rPr>
              <a:t>Cost of each cycle is stored, and the 'minimum-cost' path is found and selected.</a:t>
            </a:r>
          </a:p>
          <a:p>
            <a:pPr marL="0" indent="0">
              <a:buNone/>
            </a:pPr>
            <a:endParaRPr lang="en-US" dirty="0">
              <a:ea typeface="+mn-lt"/>
              <a:cs typeface="+mn-lt"/>
            </a:endParaRPr>
          </a:p>
          <a:p>
            <a:pPr marL="0" indent="0">
              <a:buNone/>
            </a:pPr>
            <a:r>
              <a:rPr lang="en-US" dirty="0">
                <a:ea typeface="+mn-lt"/>
                <a:cs typeface="+mn-lt"/>
              </a:rPr>
              <a:t>For this approach, we write code in Python.</a:t>
            </a:r>
          </a:p>
          <a:p>
            <a:pPr marL="0" indent="0">
              <a:buNone/>
            </a:pP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40319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001A6C-9656-B682-0499-D047CB3825A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Algorithm </a:t>
            </a:r>
          </a:p>
        </p:txBody>
      </p:sp>
      <p:sp>
        <p:nvSpPr>
          <p:cNvPr id="21" name="Rectangle 2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54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0B704-F612-1B4C-D0DB-D42B19FF59AD}"/>
              </a:ext>
            </a:extLst>
          </p:cNvPr>
          <p:cNvSpPr>
            <a:spLocks noGrp="1"/>
          </p:cNvSpPr>
          <p:nvPr>
            <p:ph type="title"/>
          </p:nvPr>
        </p:nvSpPr>
        <p:spPr>
          <a:xfrm>
            <a:off x="630936" y="639520"/>
            <a:ext cx="3429000" cy="1719072"/>
          </a:xfrm>
        </p:spPr>
        <p:txBody>
          <a:bodyPr anchor="b">
            <a:normAutofit/>
          </a:bodyPr>
          <a:lstStyle/>
          <a:p>
            <a:r>
              <a:rPr lang="en-US" sz="3800" dirty="0">
                <a:cs typeface="Calibri Light"/>
              </a:rPr>
              <a:t>Defining the Data Matrix</a:t>
            </a:r>
          </a:p>
        </p:txBody>
      </p:sp>
      <p:sp>
        <p:nvSpPr>
          <p:cNvPr id="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232A8-D2AA-60A1-E662-B73D5EACFCFB}"/>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cs typeface="Calibri"/>
              </a:rPr>
              <a:t>Create a data matrix which contains distance / time / cost between each pair of nodes. The dimensions of the matrix are n x n, where n is the number of nodes in the graph.</a:t>
            </a:r>
            <a:endParaRPr lang="en-US" sz="2200" dirty="0">
              <a:ea typeface="Calibri"/>
              <a:cs typeface="Calibri"/>
            </a:endParaRPr>
          </a:p>
          <a:p>
            <a:r>
              <a:rPr lang="en-US" sz="2200" dirty="0">
                <a:ea typeface="Calibri"/>
                <a:cs typeface="Calibri"/>
              </a:rPr>
              <a:t>In Python, we create nested lists.</a:t>
            </a:r>
          </a:p>
          <a:p>
            <a:endParaRPr lang="en-US" sz="2200" dirty="0">
              <a:ea typeface="Calibri"/>
              <a:cs typeface="Calibri"/>
            </a:endParaRPr>
          </a:p>
          <a:p>
            <a:pPr marL="0" indent="0">
              <a:buNone/>
            </a:pPr>
            <a:endParaRPr lang="en-US" sz="2200" dirty="0">
              <a:ea typeface="Calibri"/>
              <a:cs typeface="Calibri"/>
            </a:endParaRPr>
          </a:p>
        </p:txBody>
      </p:sp>
      <p:graphicFrame>
        <p:nvGraphicFramePr>
          <p:cNvPr id="7" name="Table 8">
            <a:extLst>
              <a:ext uri="{FF2B5EF4-FFF2-40B4-BE49-F238E27FC236}">
                <a16:creationId xmlns:a16="http://schemas.microsoft.com/office/drawing/2014/main" id="{A76B80B9-296F-6ABA-5DAD-22306563BABA}"/>
              </a:ext>
            </a:extLst>
          </p:cNvPr>
          <p:cNvGraphicFramePr>
            <a:graphicFrameLocks noGrp="1"/>
          </p:cNvGraphicFramePr>
          <p:nvPr>
            <p:extLst>
              <p:ext uri="{D42A27DB-BD31-4B8C-83A1-F6EECF244321}">
                <p14:modId xmlns:p14="http://schemas.microsoft.com/office/powerpoint/2010/main" val="4000661110"/>
              </p:ext>
            </p:extLst>
          </p:nvPr>
        </p:nvGraphicFramePr>
        <p:xfrm>
          <a:off x="5739424" y="1249972"/>
          <a:ext cx="4733466" cy="4358058"/>
        </p:xfrm>
        <a:graphic>
          <a:graphicData uri="http://schemas.openxmlformats.org/drawingml/2006/table">
            <a:tbl>
              <a:tblPr firstRow="1" firstCol="1" bandRow="1">
                <a:tableStyleId>{5C22544A-7EE6-4342-B048-85BDC9FD1C3A}</a:tableStyleId>
              </a:tblPr>
              <a:tblGrid>
                <a:gridCol w="788911">
                  <a:extLst>
                    <a:ext uri="{9D8B030D-6E8A-4147-A177-3AD203B41FA5}">
                      <a16:colId xmlns:a16="http://schemas.microsoft.com/office/drawing/2014/main" val="2107153014"/>
                    </a:ext>
                  </a:extLst>
                </a:gridCol>
                <a:gridCol w="788911">
                  <a:extLst>
                    <a:ext uri="{9D8B030D-6E8A-4147-A177-3AD203B41FA5}">
                      <a16:colId xmlns:a16="http://schemas.microsoft.com/office/drawing/2014/main" val="2243251644"/>
                    </a:ext>
                  </a:extLst>
                </a:gridCol>
                <a:gridCol w="788911">
                  <a:extLst>
                    <a:ext uri="{9D8B030D-6E8A-4147-A177-3AD203B41FA5}">
                      <a16:colId xmlns:a16="http://schemas.microsoft.com/office/drawing/2014/main" val="759364826"/>
                    </a:ext>
                  </a:extLst>
                </a:gridCol>
                <a:gridCol w="788911">
                  <a:extLst>
                    <a:ext uri="{9D8B030D-6E8A-4147-A177-3AD203B41FA5}">
                      <a16:colId xmlns:a16="http://schemas.microsoft.com/office/drawing/2014/main" val="251429281"/>
                    </a:ext>
                  </a:extLst>
                </a:gridCol>
                <a:gridCol w="788911">
                  <a:extLst>
                    <a:ext uri="{9D8B030D-6E8A-4147-A177-3AD203B41FA5}">
                      <a16:colId xmlns:a16="http://schemas.microsoft.com/office/drawing/2014/main" val="1570457171"/>
                    </a:ext>
                  </a:extLst>
                </a:gridCol>
                <a:gridCol w="788911">
                  <a:extLst>
                    <a:ext uri="{9D8B030D-6E8A-4147-A177-3AD203B41FA5}">
                      <a16:colId xmlns:a16="http://schemas.microsoft.com/office/drawing/2014/main" val="2923473231"/>
                    </a:ext>
                  </a:extLst>
                </a:gridCol>
              </a:tblGrid>
              <a:tr h="726343">
                <a:tc>
                  <a:txBody>
                    <a:bodyPr/>
                    <a:lstStyle/>
                    <a:p>
                      <a:endParaRPr lang="en-US" sz="3300"/>
                    </a:p>
                  </a:txBody>
                  <a:tcPr marL="165946" marR="165946" marT="82973" marB="82973"/>
                </a:tc>
                <a:tc>
                  <a:txBody>
                    <a:bodyPr/>
                    <a:lstStyle/>
                    <a:p>
                      <a:pPr algn="ctr"/>
                      <a:r>
                        <a:rPr lang="en-US" sz="3300" dirty="0"/>
                        <a:t>1</a:t>
                      </a:r>
                    </a:p>
                  </a:txBody>
                  <a:tcPr marL="165946" marR="165946" marT="82973" marB="82973"/>
                </a:tc>
                <a:tc>
                  <a:txBody>
                    <a:bodyPr/>
                    <a:lstStyle/>
                    <a:p>
                      <a:pPr algn="ctr"/>
                      <a:r>
                        <a:rPr lang="en-US" sz="3300" dirty="0"/>
                        <a:t>2</a:t>
                      </a:r>
                    </a:p>
                  </a:txBody>
                  <a:tcPr marL="165946" marR="165946" marT="82973" marB="82973"/>
                </a:tc>
                <a:tc>
                  <a:txBody>
                    <a:bodyPr/>
                    <a:lstStyle/>
                    <a:p>
                      <a:pPr lvl="0" algn="ctr">
                        <a:buNone/>
                      </a:pPr>
                      <a:r>
                        <a:rPr lang="en-US" sz="3300" dirty="0"/>
                        <a:t>3</a:t>
                      </a:r>
                      <a:endParaRPr lang="en-US" sz="2800" dirty="0"/>
                    </a:p>
                  </a:txBody>
                  <a:tcPr marL="165946" marR="165946" marT="82973" marB="82973"/>
                </a:tc>
                <a:tc>
                  <a:txBody>
                    <a:bodyPr/>
                    <a:lstStyle/>
                    <a:p>
                      <a:pPr algn="ctr"/>
                      <a:r>
                        <a:rPr lang="en-US" sz="3300" dirty="0"/>
                        <a:t>4</a:t>
                      </a:r>
                    </a:p>
                  </a:txBody>
                  <a:tcPr marL="165946" marR="165946" marT="82973" marB="82973"/>
                </a:tc>
                <a:tc>
                  <a:txBody>
                    <a:bodyPr/>
                    <a:lstStyle/>
                    <a:p>
                      <a:pPr algn="ctr"/>
                      <a:r>
                        <a:rPr lang="en-US" sz="3300" dirty="0"/>
                        <a:t>5</a:t>
                      </a:r>
                    </a:p>
                  </a:txBody>
                  <a:tcPr marL="165946" marR="165946" marT="82973" marB="82973"/>
                </a:tc>
                <a:extLst>
                  <a:ext uri="{0D108BD9-81ED-4DB2-BD59-A6C34878D82A}">
                    <a16:rowId xmlns:a16="http://schemas.microsoft.com/office/drawing/2014/main" val="3897088307"/>
                  </a:ext>
                </a:extLst>
              </a:tr>
              <a:tr h="726343">
                <a:tc>
                  <a:txBody>
                    <a:bodyPr/>
                    <a:lstStyle/>
                    <a:p>
                      <a:pPr algn="ctr"/>
                      <a:r>
                        <a:rPr lang="en-US" sz="3300" dirty="0"/>
                        <a:t>1</a:t>
                      </a:r>
                    </a:p>
                  </a:txBody>
                  <a:tcPr marL="165946" marR="165946" marT="82973" marB="82973"/>
                </a:tc>
                <a:tc>
                  <a:txBody>
                    <a:bodyPr/>
                    <a:lstStyle/>
                    <a:p>
                      <a:pPr algn="ctr"/>
                      <a:r>
                        <a:rPr lang="en-US" sz="3300" dirty="0"/>
                        <a:t>-</a:t>
                      </a:r>
                    </a:p>
                  </a:txBody>
                  <a:tcPr marL="165946" marR="165946" marT="82973" marB="82973" anchor="ctr">
                    <a:solidFill>
                      <a:schemeClr val="accent1">
                        <a:lumMod val="20000"/>
                        <a:lumOff val="80000"/>
                      </a:schemeClr>
                    </a:solidFill>
                  </a:tcPr>
                </a:tc>
                <a:tc>
                  <a:txBody>
                    <a:bodyPr/>
                    <a:lstStyle/>
                    <a:p>
                      <a:pPr algn="ctr"/>
                      <a:r>
                        <a:rPr lang="en-US" sz="3300" dirty="0"/>
                        <a:t>7</a:t>
                      </a:r>
                    </a:p>
                  </a:txBody>
                  <a:tcPr marL="165946" marR="165946" marT="82973" marB="82973" anchor="ctr">
                    <a:solidFill>
                      <a:schemeClr val="accent1">
                        <a:lumMod val="20000"/>
                        <a:lumOff val="80000"/>
                      </a:schemeClr>
                    </a:solidFill>
                  </a:tcPr>
                </a:tc>
                <a:tc>
                  <a:txBody>
                    <a:bodyPr/>
                    <a:lstStyle/>
                    <a:p>
                      <a:pPr algn="ctr"/>
                      <a:r>
                        <a:rPr lang="en-US" sz="3300" dirty="0"/>
                        <a:t>5</a:t>
                      </a:r>
                    </a:p>
                  </a:txBody>
                  <a:tcPr marL="165946" marR="165946" marT="82973" marB="82973" anchor="ctr">
                    <a:solidFill>
                      <a:schemeClr val="accent1">
                        <a:lumMod val="20000"/>
                        <a:lumOff val="80000"/>
                      </a:schemeClr>
                    </a:solidFill>
                  </a:tcPr>
                </a:tc>
                <a:tc>
                  <a:txBody>
                    <a:bodyPr/>
                    <a:lstStyle/>
                    <a:p>
                      <a:pPr algn="ctr"/>
                      <a:r>
                        <a:rPr lang="en-US" sz="3300" dirty="0"/>
                        <a:t>3</a:t>
                      </a:r>
                    </a:p>
                  </a:txBody>
                  <a:tcPr marL="165946" marR="165946" marT="82973" marB="82973" anchor="ctr">
                    <a:solidFill>
                      <a:schemeClr val="accent1">
                        <a:lumMod val="20000"/>
                        <a:lumOff val="80000"/>
                      </a:schemeClr>
                    </a:solidFill>
                  </a:tcPr>
                </a:tc>
                <a:tc>
                  <a:txBody>
                    <a:bodyPr/>
                    <a:lstStyle/>
                    <a:p>
                      <a:pPr algn="ctr"/>
                      <a:r>
                        <a:rPr lang="en-US" sz="3300" dirty="0"/>
                        <a:t>5</a:t>
                      </a:r>
                    </a:p>
                  </a:txBody>
                  <a:tcPr marL="165946" marR="165946" marT="82973" marB="82973" anchor="ctr">
                    <a:solidFill>
                      <a:schemeClr val="accent1">
                        <a:lumMod val="20000"/>
                        <a:lumOff val="80000"/>
                      </a:schemeClr>
                    </a:solidFill>
                  </a:tcPr>
                </a:tc>
                <a:extLst>
                  <a:ext uri="{0D108BD9-81ED-4DB2-BD59-A6C34878D82A}">
                    <a16:rowId xmlns:a16="http://schemas.microsoft.com/office/drawing/2014/main" val="4190854910"/>
                  </a:ext>
                </a:extLst>
              </a:tr>
              <a:tr h="726343">
                <a:tc>
                  <a:txBody>
                    <a:bodyPr/>
                    <a:lstStyle/>
                    <a:p>
                      <a:pPr algn="ctr"/>
                      <a:r>
                        <a:rPr lang="en-US" sz="3300" dirty="0"/>
                        <a:t>2</a:t>
                      </a:r>
                    </a:p>
                  </a:txBody>
                  <a:tcPr marL="165946" marR="165946" marT="82973" marB="82973"/>
                </a:tc>
                <a:tc>
                  <a:txBody>
                    <a:bodyPr/>
                    <a:lstStyle/>
                    <a:p>
                      <a:pPr algn="ctr"/>
                      <a:r>
                        <a:rPr lang="en-US" sz="3300" dirty="0"/>
                        <a:t>7</a:t>
                      </a:r>
                    </a:p>
                  </a:txBody>
                  <a:tcPr marL="165946" marR="165946" marT="82973" marB="82973" anchor="ctr">
                    <a:solidFill>
                      <a:schemeClr val="accent1">
                        <a:lumMod val="20000"/>
                        <a:lumOff val="80000"/>
                      </a:schemeClr>
                    </a:solidFill>
                  </a:tcPr>
                </a:tc>
                <a:tc>
                  <a:txBody>
                    <a:bodyPr/>
                    <a:lstStyle/>
                    <a:p>
                      <a:pPr algn="ctr"/>
                      <a:r>
                        <a:rPr lang="en-US" sz="3300" dirty="0"/>
                        <a:t>-</a:t>
                      </a:r>
                    </a:p>
                  </a:txBody>
                  <a:tcPr marL="165946" marR="165946" marT="82973" marB="82973" anchor="ctr">
                    <a:solidFill>
                      <a:schemeClr val="accent1">
                        <a:lumMod val="20000"/>
                        <a:lumOff val="80000"/>
                      </a:schemeClr>
                    </a:solidFill>
                  </a:tcPr>
                </a:tc>
                <a:tc>
                  <a:txBody>
                    <a:bodyPr/>
                    <a:lstStyle/>
                    <a:p>
                      <a:pPr algn="ctr"/>
                      <a:r>
                        <a:rPr lang="en-US" sz="3300" dirty="0"/>
                        <a:t>8</a:t>
                      </a:r>
                    </a:p>
                  </a:txBody>
                  <a:tcPr marL="165946" marR="165946" marT="82973" marB="82973" anchor="ctr">
                    <a:solidFill>
                      <a:schemeClr val="accent1">
                        <a:lumMod val="20000"/>
                        <a:lumOff val="80000"/>
                      </a:schemeClr>
                    </a:solidFill>
                  </a:tcPr>
                </a:tc>
                <a:tc>
                  <a:txBody>
                    <a:bodyPr/>
                    <a:lstStyle/>
                    <a:p>
                      <a:pPr algn="ctr"/>
                      <a:r>
                        <a:rPr lang="en-US" sz="3300" dirty="0"/>
                        <a:t>4</a:t>
                      </a:r>
                    </a:p>
                  </a:txBody>
                  <a:tcPr marL="165946" marR="165946" marT="82973" marB="82973" anchor="ctr">
                    <a:solidFill>
                      <a:schemeClr val="accent1">
                        <a:lumMod val="20000"/>
                        <a:lumOff val="80000"/>
                      </a:schemeClr>
                    </a:solidFill>
                  </a:tcPr>
                </a:tc>
                <a:tc>
                  <a:txBody>
                    <a:bodyPr/>
                    <a:lstStyle/>
                    <a:p>
                      <a:pPr algn="ctr"/>
                      <a:r>
                        <a:rPr lang="en-US" sz="3300" dirty="0"/>
                        <a:t>3</a:t>
                      </a:r>
                    </a:p>
                  </a:txBody>
                  <a:tcPr marL="165946" marR="165946" marT="82973" marB="82973" anchor="ctr">
                    <a:solidFill>
                      <a:schemeClr val="accent1">
                        <a:lumMod val="20000"/>
                        <a:lumOff val="80000"/>
                      </a:schemeClr>
                    </a:solidFill>
                  </a:tcPr>
                </a:tc>
                <a:extLst>
                  <a:ext uri="{0D108BD9-81ED-4DB2-BD59-A6C34878D82A}">
                    <a16:rowId xmlns:a16="http://schemas.microsoft.com/office/drawing/2014/main" val="1386865799"/>
                  </a:ext>
                </a:extLst>
              </a:tr>
              <a:tr h="726343">
                <a:tc>
                  <a:txBody>
                    <a:bodyPr/>
                    <a:lstStyle/>
                    <a:p>
                      <a:pPr algn="ctr"/>
                      <a:r>
                        <a:rPr lang="en-US" sz="3300" dirty="0"/>
                        <a:t>3</a:t>
                      </a:r>
                    </a:p>
                  </a:txBody>
                  <a:tcPr marL="165946" marR="165946" marT="82973" marB="82973"/>
                </a:tc>
                <a:tc>
                  <a:txBody>
                    <a:bodyPr/>
                    <a:lstStyle/>
                    <a:p>
                      <a:pPr algn="ctr"/>
                      <a:r>
                        <a:rPr lang="en-US" sz="3300" dirty="0"/>
                        <a:t>7</a:t>
                      </a:r>
                    </a:p>
                  </a:txBody>
                  <a:tcPr marL="165946" marR="165946" marT="82973" marB="82973" anchor="ctr">
                    <a:solidFill>
                      <a:schemeClr val="accent1">
                        <a:lumMod val="20000"/>
                        <a:lumOff val="80000"/>
                      </a:schemeClr>
                    </a:solidFill>
                  </a:tcPr>
                </a:tc>
                <a:tc>
                  <a:txBody>
                    <a:bodyPr/>
                    <a:lstStyle/>
                    <a:p>
                      <a:pPr algn="ctr"/>
                      <a:r>
                        <a:rPr lang="en-US" sz="3300" dirty="0"/>
                        <a:t>8</a:t>
                      </a:r>
                    </a:p>
                  </a:txBody>
                  <a:tcPr marL="165946" marR="165946" marT="82973" marB="82973" anchor="ctr">
                    <a:solidFill>
                      <a:schemeClr val="accent1">
                        <a:lumMod val="20000"/>
                        <a:lumOff val="80000"/>
                      </a:schemeClr>
                    </a:solidFill>
                  </a:tcPr>
                </a:tc>
                <a:tc>
                  <a:txBody>
                    <a:bodyPr/>
                    <a:lstStyle/>
                    <a:p>
                      <a:pPr algn="ctr"/>
                      <a:r>
                        <a:rPr lang="en-US" sz="3300" dirty="0"/>
                        <a:t>-</a:t>
                      </a:r>
                    </a:p>
                  </a:txBody>
                  <a:tcPr marL="165946" marR="165946" marT="82973" marB="82973" anchor="ctr">
                    <a:solidFill>
                      <a:schemeClr val="accent1">
                        <a:lumMod val="20000"/>
                        <a:lumOff val="80000"/>
                      </a:schemeClr>
                    </a:solidFill>
                  </a:tcPr>
                </a:tc>
                <a:tc>
                  <a:txBody>
                    <a:bodyPr/>
                    <a:lstStyle/>
                    <a:p>
                      <a:pPr algn="ctr"/>
                      <a:r>
                        <a:rPr lang="en-US" sz="3300" dirty="0"/>
                        <a:t>6</a:t>
                      </a:r>
                    </a:p>
                  </a:txBody>
                  <a:tcPr marL="165946" marR="165946" marT="82973" marB="82973" anchor="ctr">
                    <a:solidFill>
                      <a:schemeClr val="accent1">
                        <a:lumMod val="20000"/>
                        <a:lumOff val="80000"/>
                      </a:schemeClr>
                    </a:solidFill>
                  </a:tcPr>
                </a:tc>
                <a:tc>
                  <a:txBody>
                    <a:bodyPr/>
                    <a:lstStyle/>
                    <a:p>
                      <a:pPr algn="ctr"/>
                      <a:r>
                        <a:rPr lang="en-US" sz="3300" dirty="0"/>
                        <a:t>2</a:t>
                      </a:r>
                    </a:p>
                  </a:txBody>
                  <a:tcPr marL="165946" marR="165946" marT="82973" marB="82973" anchor="ctr">
                    <a:solidFill>
                      <a:schemeClr val="accent1">
                        <a:lumMod val="20000"/>
                        <a:lumOff val="80000"/>
                      </a:schemeClr>
                    </a:solidFill>
                  </a:tcPr>
                </a:tc>
                <a:extLst>
                  <a:ext uri="{0D108BD9-81ED-4DB2-BD59-A6C34878D82A}">
                    <a16:rowId xmlns:a16="http://schemas.microsoft.com/office/drawing/2014/main" val="2456803704"/>
                  </a:ext>
                </a:extLst>
              </a:tr>
              <a:tr h="726343">
                <a:tc>
                  <a:txBody>
                    <a:bodyPr/>
                    <a:lstStyle/>
                    <a:p>
                      <a:pPr algn="ctr"/>
                      <a:r>
                        <a:rPr lang="en-US" sz="3300" dirty="0"/>
                        <a:t>4</a:t>
                      </a:r>
                    </a:p>
                  </a:txBody>
                  <a:tcPr marL="165946" marR="165946" marT="82973" marB="82973"/>
                </a:tc>
                <a:tc>
                  <a:txBody>
                    <a:bodyPr/>
                    <a:lstStyle/>
                    <a:p>
                      <a:pPr algn="ctr"/>
                      <a:r>
                        <a:rPr lang="en-US" sz="3300" dirty="0"/>
                        <a:t>3</a:t>
                      </a:r>
                    </a:p>
                  </a:txBody>
                  <a:tcPr marL="165946" marR="165946" marT="82973" marB="82973" anchor="ctr">
                    <a:solidFill>
                      <a:schemeClr val="accent1">
                        <a:lumMod val="20000"/>
                        <a:lumOff val="80000"/>
                      </a:schemeClr>
                    </a:solidFill>
                  </a:tcPr>
                </a:tc>
                <a:tc>
                  <a:txBody>
                    <a:bodyPr/>
                    <a:lstStyle/>
                    <a:p>
                      <a:pPr algn="ctr"/>
                      <a:r>
                        <a:rPr lang="en-US" sz="3300" dirty="0"/>
                        <a:t>4</a:t>
                      </a:r>
                    </a:p>
                  </a:txBody>
                  <a:tcPr marL="165946" marR="165946" marT="82973" marB="82973" anchor="ctr">
                    <a:solidFill>
                      <a:schemeClr val="accent1">
                        <a:lumMod val="20000"/>
                        <a:lumOff val="80000"/>
                      </a:schemeClr>
                    </a:solidFill>
                  </a:tcPr>
                </a:tc>
                <a:tc>
                  <a:txBody>
                    <a:bodyPr/>
                    <a:lstStyle/>
                    <a:p>
                      <a:pPr algn="ctr"/>
                      <a:r>
                        <a:rPr lang="en-US" sz="3300" dirty="0"/>
                        <a:t>6</a:t>
                      </a:r>
                    </a:p>
                  </a:txBody>
                  <a:tcPr marL="165946" marR="165946" marT="82973" marB="82973" anchor="ctr">
                    <a:solidFill>
                      <a:schemeClr val="accent1">
                        <a:lumMod val="20000"/>
                        <a:lumOff val="80000"/>
                      </a:schemeClr>
                    </a:solidFill>
                  </a:tcPr>
                </a:tc>
                <a:tc>
                  <a:txBody>
                    <a:bodyPr/>
                    <a:lstStyle/>
                    <a:p>
                      <a:pPr algn="ctr"/>
                      <a:r>
                        <a:rPr lang="en-US" sz="3300" dirty="0"/>
                        <a:t>-</a:t>
                      </a:r>
                    </a:p>
                  </a:txBody>
                  <a:tcPr marL="165946" marR="165946" marT="82973" marB="82973" anchor="ctr">
                    <a:solidFill>
                      <a:schemeClr val="accent1">
                        <a:lumMod val="20000"/>
                        <a:lumOff val="80000"/>
                      </a:schemeClr>
                    </a:solidFill>
                  </a:tcPr>
                </a:tc>
                <a:tc>
                  <a:txBody>
                    <a:bodyPr/>
                    <a:lstStyle/>
                    <a:p>
                      <a:pPr algn="ctr"/>
                      <a:r>
                        <a:rPr lang="en-US" sz="3300" dirty="0"/>
                        <a:t>2</a:t>
                      </a:r>
                    </a:p>
                  </a:txBody>
                  <a:tcPr marL="165946" marR="165946" marT="82973" marB="82973" anchor="ctr">
                    <a:solidFill>
                      <a:schemeClr val="accent1">
                        <a:lumMod val="20000"/>
                        <a:lumOff val="80000"/>
                      </a:schemeClr>
                    </a:solidFill>
                  </a:tcPr>
                </a:tc>
                <a:extLst>
                  <a:ext uri="{0D108BD9-81ED-4DB2-BD59-A6C34878D82A}">
                    <a16:rowId xmlns:a16="http://schemas.microsoft.com/office/drawing/2014/main" val="1348885783"/>
                  </a:ext>
                </a:extLst>
              </a:tr>
              <a:tr h="726343">
                <a:tc>
                  <a:txBody>
                    <a:bodyPr/>
                    <a:lstStyle/>
                    <a:p>
                      <a:pPr algn="ctr"/>
                      <a:r>
                        <a:rPr lang="en-US" sz="3300" dirty="0"/>
                        <a:t>5</a:t>
                      </a:r>
                    </a:p>
                  </a:txBody>
                  <a:tcPr marL="165946" marR="165946" marT="82973" marB="82973"/>
                </a:tc>
                <a:tc>
                  <a:txBody>
                    <a:bodyPr/>
                    <a:lstStyle/>
                    <a:p>
                      <a:pPr algn="ctr"/>
                      <a:r>
                        <a:rPr lang="en-US" sz="3300" dirty="0"/>
                        <a:t>5</a:t>
                      </a:r>
                    </a:p>
                  </a:txBody>
                  <a:tcPr marL="165946" marR="165946" marT="82973" marB="82973" anchor="ctr">
                    <a:solidFill>
                      <a:schemeClr val="accent1">
                        <a:lumMod val="20000"/>
                        <a:lumOff val="80000"/>
                      </a:schemeClr>
                    </a:solidFill>
                  </a:tcPr>
                </a:tc>
                <a:tc>
                  <a:txBody>
                    <a:bodyPr/>
                    <a:lstStyle/>
                    <a:p>
                      <a:pPr algn="ctr"/>
                      <a:r>
                        <a:rPr lang="en-US" sz="3300" dirty="0"/>
                        <a:t>3</a:t>
                      </a:r>
                    </a:p>
                  </a:txBody>
                  <a:tcPr marL="165946" marR="165946" marT="82973" marB="82973" anchor="ctr">
                    <a:solidFill>
                      <a:schemeClr val="accent1">
                        <a:lumMod val="20000"/>
                        <a:lumOff val="80000"/>
                      </a:schemeClr>
                    </a:solidFill>
                  </a:tcPr>
                </a:tc>
                <a:tc>
                  <a:txBody>
                    <a:bodyPr/>
                    <a:lstStyle/>
                    <a:p>
                      <a:pPr algn="ctr"/>
                      <a:r>
                        <a:rPr lang="en-US" sz="3300" dirty="0"/>
                        <a:t>2</a:t>
                      </a:r>
                    </a:p>
                  </a:txBody>
                  <a:tcPr marL="165946" marR="165946" marT="82973" marB="82973" anchor="ctr">
                    <a:solidFill>
                      <a:schemeClr val="accent1">
                        <a:lumMod val="20000"/>
                        <a:lumOff val="80000"/>
                      </a:schemeClr>
                    </a:solidFill>
                  </a:tcPr>
                </a:tc>
                <a:tc>
                  <a:txBody>
                    <a:bodyPr/>
                    <a:lstStyle/>
                    <a:p>
                      <a:pPr algn="ctr"/>
                      <a:r>
                        <a:rPr lang="en-US" sz="3300" dirty="0"/>
                        <a:t>2</a:t>
                      </a:r>
                    </a:p>
                  </a:txBody>
                  <a:tcPr marL="165946" marR="165946" marT="82973" marB="82973" anchor="ctr">
                    <a:solidFill>
                      <a:schemeClr val="accent1">
                        <a:lumMod val="20000"/>
                        <a:lumOff val="80000"/>
                      </a:schemeClr>
                    </a:solidFill>
                  </a:tcPr>
                </a:tc>
                <a:tc>
                  <a:txBody>
                    <a:bodyPr/>
                    <a:lstStyle/>
                    <a:p>
                      <a:pPr algn="ctr"/>
                      <a:r>
                        <a:rPr lang="en-US" sz="3300" dirty="0"/>
                        <a:t>-</a:t>
                      </a:r>
                    </a:p>
                  </a:txBody>
                  <a:tcPr marL="165946" marR="165946" marT="82973" marB="82973" anchor="ctr">
                    <a:solidFill>
                      <a:schemeClr val="accent1">
                        <a:lumMod val="20000"/>
                        <a:lumOff val="80000"/>
                      </a:schemeClr>
                    </a:solidFill>
                  </a:tcPr>
                </a:tc>
                <a:extLst>
                  <a:ext uri="{0D108BD9-81ED-4DB2-BD59-A6C34878D82A}">
                    <a16:rowId xmlns:a16="http://schemas.microsoft.com/office/drawing/2014/main" val="3709912409"/>
                  </a:ext>
                </a:extLst>
              </a:tr>
            </a:tbl>
          </a:graphicData>
        </a:graphic>
      </p:graphicFrame>
    </p:spTree>
    <p:extLst>
      <p:ext uri="{BB962C8B-B14F-4D97-AF65-F5344CB8AC3E}">
        <p14:creationId xmlns:p14="http://schemas.microsoft.com/office/powerpoint/2010/main" val="267931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D96C0-61E4-C752-56D7-7097033453E8}"/>
              </a:ext>
            </a:extLst>
          </p:cNvPr>
          <p:cNvSpPr>
            <a:spLocks noGrp="1"/>
          </p:cNvSpPr>
          <p:nvPr>
            <p:ph type="title"/>
          </p:nvPr>
        </p:nvSpPr>
        <p:spPr>
          <a:xfrm>
            <a:off x="838200" y="365125"/>
            <a:ext cx="10515600" cy="1325563"/>
          </a:xfrm>
        </p:spPr>
        <p:txBody>
          <a:bodyPr>
            <a:normAutofit/>
          </a:bodyPr>
          <a:lstStyle/>
          <a:p>
            <a:r>
              <a:rPr lang="en-US" sz="4200" dirty="0">
                <a:ea typeface="Calibri Light"/>
                <a:cs typeface="Calibri Light"/>
              </a:rPr>
              <a:t>STEP: Creating a Recursive Function To Find and Store All Paths and Corresponding Costs</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59589A-078C-A741-CE65-58AE4C421DD5}"/>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ea typeface="Calibri"/>
                <a:cs typeface="Calibri"/>
              </a:rPr>
              <a:t>INPUTS:</a:t>
            </a:r>
            <a:endParaRPr lang="en-US" sz="2200"/>
          </a:p>
          <a:p>
            <a:r>
              <a:rPr lang="en-US" sz="2200">
                <a:ea typeface="Calibri"/>
                <a:cs typeface="Calibri"/>
              </a:rPr>
              <a:t>node_set: list containing unvisited vertices</a:t>
            </a:r>
          </a:p>
          <a:p>
            <a:r>
              <a:rPr lang="en-US" sz="2200">
                <a:ea typeface="Calibri"/>
                <a:cs typeface="Calibri"/>
              </a:rPr>
              <a:t>start_node: vertex from which we would like searching for paths</a:t>
            </a:r>
          </a:p>
          <a:p>
            <a:r>
              <a:rPr lang="en-US" sz="2200">
                <a:ea typeface="Calibri"/>
                <a:cs typeface="Calibri"/>
              </a:rPr>
              <a:t>previous_node: previous vertex visited</a:t>
            </a:r>
          </a:p>
          <a:p>
            <a:r>
              <a:rPr lang="en-US" sz="2200">
                <a:ea typeface="Calibri"/>
                <a:cs typeface="Calibri"/>
              </a:rPr>
              <a:t>current_node: current vertex being visited</a:t>
            </a:r>
          </a:p>
          <a:p>
            <a:r>
              <a:rPr lang="en-US" sz="2200">
                <a:ea typeface="Calibri"/>
                <a:cs typeface="Calibri"/>
              </a:rPr>
              <a:t>path: list containing the path traversed up to the current node</a:t>
            </a:r>
          </a:p>
          <a:p>
            <a:r>
              <a:rPr lang="en-US" sz="2200">
                <a:ea typeface="Calibri"/>
                <a:cs typeface="Calibri"/>
              </a:rPr>
              <a:t>paths: list containing the complete path from starting node to each vertex once and back</a:t>
            </a:r>
          </a:p>
          <a:p>
            <a:r>
              <a:rPr lang="en-US" sz="2200">
                <a:ea typeface="Calibri"/>
                <a:cs typeface="Calibri"/>
              </a:rPr>
              <a:t>cost: aggregate cost of the path traversed up to the current node</a:t>
            </a:r>
          </a:p>
          <a:p>
            <a:r>
              <a:rPr lang="en-US" sz="2200">
                <a:ea typeface="Calibri"/>
                <a:cs typeface="Calibri"/>
              </a:rPr>
              <a:t>costs: list containing the aggregate cost of the complete path from starting node to each vertex once and back</a:t>
            </a:r>
          </a:p>
        </p:txBody>
      </p:sp>
    </p:spTree>
    <p:extLst>
      <p:ext uri="{BB962C8B-B14F-4D97-AF65-F5344CB8AC3E}">
        <p14:creationId xmlns:p14="http://schemas.microsoft.com/office/powerpoint/2010/main" val="159415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A5B8C-F5F2-C4AC-950F-6AB3E2FD793F}"/>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Continued...</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5E1D00-C153-E05B-70AF-32F5F2E3C0F9}"/>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Calibri" panose="020F0502020204030204"/>
                <a:cs typeface="Calibri" panose="020F0502020204030204"/>
              </a:rPr>
              <a:t>Initial parameters passed to invoke the function are as follows:</a:t>
            </a:r>
          </a:p>
          <a:p>
            <a:r>
              <a:rPr lang="en-US" sz="2200">
                <a:ea typeface="Calibri" panose="020F0502020204030204"/>
                <a:cs typeface="Calibri" panose="020F0502020204030204"/>
              </a:rPr>
              <a:t>node_set = [0,1,2,3,4]</a:t>
            </a:r>
          </a:p>
          <a:p>
            <a:r>
              <a:rPr lang="en-US" sz="2200">
                <a:ea typeface="Calibri" panose="020F0502020204030204"/>
                <a:cs typeface="Calibri" panose="020F0502020204030204"/>
              </a:rPr>
              <a:t>start_node = current_node = previous_node = 0</a:t>
            </a:r>
          </a:p>
          <a:p>
            <a:r>
              <a:rPr lang="en-US" sz="2200">
                <a:ea typeface="Calibri" panose="020F0502020204030204"/>
                <a:cs typeface="Calibri" panose="020F0502020204030204"/>
              </a:rPr>
              <a:t>path = paths = [ ]</a:t>
            </a:r>
          </a:p>
          <a:p>
            <a:r>
              <a:rPr lang="en-US" sz="2200">
                <a:ea typeface="Calibri" panose="020F0502020204030204"/>
                <a:cs typeface="Calibri" panose="020F0502020204030204"/>
              </a:rPr>
              <a:t>cost = costs = 0</a:t>
            </a:r>
          </a:p>
          <a:p>
            <a:endParaRPr lang="en-US" sz="2200">
              <a:ea typeface="Calibri" panose="020F0502020204030204"/>
              <a:cs typeface="Calibri" panose="020F0502020204030204"/>
            </a:endParaRPr>
          </a:p>
        </p:txBody>
      </p:sp>
    </p:spTree>
    <p:extLst>
      <p:ext uri="{BB962C8B-B14F-4D97-AF65-F5344CB8AC3E}">
        <p14:creationId xmlns:p14="http://schemas.microsoft.com/office/powerpoint/2010/main" val="131910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0466E-43FE-C415-2158-A70DB4B5B665}"/>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Continued...</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4DA52A-16DD-6939-F1BC-BEABD8D5482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ea typeface="Calibri"/>
                <a:cs typeface="Calibri"/>
              </a:rPr>
              <a:t>For each call of the function,</a:t>
            </a:r>
            <a:endParaRPr lang="en-US" sz="2200"/>
          </a:p>
          <a:p>
            <a:pPr marL="0" indent="0">
              <a:buNone/>
            </a:pPr>
            <a:r>
              <a:rPr lang="en-US" sz="2200">
                <a:ea typeface="Calibri"/>
                <a:cs typeface="Calibri"/>
              </a:rPr>
              <a:t>I)   Append current_node to path</a:t>
            </a:r>
          </a:p>
          <a:p>
            <a:pPr marL="0" indent="0">
              <a:buNone/>
            </a:pPr>
            <a:r>
              <a:rPr lang="en-US" sz="2200">
                <a:ea typeface="Calibri"/>
                <a:cs typeface="Calibri"/>
              </a:rPr>
              <a:t>II)  Add the cost of traversing from previous_node to current_node from the data matrix to the cost variable.</a:t>
            </a:r>
            <a:endParaRPr lang="en-US" sz="2200"/>
          </a:p>
          <a:p>
            <a:pPr marL="0" indent="0">
              <a:buNone/>
            </a:pPr>
            <a:r>
              <a:rPr lang="en-US" sz="2200">
                <a:ea typeface="Calibri"/>
                <a:cs typeface="Calibri"/>
              </a:rPr>
              <a:t>III) Set previous_node as the current node</a:t>
            </a:r>
          </a:p>
          <a:p>
            <a:pPr marL="0" indent="0">
              <a:buNone/>
            </a:pPr>
            <a:r>
              <a:rPr lang="en-US" sz="2200">
                <a:ea typeface="Calibri"/>
                <a:cs typeface="Calibri"/>
              </a:rPr>
              <a:t>IV) Remove the current_node from the node_set (marking it visited)</a:t>
            </a:r>
          </a:p>
          <a:p>
            <a:pPr marL="0" indent="0">
              <a:buNone/>
            </a:pPr>
            <a:r>
              <a:rPr lang="en-US" sz="2200">
                <a:ea typeface="Calibri"/>
                <a:cs typeface="Calibri"/>
              </a:rPr>
              <a:t>V)  For remaining nodes in node_set, call the function again with each node in node_set as current_node. Also, note how we create a copy of the node_set and path in a new variable to pass it 'by value' and not 'by reference'.</a:t>
            </a:r>
          </a:p>
        </p:txBody>
      </p:sp>
    </p:spTree>
    <p:extLst>
      <p:ext uri="{BB962C8B-B14F-4D97-AF65-F5344CB8AC3E}">
        <p14:creationId xmlns:p14="http://schemas.microsoft.com/office/powerpoint/2010/main" val="143452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5A69E-EFD0-A654-784E-F08D6CB1E906}"/>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Continued...</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469461-76FA-378B-70F4-85CD3846127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US" sz="2200">
              <a:ea typeface="Calibri" panose="020F0502020204030204"/>
              <a:cs typeface="Calibri" panose="020F0502020204030204"/>
            </a:endParaRPr>
          </a:p>
          <a:p>
            <a:pPr marL="0" indent="0">
              <a:buNone/>
            </a:pPr>
            <a:r>
              <a:rPr lang="en-US" sz="2200">
                <a:ea typeface="Calibri" panose="020F0502020204030204"/>
                <a:cs typeface="Calibri" panose="020F0502020204030204"/>
              </a:rPr>
              <a:t>The first call of the function is slightly different from the successive calls!</a:t>
            </a:r>
          </a:p>
          <a:p>
            <a:pPr marL="0" indent="0">
              <a:buNone/>
            </a:pPr>
            <a:endParaRPr lang="en-US" sz="2200">
              <a:ea typeface="Calibri" panose="020F0502020204030204"/>
              <a:cs typeface="Calibri" panose="020F0502020204030204"/>
            </a:endParaRPr>
          </a:p>
          <a:p>
            <a:pPr marL="0" indent="0">
              <a:buNone/>
            </a:pPr>
            <a:r>
              <a:rPr lang="en-US" sz="2200">
                <a:ea typeface="Calibri" panose="020F0502020204030204"/>
                <a:cs typeface="Calibri" panose="020F0502020204030204"/>
              </a:rPr>
              <a:t>In the first call, previous_node == current_node,</a:t>
            </a:r>
          </a:p>
          <a:p>
            <a:pPr marL="0" indent="0">
              <a:buNone/>
            </a:pPr>
            <a:r>
              <a:rPr lang="en-US" sz="2200">
                <a:ea typeface="Calibri" panose="020F0502020204030204"/>
                <a:cs typeface="Calibri" panose="020F0502020204030204"/>
              </a:rPr>
              <a:t>We only follow steps I), IV) and V).</a:t>
            </a:r>
          </a:p>
        </p:txBody>
      </p:sp>
    </p:spTree>
    <p:extLst>
      <p:ext uri="{BB962C8B-B14F-4D97-AF65-F5344CB8AC3E}">
        <p14:creationId xmlns:p14="http://schemas.microsoft.com/office/powerpoint/2010/main" val="94037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5AFE9-77E5-6790-F9CC-E87D60DA617B}"/>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Continued...</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3A8845-4021-BA7A-C7A1-5F87F5AC496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ea typeface="Calibri"/>
                <a:cs typeface="Calibri"/>
              </a:rPr>
              <a:t>BASE CASE: if node_set is empty, we perform a few operations before terminating the recursive calls.</a:t>
            </a:r>
            <a:endParaRPr lang="en-US" sz="2200"/>
          </a:p>
          <a:p>
            <a:r>
              <a:rPr lang="en-US" sz="2200">
                <a:ea typeface="Calibri"/>
                <a:cs typeface="Calibri"/>
              </a:rPr>
              <a:t>Append the start_node at the end of the path</a:t>
            </a:r>
          </a:p>
          <a:p>
            <a:r>
              <a:rPr lang="en-US" sz="2200">
                <a:ea typeface="Calibri"/>
                <a:cs typeface="Calibri"/>
              </a:rPr>
              <a:t>Add the cost of traversing from the previous_node to the start_node to the cost variable</a:t>
            </a:r>
          </a:p>
          <a:p>
            <a:r>
              <a:rPr lang="en-US" sz="2200">
                <a:ea typeface="Calibri"/>
                <a:cs typeface="Calibri"/>
              </a:rPr>
              <a:t>Append the path list to paths list</a:t>
            </a:r>
          </a:p>
          <a:p>
            <a:r>
              <a:rPr lang="en-US" sz="2200">
                <a:ea typeface="Calibri"/>
                <a:cs typeface="Calibri"/>
              </a:rPr>
              <a:t>Append the cost variable to the costs list</a:t>
            </a:r>
          </a:p>
          <a:p>
            <a:r>
              <a:rPr lang="en-US" sz="2200">
                <a:ea typeface="Calibri"/>
                <a:cs typeface="Calibri"/>
              </a:rPr>
              <a:t>Return</a:t>
            </a:r>
          </a:p>
          <a:p>
            <a:endParaRPr lang="en-US" sz="2200">
              <a:ea typeface="Calibri"/>
              <a:cs typeface="Calibri"/>
            </a:endParaRPr>
          </a:p>
          <a:p>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110513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63BEE-3681-357E-1FB0-A362A7A439CA}"/>
              </a:ext>
            </a:extLst>
          </p:cNvPr>
          <p:cNvSpPr>
            <a:spLocks noGrp="1"/>
          </p:cNvSpPr>
          <p:nvPr>
            <p:ph type="title"/>
          </p:nvPr>
        </p:nvSpPr>
        <p:spPr>
          <a:xfrm>
            <a:off x="630936" y="640080"/>
            <a:ext cx="4818888" cy="1481328"/>
          </a:xfrm>
        </p:spPr>
        <p:txBody>
          <a:bodyPr anchor="b">
            <a:normAutofit/>
          </a:bodyPr>
          <a:lstStyle/>
          <a:p>
            <a:r>
              <a:rPr lang="en-US" sz="5400" dirty="0">
                <a:ea typeface="Calibri Light"/>
                <a:cs typeface="Calibri Light"/>
              </a:rPr>
              <a:t>Continued...</a:t>
            </a:r>
            <a:endParaRPr lang="en-US" sz="5400" dirty="0"/>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D9AA2B5-13AA-3739-58B1-3F5DA15EFAB4}"/>
              </a:ext>
            </a:extLst>
          </p:cNvPr>
          <p:cNvSpPr>
            <a:spLocks noGrp="1"/>
          </p:cNvSpPr>
          <p:nvPr>
            <p:ph idx="1"/>
          </p:nvPr>
        </p:nvSpPr>
        <p:spPr>
          <a:xfrm>
            <a:off x="630936" y="2660904"/>
            <a:ext cx="4818888" cy="3547872"/>
          </a:xfrm>
        </p:spPr>
        <p:txBody>
          <a:bodyPr anchor="t">
            <a:normAutofit/>
          </a:bodyPr>
          <a:lstStyle/>
          <a:p>
            <a:pPr marL="0" indent="0">
              <a:buNone/>
            </a:pPr>
            <a:r>
              <a:rPr lang="en-US" sz="2200" dirty="0">
                <a:ea typeface="Calibri" panose="020F0502020204030204"/>
                <a:cs typeface="Calibri" panose="020F0502020204030204"/>
              </a:rPr>
              <a:t>Code for reference...</a:t>
            </a:r>
          </a:p>
          <a:p>
            <a:pPr marL="0" indent="0">
              <a:buNone/>
            </a:pPr>
            <a:endParaRPr lang="en-US" sz="2200" dirty="0">
              <a:ea typeface="Calibri" panose="020F0502020204030204"/>
              <a:cs typeface="Calibri" panose="020F0502020204030204"/>
            </a:endParaRPr>
          </a:p>
          <a:p>
            <a:pPr marL="0" indent="0">
              <a:buNone/>
            </a:pPr>
            <a:r>
              <a:rPr lang="en-US" sz="2200" dirty="0">
                <a:ea typeface="Calibri" panose="020F0502020204030204"/>
                <a:cs typeface="Calibri" panose="020F0502020204030204"/>
              </a:rPr>
              <a:t>About the code:</a:t>
            </a:r>
          </a:p>
          <a:p>
            <a:pPr marL="342900" indent="-342900"/>
            <a:r>
              <a:rPr lang="en-US" sz="2200" dirty="0">
                <a:ea typeface="Calibri" panose="020F0502020204030204"/>
                <a:cs typeface="Calibri" panose="020F0502020204030204"/>
              </a:rPr>
              <a:t>Time complexity is of the order O(n!)</a:t>
            </a:r>
          </a:p>
          <a:p>
            <a:pPr marL="342900" indent="-342900"/>
            <a:r>
              <a:rPr lang="en-US" sz="2200" dirty="0">
                <a:ea typeface="Calibri" panose="020F0502020204030204"/>
                <a:cs typeface="Calibri" panose="020F0502020204030204"/>
              </a:rPr>
              <a:t>Printing the path and corresponding cost is optional and can be done with the help of a function.</a:t>
            </a:r>
            <a:endParaRPr lang="en-US">
              <a:ea typeface="Calibri" panose="020F0502020204030204"/>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D484FC83-9B06-D25C-B342-662F449DE497}"/>
              </a:ext>
            </a:extLst>
          </p:cNvPr>
          <p:cNvPicPr>
            <a:picLocks noChangeAspect="1"/>
          </p:cNvPicPr>
          <p:nvPr/>
        </p:nvPicPr>
        <p:blipFill rotWithShape="1">
          <a:blip r:embed="rId2"/>
          <a:srcRect l="10811" t="14868" r="19176" b="3837"/>
          <a:stretch/>
        </p:blipFill>
        <p:spPr>
          <a:xfrm>
            <a:off x="6099048" y="1725492"/>
            <a:ext cx="5458968" cy="3407015"/>
          </a:xfrm>
          <a:prstGeom prst="rect">
            <a:avLst/>
          </a:prstGeom>
        </p:spPr>
      </p:pic>
    </p:spTree>
    <p:extLst>
      <p:ext uri="{BB962C8B-B14F-4D97-AF65-F5344CB8AC3E}">
        <p14:creationId xmlns:p14="http://schemas.microsoft.com/office/powerpoint/2010/main" val="252210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3A5272-5EAE-8878-F342-C9A57F08C479}"/>
              </a:ext>
            </a:extLst>
          </p:cNvPr>
          <p:cNvSpPr>
            <a:spLocks noGrp="1"/>
          </p:cNvSpPr>
          <p:nvPr>
            <p:ph type="title"/>
          </p:nvPr>
        </p:nvSpPr>
        <p:spPr>
          <a:xfrm>
            <a:off x="1137034" y="609597"/>
            <a:ext cx="9392421" cy="1330841"/>
          </a:xfrm>
        </p:spPr>
        <p:txBody>
          <a:bodyPr>
            <a:normAutofit/>
          </a:bodyPr>
          <a:lstStyle/>
          <a:p>
            <a:r>
              <a:rPr lang="en-US">
                <a:cs typeface="Calibri Light"/>
              </a:rPr>
              <a:t>What is Traveling Salesman Problem</a:t>
            </a:r>
            <a:endParaRPr lang="en-US" dirty="0"/>
          </a:p>
        </p:txBody>
      </p:sp>
      <p:sp>
        <p:nvSpPr>
          <p:cNvPr id="3" name="Content Placeholder 2">
            <a:extLst>
              <a:ext uri="{FF2B5EF4-FFF2-40B4-BE49-F238E27FC236}">
                <a16:creationId xmlns:a16="http://schemas.microsoft.com/office/drawing/2014/main" id="{297F28CD-EB53-D902-67A6-5D333D5C4664}"/>
              </a:ext>
            </a:extLst>
          </p:cNvPr>
          <p:cNvSpPr>
            <a:spLocks noGrp="1"/>
          </p:cNvSpPr>
          <p:nvPr>
            <p:ph idx="1"/>
          </p:nvPr>
        </p:nvSpPr>
        <p:spPr>
          <a:xfrm>
            <a:off x="1137034" y="2198362"/>
            <a:ext cx="4958966" cy="3917773"/>
          </a:xfrm>
        </p:spPr>
        <p:txBody>
          <a:bodyPr vert="horz" lIns="91440" tIns="45720" rIns="91440" bIns="45720" rtlCol="0">
            <a:normAutofit lnSpcReduction="10000"/>
          </a:bodyPr>
          <a:lstStyle/>
          <a:p>
            <a:pPr marL="0" indent="0">
              <a:buNone/>
            </a:pPr>
            <a:r>
              <a:rPr lang="en-US" sz="2000" dirty="0">
                <a:ea typeface="+mn-lt"/>
                <a:cs typeface="+mn-lt"/>
              </a:rPr>
              <a:t>Given Premises: </a:t>
            </a:r>
          </a:p>
          <a:p>
            <a:pPr marL="457200" indent="-457200">
              <a:buAutoNum type="arabicParenR"/>
            </a:pPr>
            <a:r>
              <a:rPr lang="en-US" sz="2000" dirty="0">
                <a:ea typeface="+mn-lt"/>
                <a:cs typeface="+mn-lt"/>
              </a:rPr>
              <a:t>a set of cities (or nodes of a graph) and </a:t>
            </a:r>
          </a:p>
          <a:p>
            <a:pPr marL="457200" indent="-457200">
              <a:buAutoNum type="arabicParenR"/>
            </a:pPr>
            <a:r>
              <a:rPr lang="en-US" sz="2000" dirty="0">
                <a:ea typeface="+mn-lt"/>
                <a:cs typeface="+mn-lt"/>
              </a:rPr>
              <a:t>the distance / time / cost for each pair of cities (or edges of a graph)</a:t>
            </a:r>
          </a:p>
          <a:p>
            <a:pPr marL="0" indent="0">
              <a:buNone/>
            </a:pPr>
            <a:r>
              <a:rPr lang="en-US" sz="2000" dirty="0">
                <a:ea typeface="+mn-lt"/>
                <a:cs typeface="+mn-lt"/>
              </a:rPr>
              <a:t>Given Constraints</a:t>
            </a:r>
          </a:p>
          <a:p>
            <a:pPr marL="457200" indent="-457200">
              <a:buAutoNum type="arabicParenR"/>
            </a:pPr>
            <a:r>
              <a:rPr lang="en-US" sz="2000" dirty="0">
                <a:ea typeface="+mn-lt"/>
                <a:cs typeface="+mn-lt"/>
              </a:rPr>
              <a:t>Visit every city exactly once and return to the starting point. </a:t>
            </a:r>
          </a:p>
          <a:p>
            <a:pPr marL="0" indent="0">
              <a:buNone/>
            </a:pPr>
            <a:endParaRPr lang="en-US" sz="2000" dirty="0">
              <a:ea typeface="+mn-lt"/>
              <a:cs typeface="+mn-lt"/>
            </a:endParaRPr>
          </a:p>
          <a:p>
            <a:pPr marL="0" indent="0">
              <a:buNone/>
            </a:pPr>
            <a:r>
              <a:rPr lang="en-US" sz="2000" dirty="0">
                <a:ea typeface="+mn-lt"/>
                <a:cs typeface="+mn-lt"/>
              </a:rPr>
              <a:t>Problem:</a:t>
            </a:r>
          </a:p>
          <a:p>
            <a:pPr marL="0" indent="0">
              <a:buNone/>
            </a:pPr>
            <a:r>
              <a:rPr lang="en-US" sz="2000" dirty="0">
                <a:ea typeface="+mn-lt"/>
                <a:cs typeface="+mn-lt"/>
              </a:rPr>
              <a:t>Find the </a:t>
            </a:r>
            <a:r>
              <a:rPr lang="en-US" sz="2000" b="1" dirty="0">
                <a:ea typeface="+mn-lt"/>
                <a:cs typeface="+mn-lt"/>
              </a:rPr>
              <a:t>least distance / time / cost path </a:t>
            </a:r>
            <a:r>
              <a:rPr lang="en-US" sz="2000" b="1" u="sng" dirty="0">
                <a:ea typeface="+mn-lt"/>
                <a:cs typeface="+mn-lt"/>
              </a:rPr>
              <a:t>to</a:t>
            </a:r>
            <a:r>
              <a:rPr lang="en-US" sz="2000" b="1" dirty="0">
                <a:ea typeface="+mn-lt"/>
                <a:cs typeface="+mn-lt"/>
              </a:rPr>
              <a:t> </a:t>
            </a:r>
            <a:r>
              <a:rPr lang="en-US" sz="2000" b="1" u="sng" dirty="0">
                <a:ea typeface="+mn-lt"/>
                <a:cs typeface="+mn-lt"/>
              </a:rPr>
              <a:t>traverse the graph</a:t>
            </a:r>
            <a:endParaRPr lang="en-US" sz="2000" u="sng" dirty="0">
              <a:ea typeface="+mn-lt"/>
              <a:cs typeface="+mn-lt"/>
            </a:endParaRPr>
          </a:p>
        </p:txBody>
      </p:sp>
      <p:pic>
        <p:nvPicPr>
          <p:cNvPr id="1026" name="Picture 2">
            <a:extLst>
              <a:ext uri="{FF2B5EF4-FFF2-40B4-BE49-F238E27FC236}">
                <a16:creationId xmlns:a16="http://schemas.microsoft.com/office/drawing/2014/main" id="{E216A2A3-D7CD-CEBB-0F03-DE36912D37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719367" y="2805889"/>
            <a:ext cx="4788505" cy="2513964"/>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9907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1632B7-7083-AE32-BCBB-0F97DFAD50B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ILLUSTRATION</a:t>
            </a:r>
            <a:endParaRPr lang="en-US" sz="72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51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DC94FB5-EC31-EA56-3AE9-4D284DD0A1EA}"/>
              </a:ext>
            </a:extLst>
          </p:cNvPr>
          <p:cNvGraphicFramePr>
            <a:graphicFrameLocks noGrp="1"/>
          </p:cNvGraphicFramePr>
          <p:nvPr>
            <p:ph idx="1"/>
            <p:extLst>
              <p:ext uri="{D42A27DB-BD31-4B8C-83A1-F6EECF244321}">
                <p14:modId xmlns:p14="http://schemas.microsoft.com/office/powerpoint/2010/main" val="1683788212"/>
              </p:ext>
            </p:extLst>
          </p:nvPr>
        </p:nvGraphicFramePr>
        <p:xfrm>
          <a:off x="556097" y="697216"/>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5" name="Table 4">
            <a:extLst>
              <a:ext uri="{FF2B5EF4-FFF2-40B4-BE49-F238E27FC236}">
                <a16:creationId xmlns:a16="http://schemas.microsoft.com/office/drawing/2014/main" id="{55904C1E-6B1E-5B93-AFEC-216062BB30D0}"/>
              </a:ext>
            </a:extLst>
          </p:cNvPr>
          <p:cNvGraphicFramePr>
            <a:graphicFrameLocks/>
          </p:cNvGraphicFramePr>
          <p:nvPr>
            <p:extLst>
              <p:ext uri="{D42A27DB-BD31-4B8C-83A1-F6EECF244321}">
                <p14:modId xmlns:p14="http://schemas.microsoft.com/office/powerpoint/2010/main" val="3227381057"/>
              </p:ext>
            </p:extLst>
          </p:nvPr>
        </p:nvGraphicFramePr>
        <p:xfrm>
          <a:off x="3472368" y="697217"/>
          <a:ext cx="2401110" cy="2328085"/>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423340">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0949">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0949">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0949">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1035473979"/>
                  </a:ext>
                </a:extLst>
              </a:tr>
              <a:tr h="380949">
                <a:tc>
                  <a:txBody>
                    <a:bodyPr/>
                    <a:lstStyle/>
                    <a:p>
                      <a:pPr algn="ctr"/>
                      <a:r>
                        <a:rPr lang="en-IN" dirty="0"/>
                        <a:t>4</a:t>
                      </a:r>
                    </a:p>
                  </a:txBody>
                  <a:tcPr anchor="ct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0949">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6" name="Table 4">
            <a:extLst>
              <a:ext uri="{FF2B5EF4-FFF2-40B4-BE49-F238E27FC236}">
                <a16:creationId xmlns:a16="http://schemas.microsoft.com/office/drawing/2014/main" id="{6538B086-735B-A39B-6FDE-459C5DCBE606}"/>
              </a:ext>
            </a:extLst>
          </p:cNvPr>
          <p:cNvGraphicFramePr>
            <a:graphicFrameLocks/>
          </p:cNvGraphicFramePr>
          <p:nvPr>
            <p:extLst>
              <p:ext uri="{D42A27DB-BD31-4B8C-83A1-F6EECF244321}">
                <p14:modId xmlns:p14="http://schemas.microsoft.com/office/powerpoint/2010/main" val="3578284079"/>
              </p:ext>
            </p:extLst>
          </p:nvPr>
        </p:nvGraphicFramePr>
        <p:xfrm>
          <a:off x="6388639" y="718805"/>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7" name="Table 4">
            <a:extLst>
              <a:ext uri="{FF2B5EF4-FFF2-40B4-BE49-F238E27FC236}">
                <a16:creationId xmlns:a16="http://schemas.microsoft.com/office/drawing/2014/main" id="{91D3CFA7-916A-0874-DCA5-F8117FF7D8CF}"/>
              </a:ext>
            </a:extLst>
          </p:cNvPr>
          <p:cNvGraphicFramePr>
            <a:graphicFrameLocks/>
          </p:cNvGraphicFramePr>
          <p:nvPr>
            <p:extLst>
              <p:ext uri="{D42A27DB-BD31-4B8C-83A1-F6EECF244321}">
                <p14:modId xmlns:p14="http://schemas.microsoft.com/office/powerpoint/2010/main" val="181653577"/>
              </p:ext>
            </p:extLst>
          </p:nvPr>
        </p:nvGraphicFramePr>
        <p:xfrm>
          <a:off x="9304910" y="697216"/>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8" name="Table 4">
            <a:extLst>
              <a:ext uri="{FF2B5EF4-FFF2-40B4-BE49-F238E27FC236}">
                <a16:creationId xmlns:a16="http://schemas.microsoft.com/office/drawing/2014/main" id="{C9956E0E-CE24-63EA-3796-111F4713C830}"/>
              </a:ext>
            </a:extLst>
          </p:cNvPr>
          <p:cNvGraphicFramePr>
            <a:graphicFrameLocks/>
          </p:cNvGraphicFramePr>
          <p:nvPr>
            <p:extLst>
              <p:ext uri="{D42A27DB-BD31-4B8C-83A1-F6EECF244321}">
                <p14:modId xmlns:p14="http://schemas.microsoft.com/office/powerpoint/2010/main" val="1773635904"/>
              </p:ext>
            </p:extLst>
          </p:nvPr>
        </p:nvGraphicFramePr>
        <p:xfrm>
          <a:off x="556097" y="3798651"/>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9" name="Table 8">
            <a:extLst>
              <a:ext uri="{FF2B5EF4-FFF2-40B4-BE49-F238E27FC236}">
                <a16:creationId xmlns:a16="http://schemas.microsoft.com/office/drawing/2014/main" id="{FFECFBB9-097C-83EB-76A4-A8EDF7950C20}"/>
              </a:ext>
            </a:extLst>
          </p:cNvPr>
          <p:cNvGraphicFramePr>
            <a:graphicFrameLocks/>
          </p:cNvGraphicFramePr>
          <p:nvPr>
            <p:extLst>
              <p:ext uri="{D42A27DB-BD31-4B8C-83A1-F6EECF244321}">
                <p14:modId xmlns:p14="http://schemas.microsoft.com/office/powerpoint/2010/main" val="1834535486"/>
              </p:ext>
            </p:extLst>
          </p:nvPr>
        </p:nvGraphicFramePr>
        <p:xfrm>
          <a:off x="3472368" y="3798652"/>
          <a:ext cx="2401110" cy="2328085"/>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423340">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0949">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0949">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extLst>
                  <a:ext uri="{0D108BD9-81ED-4DB2-BD59-A6C34878D82A}">
                    <a16:rowId xmlns:a16="http://schemas.microsoft.com/office/drawing/2014/main" val="283928640"/>
                  </a:ext>
                </a:extLst>
              </a:tr>
              <a:tr h="380949">
                <a:tc>
                  <a:txBody>
                    <a:bodyPr/>
                    <a:lstStyle/>
                    <a:p>
                      <a:pPr algn="ctr"/>
                      <a:r>
                        <a:rPr lang="en-IN" dirty="0"/>
                        <a:t>3</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0949">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0949">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10" name="Table 4">
            <a:extLst>
              <a:ext uri="{FF2B5EF4-FFF2-40B4-BE49-F238E27FC236}">
                <a16:creationId xmlns:a16="http://schemas.microsoft.com/office/drawing/2014/main" id="{2C31FBD2-93D1-0ED0-C472-3F7974B05EA3}"/>
              </a:ext>
            </a:extLst>
          </p:cNvPr>
          <p:cNvGraphicFramePr>
            <a:graphicFrameLocks/>
          </p:cNvGraphicFramePr>
          <p:nvPr>
            <p:extLst>
              <p:ext uri="{D42A27DB-BD31-4B8C-83A1-F6EECF244321}">
                <p14:modId xmlns:p14="http://schemas.microsoft.com/office/powerpoint/2010/main" val="2685756227"/>
              </p:ext>
            </p:extLst>
          </p:nvPr>
        </p:nvGraphicFramePr>
        <p:xfrm>
          <a:off x="6388639" y="3820240"/>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11" name="Table 4">
            <a:extLst>
              <a:ext uri="{FF2B5EF4-FFF2-40B4-BE49-F238E27FC236}">
                <a16:creationId xmlns:a16="http://schemas.microsoft.com/office/drawing/2014/main" id="{84A4DFE2-1111-1AAA-64DE-D5A2FA3D8F24}"/>
              </a:ext>
            </a:extLst>
          </p:cNvPr>
          <p:cNvGraphicFramePr>
            <a:graphicFrameLocks/>
          </p:cNvGraphicFramePr>
          <p:nvPr>
            <p:extLst>
              <p:ext uri="{D42A27DB-BD31-4B8C-83A1-F6EECF244321}">
                <p14:modId xmlns:p14="http://schemas.microsoft.com/office/powerpoint/2010/main" val="930285485"/>
              </p:ext>
            </p:extLst>
          </p:nvPr>
        </p:nvGraphicFramePr>
        <p:xfrm>
          <a:off x="9304910" y="3798651"/>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sp>
        <p:nvSpPr>
          <p:cNvPr id="12" name="TextBox 11">
            <a:extLst>
              <a:ext uri="{FF2B5EF4-FFF2-40B4-BE49-F238E27FC236}">
                <a16:creationId xmlns:a16="http://schemas.microsoft.com/office/drawing/2014/main" id="{7C49869E-8C41-CDCF-5215-C43677E7D126}"/>
              </a:ext>
            </a:extLst>
          </p:cNvPr>
          <p:cNvSpPr txBox="1"/>
          <p:nvPr/>
        </p:nvSpPr>
        <p:spPr>
          <a:xfrm>
            <a:off x="556097" y="3227309"/>
            <a:ext cx="2401110" cy="369332"/>
          </a:xfrm>
          <a:prstGeom prst="rect">
            <a:avLst/>
          </a:prstGeom>
          <a:noFill/>
        </p:spPr>
        <p:txBody>
          <a:bodyPr wrap="square" rtlCol="0">
            <a:spAutoFit/>
          </a:bodyPr>
          <a:lstStyle/>
          <a:p>
            <a:r>
              <a:rPr lang="en-IN" dirty="0"/>
              <a:t>Cost = 28</a:t>
            </a:r>
          </a:p>
        </p:txBody>
      </p:sp>
      <p:sp>
        <p:nvSpPr>
          <p:cNvPr id="13" name="TextBox 12">
            <a:extLst>
              <a:ext uri="{FF2B5EF4-FFF2-40B4-BE49-F238E27FC236}">
                <a16:creationId xmlns:a16="http://schemas.microsoft.com/office/drawing/2014/main" id="{DCF91804-4F6E-27C5-8FD9-5D043004BCFE}"/>
              </a:ext>
            </a:extLst>
          </p:cNvPr>
          <p:cNvSpPr txBox="1"/>
          <p:nvPr/>
        </p:nvSpPr>
        <p:spPr>
          <a:xfrm>
            <a:off x="3472368" y="3227309"/>
            <a:ext cx="2401110" cy="369332"/>
          </a:xfrm>
          <a:prstGeom prst="rect">
            <a:avLst/>
          </a:prstGeom>
          <a:noFill/>
        </p:spPr>
        <p:txBody>
          <a:bodyPr wrap="square" rtlCol="0">
            <a:spAutoFit/>
          </a:bodyPr>
          <a:lstStyle/>
          <a:p>
            <a:r>
              <a:rPr lang="en-IN" dirty="0"/>
              <a:t>Cost = 22</a:t>
            </a:r>
          </a:p>
        </p:txBody>
      </p:sp>
      <p:sp>
        <p:nvSpPr>
          <p:cNvPr id="14" name="TextBox 13">
            <a:extLst>
              <a:ext uri="{FF2B5EF4-FFF2-40B4-BE49-F238E27FC236}">
                <a16:creationId xmlns:a16="http://schemas.microsoft.com/office/drawing/2014/main" id="{0C62EA40-D989-260C-B1D6-9389D1B75088}"/>
              </a:ext>
            </a:extLst>
          </p:cNvPr>
          <p:cNvSpPr txBox="1"/>
          <p:nvPr/>
        </p:nvSpPr>
        <p:spPr>
          <a:xfrm>
            <a:off x="6388639" y="3227309"/>
            <a:ext cx="2401110" cy="369332"/>
          </a:xfrm>
          <a:prstGeom prst="rect">
            <a:avLst/>
          </a:prstGeom>
          <a:noFill/>
        </p:spPr>
        <p:txBody>
          <a:bodyPr wrap="square" rtlCol="0">
            <a:spAutoFit/>
          </a:bodyPr>
          <a:lstStyle/>
          <a:p>
            <a:r>
              <a:rPr lang="en-IN" dirty="0"/>
              <a:t>Cost = 24</a:t>
            </a:r>
          </a:p>
        </p:txBody>
      </p:sp>
      <p:sp>
        <p:nvSpPr>
          <p:cNvPr id="15" name="TextBox 14">
            <a:extLst>
              <a:ext uri="{FF2B5EF4-FFF2-40B4-BE49-F238E27FC236}">
                <a16:creationId xmlns:a16="http://schemas.microsoft.com/office/drawing/2014/main" id="{CCDCC38A-B6FF-4D8E-B19B-8D9FF175AC57}"/>
              </a:ext>
            </a:extLst>
          </p:cNvPr>
          <p:cNvSpPr txBox="1"/>
          <p:nvPr/>
        </p:nvSpPr>
        <p:spPr>
          <a:xfrm>
            <a:off x="9304910" y="3227309"/>
            <a:ext cx="2401110" cy="369332"/>
          </a:xfrm>
          <a:prstGeom prst="rect">
            <a:avLst/>
          </a:prstGeom>
          <a:noFill/>
        </p:spPr>
        <p:txBody>
          <a:bodyPr wrap="square" rtlCol="0">
            <a:spAutoFit/>
          </a:bodyPr>
          <a:lstStyle/>
          <a:p>
            <a:r>
              <a:rPr lang="en-IN" dirty="0"/>
              <a:t>Cost = 22</a:t>
            </a:r>
          </a:p>
        </p:txBody>
      </p:sp>
      <p:sp>
        <p:nvSpPr>
          <p:cNvPr id="16" name="TextBox 15">
            <a:extLst>
              <a:ext uri="{FF2B5EF4-FFF2-40B4-BE49-F238E27FC236}">
                <a16:creationId xmlns:a16="http://schemas.microsoft.com/office/drawing/2014/main" id="{BE2E2490-919E-8D3A-38A4-AD0FA5B9C902}"/>
              </a:ext>
            </a:extLst>
          </p:cNvPr>
          <p:cNvSpPr txBox="1"/>
          <p:nvPr/>
        </p:nvSpPr>
        <p:spPr>
          <a:xfrm>
            <a:off x="556097" y="6252449"/>
            <a:ext cx="2401110" cy="369332"/>
          </a:xfrm>
          <a:prstGeom prst="rect">
            <a:avLst/>
          </a:prstGeom>
          <a:noFill/>
        </p:spPr>
        <p:txBody>
          <a:bodyPr wrap="square" rtlCol="0">
            <a:spAutoFit/>
          </a:bodyPr>
          <a:lstStyle/>
          <a:p>
            <a:r>
              <a:rPr lang="en-IN" dirty="0"/>
              <a:t>Cost = 21</a:t>
            </a:r>
          </a:p>
        </p:txBody>
      </p:sp>
      <p:sp>
        <p:nvSpPr>
          <p:cNvPr id="17" name="TextBox 16">
            <a:extLst>
              <a:ext uri="{FF2B5EF4-FFF2-40B4-BE49-F238E27FC236}">
                <a16:creationId xmlns:a16="http://schemas.microsoft.com/office/drawing/2014/main" id="{3021E28C-7C6F-268A-323E-64AA4F22F008}"/>
              </a:ext>
            </a:extLst>
          </p:cNvPr>
          <p:cNvSpPr txBox="1"/>
          <p:nvPr/>
        </p:nvSpPr>
        <p:spPr>
          <a:xfrm>
            <a:off x="3472368" y="6252449"/>
            <a:ext cx="2401110" cy="369332"/>
          </a:xfrm>
          <a:prstGeom prst="rect">
            <a:avLst/>
          </a:prstGeom>
          <a:noFill/>
        </p:spPr>
        <p:txBody>
          <a:bodyPr wrap="square" rtlCol="0">
            <a:spAutoFit/>
          </a:bodyPr>
          <a:lstStyle/>
          <a:p>
            <a:r>
              <a:rPr lang="en-IN" dirty="0"/>
              <a:t>Cost = 25</a:t>
            </a:r>
          </a:p>
        </p:txBody>
      </p:sp>
      <p:sp>
        <p:nvSpPr>
          <p:cNvPr id="18" name="TextBox 17">
            <a:extLst>
              <a:ext uri="{FF2B5EF4-FFF2-40B4-BE49-F238E27FC236}">
                <a16:creationId xmlns:a16="http://schemas.microsoft.com/office/drawing/2014/main" id="{B8146875-F0A5-FE22-CE80-F4EC76471C55}"/>
              </a:ext>
            </a:extLst>
          </p:cNvPr>
          <p:cNvSpPr txBox="1"/>
          <p:nvPr/>
        </p:nvSpPr>
        <p:spPr>
          <a:xfrm>
            <a:off x="6388639" y="6252449"/>
            <a:ext cx="2401110" cy="369332"/>
          </a:xfrm>
          <a:prstGeom prst="rect">
            <a:avLst/>
          </a:prstGeom>
          <a:noFill/>
        </p:spPr>
        <p:txBody>
          <a:bodyPr wrap="square" rtlCol="0">
            <a:spAutoFit/>
          </a:bodyPr>
          <a:lstStyle/>
          <a:p>
            <a:r>
              <a:rPr lang="en-IN" dirty="0"/>
              <a:t>Cost = 24</a:t>
            </a:r>
          </a:p>
        </p:txBody>
      </p:sp>
      <p:sp>
        <p:nvSpPr>
          <p:cNvPr id="19" name="TextBox 18">
            <a:extLst>
              <a:ext uri="{FF2B5EF4-FFF2-40B4-BE49-F238E27FC236}">
                <a16:creationId xmlns:a16="http://schemas.microsoft.com/office/drawing/2014/main" id="{D8B1BA79-33D5-C531-AAFE-573E1C0608CD}"/>
              </a:ext>
            </a:extLst>
          </p:cNvPr>
          <p:cNvSpPr txBox="1"/>
          <p:nvPr/>
        </p:nvSpPr>
        <p:spPr>
          <a:xfrm>
            <a:off x="9304910" y="6252449"/>
            <a:ext cx="2401110" cy="369332"/>
          </a:xfrm>
          <a:prstGeom prst="rect">
            <a:avLst/>
          </a:prstGeom>
          <a:noFill/>
        </p:spPr>
        <p:txBody>
          <a:bodyPr wrap="square" rtlCol="0">
            <a:spAutoFit/>
          </a:bodyPr>
          <a:lstStyle/>
          <a:p>
            <a:r>
              <a:rPr lang="en-IN" dirty="0"/>
              <a:t>Cost = 21</a:t>
            </a:r>
          </a:p>
        </p:txBody>
      </p:sp>
    </p:spTree>
    <p:extLst>
      <p:ext uri="{BB962C8B-B14F-4D97-AF65-F5344CB8AC3E}">
        <p14:creationId xmlns:p14="http://schemas.microsoft.com/office/powerpoint/2010/main" val="1866657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60F690-D299-C0F5-FBAE-A8AC974F544E}"/>
              </a:ext>
            </a:extLst>
          </p:cNvPr>
          <p:cNvGraphicFramePr>
            <a:graphicFrameLocks noGrp="1"/>
          </p:cNvGraphicFramePr>
          <p:nvPr>
            <p:ph idx="1"/>
            <p:extLst>
              <p:ext uri="{D42A27DB-BD31-4B8C-83A1-F6EECF244321}">
                <p14:modId xmlns:p14="http://schemas.microsoft.com/office/powerpoint/2010/main" val="2870304128"/>
              </p:ext>
            </p:extLst>
          </p:nvPr>
        </p:nvGraphicFramePr>
        <p:xfrm>
          <a:off x="556097" y="697216"/>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5" name="Table 4">
            <a:extLst>
              <a:ext uri="{FF2B5EF4-FFF2-40B4-BE49-F238E27FC236}">
                <a16:creationId xmlns:a16="http://schemas.microsoft.com/office/drawing/2014/main" id="{422DC73E-38EC-2D60-2977-2187F23DBEE5}"/>
              </a:ext>
            </a:extLst>
          </p:cNvPr>
          <p:cNvGraphicFramePr>
            <a:graphicFrameLocks/>
          </p:cNvGraphicFramePr>
          <p:nvPr>
            <p:extLst>
              <p:ext uri="{D42A27DB-BD31-4B8C-83A1-F6EECF244321}">
                <p14:modId xmlns:p14="http://schemas.microsoft.com/office/powerpoint/2010/main" val="2936512765"/>
              </p:ext>
            </p:extLst>
          </p:nvPr>
        </p:nvGraphicFramePr>
        <p:xfrm>
          <a:off x="3472368" y="697217"/>
          <a:ext cx="2401110" cy="2328085"/>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423340">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0949">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0949">
                <a:tc>
                  <a:txBody>
                    <a:bodyPr/>
                    <a:lstStyle/>
                    <a:p>
                      <a:pPr algn="ctr"/>
                      <a:r>
                        <a:rPr lang="en-IN" dirty="0"/>
                        <a:t>2</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0949">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0949">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2579694888"/>
                  </a:ext>
                </a:extLst>
              </a:tr>
              <a:tr h="380949">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6" name="Table 4">
            <a:extLst>
              <a:ext uri="{FF2B5EF4-FFF2-40B4-BE49-F238E27FC236}">
                <a16:creationId xmlns:a16="http://schemas.microsoft.com/office/drawing/2014/main" id="{C86F3351-B67D-39C9-3B22-29453EE60AA5}"/>
              </a:ext>
            </a:extLst>
          </p:cNvPr>
          <p:cNvGraphicFramePr>
            <a:graphicFrameLocks/>
          </p:cNvGraphicFramePr>
          <p:nvPr>
            <p:extLst>
              <p:ext uri="{D42A27DB-BD31-4B8C-83A1-F6EECF244321}">
                <p14:modId xmlns:p14="http://schemas.microsoft.com/office/powerpoint/2010/main" val="2476414770"/>
              </p:ext>
            </p:extLst>
          </p:nvPr>
        </p:nvGraphicFramePr>
        <p:xfrm>
          <a:off x="6388639" y="718805"/>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7" name="Table 4">
            <a:extLst>
              <a:ext uri="{FF2B5EF4-FFF2-40B4-BE49-F238E27FC236}">
                <a16:creationId xmlns:a16="http://schemas.microsoft.com/office/drawing/2014/main" id="{E655F4C8-9F72-D2F5-BE9F-B53D6CB85C26}"/>
              </a:ext>
            </a:extLst>
          </p:cNvPr>
          <p:cNvGraphicFramePr>
            <a:graphicFrameLocks/>
          </p:cNvGraphicFramePr>
          <p:nvPr>
            <p:extLst>
              <p:ext uri="{D42A27DB-BD31-4B8C-83A1-F6EECF244321}">
                <p14:modId xmlns:p14="http://schemas.microsoft.com/office/powerpoint/2010/main" val="274342064"/>
              </p:ext>
            </p:extLst>
          </p:nvPr>
        </p:nvGraphicFramePr>
        <p:xfrm>
          <a:off x="9304910" y="697216"/>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8" name="Table 4">
            <a:extLst>
              <a:ext uri="{FF2B5EF4-FFF2-40B4-BE49-F238E27FC236}">
                <a16:creationId xmlns:a16="http://schemas.microsoft.com/office/drawing/2014/main" id="{E93C3419-6329-1E69-0567-BCC309CB2585}"/>
              </a:ext>
            </a:extLst>
          </p:cNvPr>
          <p:cNvGraphicFramePr>
            <a:graphicFrameLocks/>
          </p:cNvGraphicFramePr>
          <p:nvPr>
            <p:extLst>
              <p:ext uri="{D42A27DB-BD31-4B8C-83A1-F6EECF244321}">
                <p14:modId xmlns:p14="http://schemas.microsoft.com/office/powerpoint/2010/main" val="1181984234"/>
              </p:ext>
            </p:extLst>
          </p:nvPr>
        </p:nvGraphicFramePr>
        <p:xfrm>
          <a:off x="556097" y="3798651"/>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9" name="Table 8">
            <a:extLst>
              <a:ext uri="{FF2B5EF4-FFF2-40B4-BE49-F238E27FC236}">
                <a16:creationId xmlns:a16="http://schemas.microsoft.com/office/drawing/2014/main" id="{6ACA2136-FDB6-3599-255A-8B8A9A69042E}"/>
              </a:ext>
            </a:extLst>
          </p:cNvPr>
          <p:cNvGraphicFramePr>
            <a:graphicFrameLocks/>
          </p:cNvGraphicFramePr>
          <p:nvPr>
            <p:extLst>
              <p:ext uri="{D42A27DB-BD31-4B8C-83A1-F6EECF244321}">
                <p14:modId xmlns:p14="http://schemas.microsoft.com/office/powerpoint/2010/main" val="114650823"/>
              </p:ext>
            </p:extLst>
          </p:nvPr>
        </p:nvGraphicFramePr>
        <p:xfrm>
          <a:off x="3472368" y="3798652"/>
          <a:ext cx="2401110" cy="2328085"/>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423340">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0949">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0949">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extLst>
                  <a:ext uri="{0D108BD9-81ED-4DB2-BD59-A6C34878D82A}">
                    <a16:rowId xmlns:a16="http://schemas.microsoft.com/office/drawing/2014/main" val="283928640"/>
                  </a:ext>
                </a:extLst>
              </a:tr>
              <a:tr h="380949">
                <a:tc>
                  <a:txBody>
                    <a:bodyPr/>
                    <a:lstStyle/>
                    <a:p>
                      <a:pPr algn="ctr"/>
                      <a:r>
                        <a:rPr lang="en-IN" dirty="0"/>
                        <a:t>3</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0949">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0949">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10" name="Table 4">
            <a:extLst>
              <a:ext uri="{FF2B5EF4-FFF2-40B4-BE49-F238E27FC236}">
                <a16:creationId xmlns:a16="http://schemas.microsoft.com/office/drawing/2014/main" id="{0CA28B09-F105-8416-2C8E-C59DB83F0518}"/>
              </a:ext>
            </a:extLst>
          </p:cNvPr>
          <p:cNvGraphicFramePr>
            <a:graphicFrameLocks/>
          </p:cNvGraphicFramePr>
          <p:nvPr>
            <p:extLst>
              <p:ext uri="{D42A27DB-BD31-4B8C-83A1-F6EECF244321}">
                <p14:modId xmlns:p14="http://schemas.microsoft.com/office/powerpoint/2010/main" val="1758448952"/>
              </p:ext>
            </p:extLst>
          </p:nvPr>
        </p:nvGraphicFramePr>
        <p:xfrm>
          <a:off x="6388639" y="3820240"/>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11" name="Table 4">
            <a:extLst>
              <a:ext uri="{FF2B5EF4-FFF2-40B4-BE49-F238E27FC236}">
                <a16:creationId xmlns:a16="http://schemas.microsoft.com/office/drawing/2014/main" id="{6F869465-F569-2B7E-8EDE-85DBD072FD2B}"/>
              </a:ext>
            </a:extLst>
          </p:cNvPr>
          <p:cNvGraphicFramePr>
            <a:graphicFrameLocks/>
          </p:cNvGraphicFramePr>
          <p:nvPr>
            <p:extLst>
              <p:ext uri="{D42A27DB-BD31-4B8C-83A1-F6EECF244321}">
                <p14:modId xmlns:p14="http://schemas.microsoft.com/office/powerpoint/2010/main" val="2731735007"/>
              </p:ext>
            </p:extLst>
          </p:nvPr>
        </p:nvGraphicFramePr>
        <p:xfrm>
          <a:off x="9304910" y="3798651"/>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sp>
        <p:nvSpPr>
          <p:cNvPr id="12" name="TextBox 11">
            <a:extLst>
              <a:ext uri="{FF2B5EF4-FFF2-40B4-BE49-F238E27FC236}">
                <a16:creationId xmlns:a16="http://schemas.microsoft.com/office/drawing/2014/main" id="{42BDF958-94D9-B9A8-0A85-CC505853F5A5}"/>
              </a:ext>
            </a:extLst>
          </p:cNvPr>
          <p:cNvSpPr txBox="1"/>
          <p:nvPr/>
        </p:nvSpPr>
        <p:spPr>
          <a:xfrm>
            <a:off x="556097" y="3227309"/>
            <a:ext cx="2401110" cy="369332"/>
          </a:xfrm>
          <a:prstGeom prst="rect">
            <a:avLst/>
          </a:prstGeom>
          <a:noFill/>
        </p:spPr>
        <p:txBody>
          <a:bodyPr wrap="square" rtlCol="0">
            <a:spAutoFit/>
          </a:bodyPr>
          <a:lstStyle/>
          <a:p>
            <a:r>
              <a:rPr lang="en-IN" dirty="0"/>
              <a:t>Cost = 23</a:t>
            </a:r>
          </a:p>
        </p:txBody>
      </p:sp>
      <p:sp>
        <p:nvSpPr>
          <p:cNvPr id="13" name="TextBox 12">
            <a:extLst>
              <a:ext uri="{FF2B5EF4-FFF2-40B4-BE49-F238E27FC236}">
                <a16:creationId xmlns:a16="http://schemas.microsoft.com/office/drawing/2014/main" id="{06358A4B-1D9E-2E56-3B12-31D386C18F62}"/>
              </a:ext>
            </a:extLst>
          </p:cNvPr>
          <p:cNvSpPr txBox="1"/>
          <p:nvPr/>
        </p:nvSpPr>
        <p:spPr>
          <a:xfrm>
            <a:off x="3472368" y="3227309"/>
            <a:ext cx="2401110" cy="369332"/>
          </a:xfrm>
          <a:prstGeom prst="rect">
            <a:avLst/>
          </a:prstGeom>
          <a:noFill/>
        </p:spPr>
        <p:txBody>
          <a:bodyPr wrap="square" rtlCol="0">
            <a:spAutoFit/>
          </a:bodyPr>
          <a:lstStyle/>
          <a:p>
            <a:r>
              <a:rPr lang="en-IN" dirty="0"/>
              <a:t>Cost = 23</a:t>
            </a:r>
          </a:p>
        </p:txBody>
      </p:sp>
      <p:sp>
        <p:nvSpPr>
          <p:cNvPr id="14" name="TextBox 13">
            <a:extLst>
              <a:ext uri="{FF2B5EF4-FFF2-40B4-BE49-F238E27FC236}">
                <a16:creationId xmlns:a16="http://schemas.microsoft.com/office/drawing/2014/main" id="{252F9F0C-0D9B-D5A6-8FF2-A5ED1681BDB6}"/>
              </a:ext>
            </a:extLst>
          </p:cNvPr>
          <p:cNvSpPr txBox="1"/>
          <p:nvPr/>
        </p:nvSpPr>
        <p:spPr>
          <a:xfrm>
            <a:off x="6388639" y="3227309"/>
            <a:ext cx="2401110" cy="369332"/>
          </a:xfrm>
          <a:prstGeom prst="rect">
            <a:avLst/>
          </a:prstGeom>
          <a:noFill/>
        </p:spPr>
        <p:txBody>
          <a:bodyPr wrap="square" rtlCol="0">
            <a:spAutoFit/>
          </a:bodyPr>
          <a:lstStyle/>
          <a:p>
            <a:r>
              <a:rPr lang="en-IN" dirty="0"/>
              <a:t>Cost = 17</a:t>
            </a:r>
          </a:p>
        </p:txBody>
      </p:sp>
      <p:sp>
        <p:nvSpPr>
          <p:cNvPr id="15" name="TextBox 14">
            <a:extLst>
              <a:ext uri="{FF2B5EF4-FFF2-40B4-BE49-F238E27FC236}">
                <a16:creationId xmlns:a16="http://schemas.microsoft.com/office/drawing/2014/main" id="{F89247DB-4432-8410-246C-17525559B523}"/>
              </a:ext>
            </a:extLst>
          </p:cNvPr>
          <p:cNvSpPr txBox="1"/>
          <p:nvPr/>
        </p:nvSpPr>
        <p:spPr>
          <a:xfrm>
            <a:off x="9304910" y="3227309"/>
            <a:ext cx="2401110" cy="369332"/>
          </a:xfrm>
          <a:prstGeom prst="rect">
            <a:avLst/>
          </a:prstGeom>
          <a:noFill/>
        </p:spPr>
        <p:txBody>
          <a:bodyPr wrap="square" rtlCol="0">
            <a:spAutoFit/>
          </a:bodyPr>
          <a:lstStyle/>
          <a:p>
            <a:r>
              <a:rPr lang="en-IN" dirty="0"/>
              <a:t>Cost = 20</a:t>
            </a:r>
          </a:p>
        </p:txBody>
      </p:sp>
      <p:sp>
        <p:nvSpPr>
          <p:cNvPr id="16" name="TextBox 15">
            <a:extLst>
              <a:ext uri="{FF2B5EF4-FFF2-40B4-BE49-F238E27FC236}">
                <a16:creationId xmlns:a16="http://schemas.microsoft.com/office/drawing/2014/main" id="{B4B91686-D712-CBBD-6D9B-FFC0C1371A36}"/>
              </a:ext>
            </a:extLst>
          </p:cNvPr>
          <p:cNvSpPr txBox="1"/>
          <p:nvPr/>
        </p:nvSpPr>
        <p:spPr>
          <a:xfrm>
            <a:off x="556097" y="6252449"/>
            <a:ext cx="2401110" cy="369332"/>
          </a:xfrm>
          <a:prstGeom prst="rect">
            <a:avLst/>
          </a:prstGeom>
          <a:noFill/>
        </p:spPr>
        <p:txBody>
          <a:bodyPr wrap="square" rtlCol="0">
            <a:spAutoFit/>
          </a:bodyPr>
          <a:lstStyle/>
          <a:p>
            <a:r>
              <a:rPr lang="en-IN" dirty="0"/>
              <a:t>Cost = 22</a:t>
            </a:r>
          </a:p>
        </p:txBody>
      </p:sp>
      <p:sp>
        <p:nvSpPr>
          <p:cNvPr id="17" name="TextBox 16">
            <a:extLst>
              <a:ext uri="{FF2B5EF4-FFF2-40B4-BE49-F238E27FC236}">
                <a16:creationId xmlns:a16="http://schemas.microsoft.com/office/drawing/2014/main" id="{679A4F7F-FF2A-AACA-9C7F-1F1987ECB052}"/>
              </a:ext>
            </a:extLst>
          </p:cNvPr>
          <p:cNvSpPr txBox="1"/>
          <p:nvPr/>
        </p:nvSpPr>
        <p:spPr>
          <a:xfrm>
            <a:off x="3472368" y="6252449"/>
            <a:ext cx="2401110" cy="369332"/>
          </a:xfrm>
          <a:prstGeom prst="rect">
            <a:avLst/>
          </a:prstGeom>
          <a:noFill/>
        </p:spPr>
        <p:txBody>
          <a:bodyPr wrap="square" rtlCol="0">
            <a:spAutoFit/>
          </a:bodyPr>
          <a:lstStyle/>
          <a:p>
            <a:r>
              <a:rPr lang="en-IN" dirty="0"/>
              <a:t>Cost = 19</a:t>
            </a:r>
          </a:p>
        </p:txBody>
      </p:sp>
      <p:sp>
        <p:nvSpPr>
          <p:cNvPr id="18" name="TextBox 17">
            <a:extLst>
              <a:ext uri="{FF2B5EF4-FFF2-40B4-BE49-F238E27FC236}">
                <a16:creationId xmlns:a16="http://schemas.microsoft.com/office/drawing/2014/main" id="{FC65514F-3407-17E4-F058-0A0054E0AA60}"/>
              </a:ext>
            </a:extLst>
          </p:cNvPr>
          <p:cNvSpPr txBox="1"/>
          <p:nvPr/>
        </p:nvSpPr>
        <p:spPr>
          <a:xfrm>
            <a:off x="6388639" y="6252449"/>
            <a:ext cx="2401110" cy="369332"/>
          </a:xfrm>
          <a:prstGeom prst="rect">
            <a:avLst/>
          </a:prstGeom>
          <a:noFill/>
        </p:spPr>
        <p:txBody>
          <a:bodyPr wrap="square" rtlCol="0">
            <a:spAutoFit/>
          </a:bodyPr>
          <a:lstStyle/>
          <a:p>
            <a:r>
              <a:rPr lang="en-IN" dirty="0"/>
              <a:t>Cost = 25</a:t>
            </a:r>
          </a:p>
        </p:txBody>
      </p:sp>
      <p:sp>
        <p:nvSpPr>
          <p:cNvPr id="19" name="TextBox 18">
            <a:extLst>
              <a:ext uri="{FF2B5EF4-FFF2-40B4-BE49-F238E27FC236}">
                <a16:creationId xmlns:a16="http://schemas.microsoft.com/office/drawing/2014/main" id="{D831DB3D-05C2-10CB-AD88-B2D6B2F42502}"/>
              </a:ext>
            </a:extLst>
          </p:cNvPr>
          <p:cNvSpPr txBox="1"/>
          <p:nvPr/>
        </p:nvSpPr>
        <p:spPr>
          <a:xfrm>
            <a:off x="9304910" y="6252449"/>
            <a:ext cx="2401110" cy="369332"/>
          </a:xfrm>
          <a:prstGeom prst="rect">
            <a:avLst/>
          </a:prstGeom>
          <a:noFill/>
        </p:spPr>
        <p:txBody>
          <a:bodyPr wrap="square" rtlCol="0">
            <a:spAutoFit/>
          </a:bodyPr>
          <a:lstStyle/>
          <a:p>
            <a:r>
              <a:rPr lang="en-IN" dirty="0"/>
              <a:t>Cost = 21</a:t>
            </a:r>
          </a:p>
        </p:txBody>
      </p:sp>
    </p:spTree>
    <p:extLst>
      <p:ext uri="{BB962C8B-B14F-4D97-AF65-F5344CB8AC3E}">
        <p14:creationId xmlns:p14="http://schemas.microsoft.com/office/powerpoint/2010/main" val="16191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7B54F6E-97A3-190D-69F5-E4681541F3B0}"/>
              </a:ext>
            </a:extLst>
          </p:cNvPr>
          <p:cNvGraphicFramePr>
            <a:graphicFrameLocks noGrp="1"/>
          </p:cNvGraphicFramePr>
          <p:nvPr>
            <p:ph idx="1"/>
            <p:extLst>
              <p:ext uri="{D42A27DB-BD31-4B8C-83A1-F6EECF244321}">
                <p14:modId xmlns:p14="http://schemas.microsoft.com/office/powerpoint/2010/main" val="1415256465"/>
              </p:ext>
            </p:extLst>
          </p:nvPr>
        </p:nvGraphicFramePr>
        <p:xfrm>
          <a:off x="556097" y="697216"/>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5" name="Table 4">
            <a:extLst>
              <a:ext uri="{FF2B5EF4-FFF2-40B4-BE49-F238E27FC236}">
                <a16:creationId xmlns:a16="http://schemas.microsoft.com/office/drawing/2014/main" id="{5B3E6193-C24B-80E1-ECE2-E93BDF28E088}"/>
              </a:ext>
            </a:extLst>
          </p:cNvPr>
          <p:cNvGraphicFramePr>
            <a:graphicFrameLocks/>
          </p:cNvGraphicFramePr>
          <p:nvPr>
            <p:extLst>
              <p:ext uri="{D42A27DB-BD31-4B8C-83A1-F6EECF244321}">
                <p14:modId xmlns:p14="http://schemas.microsoft.com/office/powerpoint/2010/main" val="3143865625"/>
              </p:ext>
            </p:extLst>
          </p:nvPr>
        </p:nvGraphicFramePr>
        <p:xfrm>
          <a:off x="3472368" y="697217"/>
          <a:ext cx="2401110" cy="2328085"/>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423340">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0949">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5</a:t>
                      </a:r>
                    </a:p>
                  </a:txBody>
                  <a:tcPr anchor="ctr">
                    <a:solidFill>
                      <a:schemeClr val="accent1">
                        <a:lumMod val="20000"/>
                        <a:lumOff val="80000"/>
                      </a:schemeClr>
                    </a:solidFill>
                  </a:tcPr>
                </a:tc>
                <a:extLst>
                  <a:ext uri="{0D108BD9-81ED-4DB2-BD59-A6C34878D82A}">
                    <a16:rowId xmlns:a16="http://schemas.microsoft.com/office/drawing/2014/main" val="2185348311"/>
                  </a:ext>
                </a:extLst>
              </a:tr>
              <a:tr h="380949">
                <a:tc>
                  <a:txBody>
                    <a:bodyPr/>
                    <a:lstStyle/>
                    <a:p>
                      <a:pPr algn="ctr"/>
                      <a:r>
                        <a:rPr lang="en-IN" dirty="0"/>
                        <a:t>2</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0949">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0949">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extLst>
                  <a:ext uri="{0D108BD9-81ED-4DB2-BD59-A6C34878D82A}">
                    <a16:rowId xmlns:a16="http://schemas.microsoft.com/office/drawing/2014/main" val="2579694888"/>
                  </a:ext>
                </a:extLst>
              </a:tr>
              <a:tr h="380949">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6" name="Table 4">
            <a:extLst>
              <a:ext uri="{FF2B5EF4-FFF2-40B4-BE49-F238E27FC236}">
                <a16:creationId xmlns:a16="http://schemas.microsoft.com/office/drawing/2014/main" id="{E24E46A0-3E9B-43D7-4D32-B020C226C0D1}"/>
              </a:ext>
            </a:extLst>
          </p:cNvPr>
          <p:cNvGraphicFramePr>
            <a:graphicFrameLocks/>
          </p:cNvGraphicFramePr>
          <p:nvPr>
            <p:extLst>
              <p:ext uri="{D42A27DB-BD31-4B8C-83A1-F6EECF244321}">
                <p14:modId xmlns:p14="http://schemas.microsoft.com/office/powerpoint/2010/main" val="1730053234"/>
              </p:ext>
            </p:extLst>
          </p:nvPr>
        </p:nvGraphicFramePr>
        <p:xfrm>
          <a:off x="6388639" y="718805"/>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7" name="Table 4">
            <a:extLst>
              <a:ext uri="{FF2B5EF4-FFF2-40B4-BE49-F238E27FC236}">
                <a16:creationId xmlns:a16="http://schemas.microsoft.com/office/drawing/2014/main" id="{78AA809C-FA04-7D6C-ABE8-E36123311B68}"/>
              </a:ext>
            </a:extLst>
          </p:cNvPr>
          <p:cNvGraphicFramePr>
            <a:graphicFrameLocks/>
          </p:cNvGraphicFramePr>
          <p:nvPr>
            <p:extLst>
              <p:ext uri="{D42A27DB-BD31-4B8C-83A1-F6EECF244321}">
                <p14:modId xmlns:p14="http://schemas.microsoft.com/office/powerpoint/2010/main" val="3648559496"/>
              </p:ext>
            </p:extLst>
          </p:nvPr>
        </p:nvGraphicFramePr>
        <p:xfrm>
          <a:off x="9304910" y="697216"/>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8" name="Table 4">
            <a:extLst>
              <a:ext uri="{FF2B5EF4-FFF2-40B4-BE49-F238E27FC236}">
                <a16:creationId xmlns:a16="http://schemas.microsoft.com/office/drawing/2014/main" id="{5979F0E9-5252-78B3-42E2-42BA43808392}"/>
              </a:ext>
            </a:extLst>
          </p:cNvPr>
          <p:cNvGraphicFramePr>
            <a:graphicFrameLocks/>
          </p:cNvGraphicFramePr>
          <p:nvPr>
            <p:extLst>
              <p:ext uri="{D42A27DB-BD31-4B8C-83A1-F6EECF244321}">
                <p14:modId xmlns:p14="http://schemas.microsoft.com/office/powerpoint/2010/main" val="3307620829"/>
              </p:ext>
            </p:extLst>
          </p:nvPr>
        </p:nvGraphicFramePr>
        <p:xfrm>
          <a:off x="556097" y="3798651"/>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9" name="Table 8">
            <a:extLst>
              <a:ext uri="{FF2B5EF4-FFF2-40B4-BE49-F238E27FC236}">
                <a16:creationId xmlns:a16="http://schemas.microsoft.com/office/drawing/2014/main" id="{B295C297-4A52-41BC-3F4E-B56479F63A75}"/>
              </a:ext>
            </a:extLst>
          </p:cNvPr>
          <p:cNvGraphicFramePr>
            <a:graphicFrameLocks/>
          </p:cNvGraphicFramePr>
          <p:nvPr>
            <p:extLst>
              <p:ext uri="{D42A27DB-BD31-4B8C-83A1-F6EECF244321}">
                <p14:modId xmlns:p14="http://schemas.microsoft.com/office/powerpoint/2010/main" val="2975286699"/>
              </p:ext>
            </p:extLst>
          </p:nvPr>
        </p:nvGraphicFramePr>
        <p:xfrm>
          <a:off x="3472368" y="3798652"/>
          <a:ext cx="2401110" cy="2328085"/>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423340">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0949">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extLst>
                  <a:ext uri="{0D108BD9-81ED-4DB2-BD59-A6C34878D82A}">
                    <a16:rowId xmlns:a16="http://schemas.microsoft.com/office/drawing/2014/main" val="2185348311"/>
                  </a:ext>
                </a:extLst>
              </a:tr>
              <a:tr h="380949">
                <a:tc>
                  <a:txBody>
                    <a:bodyPr/>
                    <a:lstStyle/>
                    <a:p>
                      <a:pPr algn="ctr"/>
                      <a:r>
                        <a:rPr lang="en-IN" dirty="0"/>
                        <a:t>2</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0949">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0949">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0949">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10" name="Table 4">
            <a:extLst>
              <a:ext uri="{FF2B5EF4-FFF2-40B4-BE49-F238E27FC236}">
                <a16:creationId xmlns:a16="http://schemas.microsoft.com/office/drawing/2014/main" id="{FE96BD25-AC4B-BC00-AF89-4EEFDF062E0A}"/>
              </a:ext>
            </a:extLst>
          </p:cNvPr>
          <p:cNvGraphicFramePr>
            <a:graphicFrameLocks/>
          </p:cNvGraphicFramePr>
          <p:nvPr>
            <p:extLst>
              <p:ext uri="{D42A27DB-BD31-4B8C-83A1-F6EECF244321}">
                <p14:modId xmlns:p14="http://schemas.microsoft.com/office/powerpoint/2010/main" val="3951084591"/>
              </p:ext>
            </p:extLst>
          </p:nvPr>
        </p:nvGraphicFramePr>
        <p:xfrm>
          <a:off x="6388639" y="3820240"/>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5">
                        <a:lumMod val="60000"/>
                        <a:lumOff val="4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graphicFrame>
        <p:nvGraphicFramePr>
          <p:cNvPr id="11" name="Table 4">
            <a:extLst>
              <a:ext uri="{FF2B5EF4-FFF2-40B4-BE49-F238E27FC236}">
                <a16:creationId xmlns:a16="http://schemas.microsoft.com/office/drawing/2014/main" id="{55BE5C6D-7571-E3E1-D1B8-6EA59196B57E}"/>
              </a:ext>
            </a:extLst>
          </p:cNvPr>
          <p:cNvGraphicFramePr>
            <a:graphicFrameLocks/>
          </p:cNvGraphicFramePr>
          <p:nvPr>
            <p:extLst>
              <p:ext uri="{D42A27DB-BD31-4B8C-83A1-F6EECF244321}">
                <p14:modId xmlns:p14="http://schemas.microsoft.com/office/powerpoint/2010/main" val="1070328543"/>
              </p:ext>
            </p:extLst>
          </p:nvPr>
        </p:nvGraphicFramePr>
        <p:xfrm>
          <a:off x="9304910" y="3798651"/>
          <a:ext cx="2401110" cy="2328084"/>
        </p:xfrm>
        <a:graphic>
          <a:graphicData uri="http://schemas.openxmlformats.org/drawingml/2006/table">
            <a:tbl>
              <a:tblPr firstRow="1" firstCol="1" bandRow="1">
                <a:tableStyleId>{5C22544A-7EE6-4342-B048-85BDC9FD1C3A}</a:tableStyleId>
              </a:tblPr>
              <a:tblGrid>
                <a:gridCol w="400185">
                  <a:extLst>
                    <a:ext uri="{9D8B030D-6E8A-4147-A177-3AD203B41FA5}">
                      <a16:colId xmlns:a16="http://schemas.microsoft.com/office/drawing/2014/main" val="1611481590"/>
                    </a:ext>
                  </a:extLst>
                </a:gridCol>
                <a:gridCol w="400185">
                  <a:extLst>
                    <a:ext uri="{9D8B030D-6E8A-4147-A177-3AD203B41FA5}">
                      <a16:colId xmlns:a16="http://schemas.microsoft.com/office/drawing/2014/main" val="371524812"/>
                    </a:ext>
                  </a:extLst>
                </a:gridCol>
                <a:gridCol w="400185">
                  <a:extLst>
                    <a:ext uri="{9D8B030D-6E8A-4147-A177-3AD203B41FA5}">
                      <a16:colId xmlns:a16="http://schemas.microsoft.com/office/drawing/2014/main" val="2278352031"/>
                    </a:ext>
                  </a:extLst>
                </a:gridCol>
                <a:gridCol w="400185">
                  <a:extLst>
                    <a:ext uri="{9D8B030D-6E8A-4147-A177-3AD203B41FA5}">
                      <a16:colId xmlns:a16="http://schemas.microsoft.com/office/drawing/2014/main" val="185301946"/>
                    </a:ext>
                  </a:extLst>
                </a:gridCol>
                <a:gridCol w="400185">
                  <a:extLst>
                    <a:ext uri="{9D8B030D-6E8A-4147-A177-3AD203B41FA5}">
                      <a16:colId xmlns:a16="http://schemas.microsoft.com/office/drawing/2014/main" val="2603300267"/>
                    </a:ext>
                  </a:extLst>
                </a:gridCol>
                <a:gridCol w="400185">
                  <a:extLst>
                    <a:ext uri="{9D8B030D-6E8A-4147-A177-3AD203B41FA5}">
                      <a16:colId xmlns:a16="http://schemas.microsoft.com/office/drawing/2014/main" val="976101391"/>
                    </a:ext>
                  </a:extLst>
                </a:gridCol>
              </a:tblGrid>
              <a:tr h="388014">
                <a:tc>
                  <a:txBody>
                    <a:bodyPr/>
                    <a:lstStyle/>
                    <a:p>
                      <a:pPr algn="ctr"/>
                      <a:endParaRPr lang="en-IN" dirty="0"/>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5</a:t>
                      </a:r>
                    </a:p>
                  </a:txBody>
                  <a:tcPr anchor="ctr"/>
                </a:tc>
                <a:extLst>
                  <a:ext uri="{0D108BD9-81ED-4DB2-BD59-A6C34878D82A}">
                    <a16:rowId xmlns:a16="http://schemas.microsoft.com/office/drawing/2014/main" val="1237093504"/>
                  </a:ext>
                </a:extLst>
              </a:tr>
              <a:tr h="388014">
                <a:tc>
                  <a:txBody>
                    <a:bodyPr/>
                    <a:lstStyle/>
                    <a:p>
                      <a:pPr algn="ctr"/>
                      <a:r>
                        <a:rPr lang="en-IN" dirty="0"/>
                        <a:t>1</a:t>
                      </a:r>
                    </a:p>
                  </a:txBody>
                  <a:tcPr anchor="ct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5</a:t>
                      </a:r>
                    </a:p>
                  </a:txBody>
                  <a:tcPr anchor="ctr">
                    <a:solidFill>
                      <a:schemeClr val="accent5">
                        <a:lumMod val="60000"/>
                        <a:lumOff val="40000"/>
                      </a:schemeClr>
                    </a:solidFill>
                  </a:tcPr>
                </a:tc>
                <a:extLst>
                  <a:ext uri="{0D108BD9-81ED-4DB2-BD59-A6C34878D82A}">
                    <a16:rowId xmlns:a16="http://schemas.microsoft.com/office/drawing/2014/main" val="2185348311"/>
                  </a:ext>
                </a:extLst>
              </a:tr>
              <a:tr h="388014">
                <a:tc>
                  <a:txBody>
                    <a:bodyPr/>
                    <a:lstStyle/>
                    <a:p>
                      <a:pPr algn="ctr"/>
                      <a:r>
                        <a:rPr lang="en-IN" dirty="0"/>
                        <a:t>2</a:t>
                      </a:r>
                    </a:p>
                  </a:txBody>
                  <a:tcPr anchor="ctr"/>
                </a:tc>
                <a:tc>
                  <a:txBody>
                    <a:bodyPr/>
                    <a:lstStyle/>
                    <a:p>
                      <a:pPr algn="ctr"/>
                      <a:r>
                        <a:rPr lang="en-IN" dirty="0"/>
                        <a:t>7</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8</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extLst>
                  <a:ext uri="{0D108BD9-81ED-4DB2-BD59-A6C34878D82A}">
                    <a16:rowId xmlns:a16="http://schemas.microsoft.com/office/drawing/2014/main" val="283928640"/>
                  </a:ext>
                </a:extLst>
              </a:tr>
              <a:tr h="388014">
                <a:tc>
                  <a:txBody>
                    <a:bodyPr/>
                    <a:lstStyle/>
                    <a:p>
                      <a:pPr algn="ctr"/>
                      <a:r>
                        <a:rPr lang="en-IN" dirty="0"/>
                        <a:t>3</a:t>
                      </a:r>
                    </a:p>
                  </a:txBody>
                  <a:tcPr anchor="ctr"/>
                </a:tc>
                <a:tc>
                  <a:txBody>
                    <a:bodyPr/>
                    <a:lstStyle/>
                    <a:p>
                      <a:pPr algn="ctr"/>
                      <a:r>
                        <a:rPr lang="en-IN" dirty="0"/>
                        <a:t>7</a:t>
                      </a:r>
                    </a:p>
                  </a:txBody>
                  <a:tcPr anchor="ctr">
                    <a:solidFill>
                      <a:schemeClr val="accent1">
                        <a:lumMod val="20000"/>
                        <a:lumOff val="80000"/>
                      </a:schemeClr>
                    </a:solidFill>
                  </a:tcPr>
                </a:tc>
                <a:tc>
                  <a:txBody>
                    <a:bodyPr/>
                    <a:lstStyle/>
                    <a:p>
                      <a:pPr algn="ctr"/>
                      <a:r>
                        <a:rPr lang="en-IN" dirty="0"/>
                        <a:t>8</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6</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1035473979"/>
                  </a:ext>
                </a:extLst>
              </a:tr>
              <a:tr h="388014">
                <a:tc>
                  <a:txBody>
                    <a:bodyPr/>
                    <a:lstStyle/>
                    <a:p>
                      <a:pPr algn="ctr"/>
                      <a:r>
                        <a:rPr lang="en-IN" dirty="0"/>
                        <a:t>4</a:t>
                      </a:r>
                    </a:p>
                  </a:txBody>
                  <a:tcPr anchor="ct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4</a:t>
                      </a:r>
                    </a:p>
                  </a:txBody>
                  <a:tcPr anchor="ctr">
                    <a:solidFill>
                      <a:schemeClr val="accent1">
                        <a:lumMod val="20000"/>
                        <a:lumOff val="80000"/>
                      </a:schemeClr>
                    </a:solidFill>
                  </a:tcPr>
                </a:tc>
                <a:tc>
                  <a:txBody>
                    <a:bodyPr/>
                    <a:lstStyle/>
                    <a:p>
                      <a:pPr algn="ctr"/>
                      <a:r>
                        <a:rPr lang="en-IN" dirty="0"/>
                        <a:t>6</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extLst>
                  <a:ext uri="{0D108BD9-81ED-4DB2-BD59-A6C34878D82A}">
                    <a16:rowId xmlns:a16="http://schemas.microsoft.com/office/drawing/2014/main" val="2579694888"/>
                  </a:ext>
                </a:extLst>
              </a:tr>
              <a:tr h="388014">
                <a:tc>
                  <a:txBody>
                    <a:bodyPr/>
                    <a:lstStyle/>
                    <a:p>
                      <a:pPr algn="ctr"/>
                      <a:r>
                        <a:rPr lang="en-IN" dirty="0"/>
                        <a:t>5</a:t>
                      </a:r>
                    </a:p>
                  </a:txBody>
                  <a:tcPr anchor="ctr"/>
                </a:tc>
                <a:tc>
                  <a:txBody>
                    <a:bodyPr/>
                    <a:lstStyle/>
                    <a:p>
                      <a:pPr algn="ctr"/>
                      <a:r>
                        <a:rPr lang="en-IN" dirty="0"/>
                        <a:t>5</a:t>
                      </a:r>
                    </a:p>
                  </a:txBody>
                  <a:tcPr anchor="ctr">
                    <a:solidFill>
                      <a:schemeClr val="accent1">
                        <a:lumMod val="20000"/>
                        <a:lumOff val="80000"/>
                      </a:schemeClr>
                    </a:solidFill>
                  </a:tcPr>
                </a:tc>
                <a:tc>
                  <a:txBody>
                    <a:bodyPr/>
                    <a:lstStyle/>
                    <a:p>
                      <a:pPr algn="ctr"/>
                      <a:r>
                        <a:rPr lang="en-IN" dirty="0"/>
                        <a:t>3</a:t>
                      </a:r>
                    </a:p>
                  </a:txBody>
                  <a:tcPr anchor="ctr">
                    <a:solidFill>
                      <a:schemeClr val="accent1">
                        <a:lumMod val="20000"/>
                        <a:lumOff val="80000"/>
                      </a:schemeClr>
                    </a:solidFill>
                  </a:tcPr>
                </a:tc>
                <a:tc>
                  <a:txBody>
                    <a:bodyPr/>
                    <a:lstStyle/>
                    <a:p>
                      <a:pPr algn="ctr"/>
                      <a:r>
                        <a:rPr lang="en-IN" dirty="0"/>
                        <a:t>2</a:t>
                      </a:r>
                    </a:p>
                  </a:txBody>
                  <a:tcPr anchor="ctr">
                    <a:solidFill>
                      <a:schemeClr val="accent1">
                        <a:lumMod val="20000"/>
                        <a:lumOff val="80000"/>
                      </a:schemeClr>
                    </a:solidFill>
                  </a:tcPr>
                </a:tc>
                <a:tc>
                  <a:txBody>
                    <a:bodyPr/>
                    <a:lstStyle/>
                    <a:p>
                      <a:pPr algn="ctr"/>
                      <a:r>
                        <a:rPr lang="en-IN" dirty="0"/>
                        <a:t>2</a:t>
                      </a:r>
                    </a:p>
                  </a:txBody>
                  <a:tcPr anchor="ctr">
                    <a:solidFill>
                      <a:schemeClr val="accent5">
                        <a:lumMod val="60000"/>
                        <a:lumOff val="40000"/>
                      </a:schemeClr>
                    </a:solidFill>
                  </a:tcPr>
                </a:tc>
                <a:tc>
                  <a:txBody>
                    <a:bodyPr/>
                    <a:lstStyle/>
                    <a:p>
                      <a:pPr algn="ctr"/>
                      <a:r>
                        <a:rPr lang="en-IN" dirty="0"/>
                        <a:t>-</a:t>
                      </a:r>
                    </a:p>
                  </a:txBody>
                  <a:tcPr anchor="ctr">
                    <a:solidFill>
                      <a:schemeClr val="accent1">
                        <a:lumMod val="20000"/>
                        <a:lumOff val="80000"/>
                      </a:schemeClr>
                    </a:solidFill>
                  </a:tcPr>
                </a:tc>
                <a:extLst>
                  <a:ext uri="{0D108BD9-81ED-4DB2-BD59-A6C34878D82A}">
                    <a16:rowId xmlns:a16="http://schemas.microsoft.com/office/drawing/2014/main" val="1274222972"/>
                  </a:ext>
                </a:extLst>
              </a:tr>
            </a:tbl>
          </a:graphicData>
        </a:graphic>
      </p:graphicFrame>
      <p:sp>
        <p:nvSpPr>
          <p:cNvPr id="12" name="TextBox 11">
            <a:extLst>
              <a:ext uri="{FF2B5EF4-FFF2-40B4-BE49-F238E27FC236}">
                <a16:creationId xmlns:a16="http://schemas.microsoft.com/office/drawing/2014/main" id="{D13E59C8-EDFE-B4D7-0099-4DBA4D0BA1D3}"/>
              </a:ext>
            </a:extLst>
          </p:cNvPr>
          <p:cNvSpPr txBox="1"/>
          <p:nvPr/>
        </p:nvSpPr>
        <p:spPr>
          <a:xfrm>
            <a:off x="556097" y="3227309"/>
            <a:ext cx="2401110" cy="369332"/>
          </a:xfrm>
          <a:prstGeom prst="rect">
            <a:avLst/>
          </a:prstGeom>
          <a:noFill/>
        </p:spPr>
        <p:txBody>
          <a:bodyPr wrap="square" rtlCol="0">
            <a:spAutoFit/>
          </a:bodyPr>
          <a:lstStyle/>
          <a:p>
            <a:r>
              <a:rPr lang="en-IN" dirty="0"/>
              <a:t>Cost = 23</a:t>
            </a:r>
          </a:p>
        </p:txBody>
      </p:sp>
      <p:sp>
        <p:nvSpPr>
          <p:cNvPr id="13" name="TextBox 12">
            <a:extLst>
              <a:ext uri="{FF2B5EF4-FFF2-40B4-BE49-F238E27FC236}">
                <a16:creationId xmlns:a16="http://schemas.microsoft.com/office/drawing/2014/main" id="{B3D01E72-F683-9A4B-DCD9-505F985EA366}"/>
              </a:ext>
            </a:extLst>
          </p:cNvPr>
          <p:cNvSpPr txBox="1"/>
          <p:nvPr/>
        </p:nvSpPr>
        <p:spPr>
          <a:xfrm>
            <a:off x="3472368" y="3227309"/>
            <a:ext cx="2401110" cy="369332"/>
          </a:xfrm>
          <a:prstGeom prst="rect">
            <a:avLst/>
          </a:prstGeom>
          <a:noFill/>
        </p:spPr>
        <p:txBody>
          <a:bodyPr wrap="square" rtlCol="0">
            <a:spAutoFit/>
          </a:bodyPr>
          <a:lstStyle/>
          <a:p>
            <a:r>
              <a:rPr lang="en-IN" dirty="0"/>
              <a:t>Cost = 22</a:t>
            </a:r>
          </a:p>
        </p:txBody>
      </p:sp>
      <p:sp>
        <p:nvSpPr>
          <p:cNvPr id="14" name="TextBox 13">
            <a:extLst>
              <a:ext uri="{FF2B5EF4-FFF2-40B4-BE49-F238E27FC236}">
                <a16:creationId xmlns:a16="http://schemas.microsoft.com/office/drawing/2014/main" id="{E1243E2E-5FB8-62E3-5BCE-C0F9F5339A0C}"/>
              </a:ext>
            </a:extLst>
          </p:cNvPr>
          <p:cNvSpPr txBox="1"/>
          <p:nvPr/>
        </p:nvSpPr>
        <p:spPr>
          <a:xfrm>
            <a:off x="6388639" y="3227309"/>
            <a:ext cx="2401110" cy="369332"/>
          </a:xfrm>
          <a:prstGeom prst="rect">
            <a:avLst/>
          </a:prstGeom>
          <a:noFill/>
        </p:spPr>
        <p:txBody>
          <a:bodyPr wrap="square" rtlCol="0">
            <a:spAutoFit/>
          </a:bodyPr>
          <a:lstStyle/>
          <a:p>
            <a:r>
              <a:rPr lang="en-IN" dirty="0"/>
              <a:t>Cost = 25</a:t>
            </a:r>
          </a:p>
        </p:txBody>
      </p:sp>
      <p:sp>
        <p:nvSpPr>
          <p:cNvPr id="15" name="TextBox 14">
            <a:extLst>
              <a:ext uri="{FF2B5EF4-FFF2-40B4-BE49-F238E27FC236}">
                <a16:creationId xmlns:a16="http://schemas.microsoft.com/office/drawing/2014/main" id="{FA107ADD-CEF0-4C36-5B53-D4CE76607EBE}"/>
              </a:ext>
            </a:extLst>
          </p:cNvPr>
          <p:cNvSpPr txBox="1"/>
          <p:nvPr/>
        </p:nvSpPr>
        <p:spPr>
          <a:xfrm>
            <a:off x="9304910" y="3227309"/>
            <a:ext cx="2401110" cy="369332"/>
          </a:xfrm>
          <a:prstGeom prst="rect">
            <a:avLst/>
          </a:prstGeom>
          <a:noFill/>
        </p:spPr>
        <p:txBody>
          <a:bodyPr wrap="square" rtlCol="0">
            <a:spAutoFit/>
          </a:bodyPr>
          <a:lstStyle/>
          <a:p>
            <a:r>
              <a:rPr lang="en-IN" dirty="0"/>
              <a:t>Cost = 25</a:t>
            </a:r>
          </a:p>
        </p:txBody>
      </p:sp>
      <p:sp>
        <p:nvSpPr>
          <p:cNvPr id="16" name="TextBox 15">
            <a:extLst>
              <a:ext uri="{FF2B5EF4-FFF2-40B4-BE49-F238E27FC236}">
                <a16:creationId xmlns:a16="http://schemas.microsoft.com/office/drawing/2014/main" id="{0EC255B3-2D85-2CCB-A521-31488855C168}"/>
              </a:ext>
            </a:extLst>
          </p:cNvPr>
          <p:cNvSpPr txBox="1"/>
          <p:nvPr/>
        </p:nvSpPr>
        <p:spPr>
          <a:xfrm>
            <a:off x="556097" y="6252449"/>
            <a:ext cx="2401110" cy="369332"/>
          </a:xfrm>
          <a:prstGeom prst="rect">
            <a:avLst/>
          </a:prstGeom>
          <a:noFill/>
        </p:spPr>
        <p:txBody>
          <a:bodyPr wrap="square" rtlCol="0">
            <a:spAutoFit/>
          </a:bodyPr>
          <a:lstStyle/>
          <a:p>
            <a:r>
              <a:rPr lang="en-IN" dirty="0"/>
              <a:t>Cost = 22</a:t>
            </a:r>
          </a:p>
        </p:txBody>
      </p:sp>
      <p:sp>
        <p:nvSpPr>
          <p:cNvPr id="17" name="TextBox 16">
            <a:extLst>
              <a:ext uri="{FF2B5EF4-FFF2-40B4-BE49-F238E27FC236}">
                <a16:creationId xmlns:a16="http://schemas.microsoft.com/office/drawing/2014/main" id="{CD05558B-E6A2-9A9F-9753-A4602E0163AE}"/>
              </a:ext>
            </a:extLst>
          </p:cNvPr>
          <p:cNvSpPr txBox="1"/>
          <p:nvPr/>
        </p:nvSpPr>
        <p:spPr>
          <a:xfrm>
            <a:off x="3472368" y="6252449"/>
            <a:ext cx="2401110" cy="369332"/>
          </a:xfrm>
          <a:prstGeom prst="rect">
            <a:avLst/>
          </a:prstGeom>
          <a:noFill/>
        </p:spPr>
        <p:txBody>
          <a:bodyPr wrap="square" rtlCol="0">
            <a:spAutoFit/>
          </a:bodyPr>
          <a:lstStyle/>
          <a:p>
            <a:r>
              <a:rPr lang="en-IN" dirty="0"/>
              <a:t>Cost = 24</a:t>
            </a:r>
          </a:p>
        </p:txBody>
      </p:sp>
      <p:sp>
        <p:nvSpPr>
          <p:cNvPr id="18" name="TextBox 17">
            <a:extLst>
              <a:ext uri="{FF2B5EF4-FFF2-40B4-BE49-F238E27FC236}">
                <a16:creationId xmlns:a16="http://schemas.microsoft.com/office/drawing/2014/main" id="{07C58C8D-D472-2C45-744A-969BCAD3D025}"/>
              </a:ext>
            </a:extLst>
          </p:cNvPr>
          <p:cNvSpPr txBox="1"/>
          <p:nvPr/>
        </p:nvSpPr>
        <p:spPr>
          <a:xfrm>
            <a:off x="6388639" y="6252449"/>
            <a:ext cx="2401110" cy="369332"/>
          </a:xfrm>
          <a:prstGeom prst="rect">
            <a:avLst/>
          </a:prstGeom>
          <a:noFill/>
        </p:spPr>
        <p:txBody>
          <a:bodyPr wrap="square" rtlCol="0">
            <a:spAutoFit/>
          </a:bodyPr>
          <a:lstStyle/>
          <a:p>
            <a:r>
              <a:rPr lang="en-IN" dirty="0"/>
              <a:t>Cost = 26</a:t>
            </a:r>
          </a:p>
        </p:txBody>
      </p:sp>
      <p:sp>
        <p:nvSpPr>
          <p:cNvPr id="19" name="TextBox 18">
            <a:extLst>
              <a:ext uri="{FF2B5EF4-FFF2-40B4-BE49-F238E27FC236}">
                <a16:creationId xmlns:a16="http://schemas.microsoft.com/office/drawing/2014/main" id="{CEB307D4-452F-537B-F258-C9CF980B7A83}"/>
              </a:ext>
            </a:extLst>
          </p:cNvPr>
          <p:cNvSpPr txBox="1"/>
          <p:nvPr/>
        </p:nvSpPr>
        <p:spPr>
          <a:xfrm>
            <a:off x="9304910" y="6252449"/>
            <a:ext cx="2401110" cy="369332"/>
          </a:xfrm>
          <a:prstGeom prst="rect">
            <a:avLst/>
          </a:prstGeom>
          <a:noFill/>
        </p:spPr>
        <p:txBody>
          <a:bodyPr wrap="square" rtlCol="0">
            <a:spAutoFit/>
          </a:bodyPr>
          <a:lstStyle/>
          <a:p>
            <a:r>
              <a:rPr lang="en-IN" dirty="0"/>
              <a:t>Cost = 28</a:t>
            </a:r>
          </a:p>
        </p:txBody>
      </p:sp>
    </p:spTree>
    <p:extLst>
      <p:ext uri="{BB962C8B-B14F-4D97-AF65-F5344CB8AC3E}">
        <p14:creationId xmlns:p14="http://schemas.microsoft.com/office/powerpoint/2010/main" val="197836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AE866-A7CF-4180-6BAA-A664883D5DF5}"/>
              </a:ext>
            </a:extLst>
          </p:cNvPr>
          <p:cNvSpPr>
            <a:spLocks noGrp="1"/>
          </p:cNvSpPr>
          <p:nvPr>
            <p:ph type="title"/>
          </p:nvPr>
        </p:nvSpPr>
        <p:spPr>
          <a:xfrm>
            <a:off x="630936" y="639520"/>
            <a:ext cx="3429000" cy="1719072"/>
          </a:xfrm>
        </p:spPr>
        <p:txBody>
          <a:bodyPr anchor="b">
            <a:normAutofit/>
          </a:bodyPr>
          <a:lstStyle/>
          <a:p>
            <a:r>
              <a:rPr lang="en-US" sz="3800" dirty="0">
                <a:cs typeface="Calibri Light"/>
              </a:rPr>
              <a:t>DISPLAY</a:t>
            </a:r>
            <a:br>
              <a:rPr lang="en-US" sz="3800" dirty="0">
                <a:cs typeface="Calibri Light"/>
              </a:rPr>
            </a:br>
            <a:r>
              <a:rPr lang="en-US" sz="3800" dirty="0">
                <a:cs typeface="Calibri Light"/>
              </a:rPr>
              <a:t>OPTIMUM SOLUTION</a:t>
            </a:r>
            <a:endParaRPr lang="en-US" sz="3800" dirty="0"/>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787B10-B63A-054C-05A5-E0B6E767ACD4}"/>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cs typeface="Calibri"/>
              </a:rPr>
              <a:t>As we can see from the above illustration, the minimum cost achieved is 17 (index can be found using 'min' function in Python) </a:t>
            </a:r>
            <a:endParaRPr lang="en-US" dirty="0"/>
          </a:p>
          <a:p>
            <a:r>
              <a:rPr lang="en-US" sz="2200" dirty="0">
                <a:cs typeface="Calibri"/>
              </a:rPr>
              <a:t>The path that follows it is 1 -&gt; 3 -&gt; 5 -&gt; 2 -&gt; 4 -&gt; 1</a:t>
            </a:r>
          </a:p>
          <a:p>
            <a:r>
              <a:rPr lang="en-US" sz="2200" dirty="0">
                <a:cs typeface="Calibri"/>
              </a:rPr>
              <a:t>Compile time for a 10x10 matrix = 0.8125s</a:t>
            </a:r>
            <a:endParaRPr lang="en-US" dirty="0"/>
          </a:p>
          <a:p>
            <a:endParaRPr lang="en-US" sz="2200" dirty="0">
              <a:cs typeface="Calibri"/>
            </a:endParaRPr>
          </a:p>
        </p:txBody>
      </p:sp>
      <p:graphicFrame>
        <p:nvGraphicFramePr>
          <p:cNvPr id="7" name="Table 6">
            <a:extLst>
              <a:ext uri="{FF2B5EF4-FFF2-40B4-BE49-F238E27FC236}">
                <a16:creationId xmlns:a16="http://schemas.microsoft.com/office/drawing/2014/main" id="{6C1D8626-31B8-A701-9FC0-514C12CC775C}"/>
              </a:ext>
            </a:extLst>
          </p:cNvPr>
          <p:cNvGraphicFramePr>
            <a:graphicFrameLocks noGrp="1"/>
          </p:cNvGraphicFramePr>
          <p:nvPr>
            <p:extLst>
              <p:ext uri="{D42A27DB-BD31-4B8C-83A1-F6EECF244321}">
                <p14:modId xmlns:p14="http://schemas.microsoft.com/office/powerpoint/2010/main" val="156519521"/>
              </p:ext>
            </p:extLst>
          </p:nvPr>
        </p:nvGraphicFramePr>
        <p:xfrm>
          <a:off x="6814566" y="1467612"/>
          <a:ext cx="3764634" cy="3859782"/>
        </p:xfrm>
        <a:graphic>
          <a:graphicData uri="http://schemas.openxmlformats.org/drawingml/2006/table">
            <a:tbl>
              <a:tblPr firstRow="1" firstCol="1" bandRow="1">
                <a:tableStyleId>{5C22544A-7EE6-4342-B048-85BDC9FD1C3A}</a:tableStyleId>
              </a:tblPr>
              <a:tblGrid>
                <a:gridCol w="627439">
                  <a:extLst>
                    <a:ext uri="{9D8B030D-6E8A-4147-A177-3AD203B41FA5}">
                      <a16:colId xmlns:a16="http://schemas.microsoft.com/office/drawing/2014/main" val="3381650459"/>
                    </a:ext>
                  </a:extLst>
                </a:gridCol>
                <a:gridCol w="627439">
                  <a:extLst>
                    <a:ext uri="{9D8B030D-6E8A-4147-A177-3AD203B41FA5}">
                      <a16:colId xmlns:a16="http://schemas.microsoft.com/office/drawing/2014/main" val="3840121190"/>
                    </a:ext>
                  </a:extLst>
                </a:gridCol>
                <a:gridCol w="627439">
                  <a:extLst>
                    <a:ext uri="{9D8B030D-6E8A-4147-A177-3AD203B41FA5}">
                      <a16:colId xmlns:a16="http://schemas.microsoft.com/office/drawing/2014/main" val="382604996"/>
                    </a:ext>
                  </a:extLst>
                </a:gridCol>
                <a:gridCol w="627439">
                  <a:extLst>
                    <a:ext uri="{9D8B030D-6E8A-4147-A177-3AD203B41FA5}">
                      <a16:colId xmlns:a16="http://schemas.microsoft.com/office/drawing/2014/main" val="3294781092"/>
                    </a:ext>
                  </a:extLst>
                </a:gridCol>
                <a:gridCol w="627439">
                  <a:extLst>
                    <a:ext uri="{9D8B030D-6E8A-4147-A177-3AD203B41FA5}">
                      <a16:colId xmlns:a16="http://schemas.microsoft.com/office/drawing/2014/main" val="887773674"/>
                    </a:ext>
                  </a:extLst>
                </a:gridCol>
                <a:gridCol w="627439">
                  <a:extLst>
                    <a:ext uri="{9D8B030D-6E8A-4147-A177-3AD203B41FA5}">
                      <a16:colId xmlns:a16="http://schemas.microsoft.com/office/drawing/2014/main" val="417865358"/>
                    </a:ext>
                  </a:extLst>
                </a:gridCol>
              </a:tblGrid>
              <a:tr h="643297">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643297">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643297">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643297">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3947093782"/>
                  </a:ext>
                </a:extLst>
              </a:tr>
              <a:tr h="643297">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643297">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a:t>
                      </a: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3773715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432979-2A40-058B-644A-3A94B66CC7B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METHOD 2: BRANCH AND BOUND</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81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DA08E7-0AA1-9860-80B6-7D8B700731C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ALGORITHM</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79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076A9-287A-47B3-A3AA-ECCF05F30226}"/>
              </a:ext>
            </a:extLst>
          </p:cNvPr>
          <p:cNvSpPr>
            <a:spLocks noGrp="1"/>
          </p:cNvSpPr>
          <p:nvPr>
            <p:ph type="title"/>
          </p:nvPr>
        </p:nvSpPr>
        <p:spPr>
          <a:xfrm>
            <a:off x="411480" y="991443"/>
            <a:ext cx="4443154" cy="1087819"/>
          </a:xfrm>
        </p:spPr>
        <p:txBody>
          <a:bodyPr anchor="b">
            <a:normAutofit/>
          </a:bodyPr>
          <a:lstStyle/>
          <a:p>
            <a:r>
              <a:rPr lang="en-IN" sz="3400"/>
              <a:t>STEP1: CREATE DATA MATRIX</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B7598EA-ED80-5B75-7BDE-996C3C7DFFE4}"/>
              </a:ext>
            </a:extLst>
          </p:cNvPr>
          <p:cNvSpPr>
            <a:spLocks noGrp="1"/>
          </p:cNvSpPr>
          <p:nvPr>
            <p:ph idx="1"/>
          </p:nvPr>
        </p:nvSpPr>
        <p:spPr>
          <a:xfrm>
            <a:off x="411480" y="2684095"/>
            <a:ext cx="4443154" cy="3492868"/>
          </a:xfrm>
        </p:spPr>
        <p:txBody>
          <a:bodyPr>
            <a:normAutofit/>
          </a:bodyPr>
          <a:lstStyle/>
          <a:p>
            <a:r>
              <a:rPr lang="en-US" sz="1800">
                <a:cs typeface="Calibri"/>
              </a:rPr>
              <a:t>Create a data matrix which contains distance / time / cost between each pair of nodes. The dimensions of the matrix are n x n, where n is the number of nodes in the graph.</a:t>
            </a:r>
            <a:endParaRPr lang="en-US" sz="1800">
              <a:ea typeface="Calibri"/>
              <a:cs typeface="Calibri"/>
            </a:endParaRPr>
          </a:p>
          <a:p>
            <a:r>
              <a:rPr lang="en-US" sz="1800">
                <a:ea typeface="Calibri"/>
                <a:cs typeface="Calibri"/>
              </a:rPr>
              <a:t>In Python, we create nested lists.</a:t>
            </a:r>
          </a:p>
          <a:p>
            <a:r>
              <a:rPr lang="en-US" sz="1800">
                <a:ea typeface="Calibri"/>
                <a:cs typeface="Calibri"/>
              </a:rPr>
              <a:t>We set the forward diagonal values to infinity to prevent looping over the same city</a:t>
            </a:r>
          </a:p>
          <a:p>
            <a:endParaRPr lang="en-IN" sz="1800"/>
          </a:p>
        </p:txBody>
      </p:sp>
      <p:graphicFrame>
        <p:nvGraphicFramePr>
          <p:cNvPr id="4" name="Table 3">
            <a:extLst>
              <a:ext uri="{FF2B5EF4-FFF2-40B4-BE49-F238E27FC236}">
                <a16:creationId xmlns:a16="http://schemas.microsoft.com/office/drawing/2014/main" id="{BE646A32-5179-DBE4-B54D-1D617B705135}"/>
              </a:ext>
            </a:extLst>
          </p:cNvPr>
          <p:cNvGraphicFramePr>
            <a:graphicFrameLocks noGrp="1"/>
          </p:cNvGraphicFramePr>
          <p:nvPr>
            <p:extLst>
              <p:ext uri="{D42A27DB-BD31-4B8C-83A1-F6EECF244321}">
                <p14:modId xmlns:p14="http://schemas.microsoft.com/office/powerpoint/2010/main" val="1234698240"/>
              </p:ext>
            </p:extLst>
          </p:nvPr>
        </p:nvGraphicFramePr>
        <p:xfrm>
          <a:off x="6853268" y="1782835"/>
          <a:ext cx="3505519"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651193">
                  <a:extLst>
                    <a:ext uri="{9D8B030D-6E8A-4147-A177-3AD203B41FA5}">
                      <a16:colId xmlns:a16="http://schemas.microsoft.com/office/drawing/2014/main" val="3840121190"/>
                    </a:ext>
                  </a:extLst>
                </a:gridCol>
                <a:gridCol w="591789">
                  <a:extLst>
                    <a:ext uri="{9D8B030D-6E8A-4147-A177-3AD203B41FA5}">
                      <a16:colId xmlns:a16="http://schemas.microsoft.com/office/drawing/2014/main" val="382604996"/>
                    </a:ext>
                  </a:extLst>
                </a:gridCol>
                <a:gridCol w="609600">
                  <a:extLst>
                    <a:ext uri="{9D8B030D-6E8A-4147-A177-3AD203B41FA5}">
                      <a16:colId xmlns:a16="http://schemas.microsoft.com/office/drawing/2014/main" val="3294781092"/>
                    </a:ext>
                  </a:extLst>
                </a:gridCol>
                <a:gridCol w="583914">
                  <a:extLst>
                    <a:ext uri="{9D8B030D-6E8A-4147-A177-3AD203B41FA5}">
                      <a16:colId xmlns:a16="http://schemas.microsoft.com/office/drawing/2014/main" val="887773674"/>
                    </a:ext>
                  </a:extLst>
                </a:gridCol>
                <a:gridCol w="651193">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11</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94605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582B91-E1CC-DDC6-AB7F-6998CCB62848}"/>
              </a:ext>
            </a:extLst>
          </p:cNvPr>
          <p:cNvSpPr>
            <a:spLocks noGrp="1"/>
          </p:cNvSpPr>
          <p:nvPr>
            <p:ph type="title"/>
          </p:nvPr>
        </p:nvSpPr>
        <p:spPr>
          <a:xfrm>
            <a:off x="1115568" y="548640"/>
            <a:ext cx="10168128" cy="1179576"/>
          </a:xfrm>
        </p:spPr>
        <p:txBody>
          <a:bodyPr>
            <a:normAutofit/>
          </a:bodyPr>
          <a:lstStyle/>
          <a:p>
            <a:r>
              <a:rPr lang="en-IN" sz="3700"/>
              <a:t>STEP 2: CREATE A DATA STRUCTURE FOR A STATES BASED TREE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C7E8DB-1471-7656-8B65-090976C04692}"/>
              </a:ext>
            </a:extLst>
          </p:cNvPr>
          <p:cNvSpPr>
            <a:spLocks noGrp="1"/>
          </p:cNvSpPr>
          <p:nvPr>
            <p:ph idx="1"/>
          </p:nvPr>
        </p:nvSpPr>
        <p:spPr>
          <a:xfrm>
            <a:off x="1115568" y="2481943"/>
            <a:ext cx="10168128" cy="3695020"/>
          </a:xfrm>
        </p:spPr>
        <p:txBody>
          <a:bodyPr>
            <a:normAutofit/>
          </a:bodyPr>
          <a:lstStyle/>
          <a:p>
            <a:pPr marL="0" indent="0">
              <a:buNone/>
            </a:pPr>
            <a:r>
              <a:rPr lang="en-IN" sz="2200"/>
              <a:t>VARIABLES:</a:t>
            </a:r>
          </a:p>
          <a:p>
            <a:r>
              <a:rPr lang="en-IN" sz="2200"/>
              <a:t>data_matrix –(nested list) of the matrix created for the particular node</a:t>
            </a:r>
          </a:p>
          <a:p>
            <a:r>
              <a:rPr lang="en-IN" sz="2200"/>
              <a:t>cost – (integer) aggregate cost of traversing from the root to the current node</a:t>
            </a:r>
          </a:p>
          <a:p>
            <a:r>
              <a:rPr lang="en-IN" sz="2200"/>
              <a:t>parent – (self) stores the parent node </a:t>
            </a:r>
          </a:p>
          <a:p>
            <a:r>
              <a:rPr lang="en-IN" sz="2200"/>
              <a:t>level – (integer) level of the node in the states based tree</a:t>
            </a:r>
          </a:p>
          <a:p>
            <a:r>
              <a:rPr lang="en-IN" sz="2200"/>
              <a:t>children – (list) contains child nodes (self) </a:t>
            </a:r>
          </a:p>
          <a:p>
            <a:r>
              <a:rPr lang="en-IN" sz="2200"/>
              <a:t>ancestors – (list) path of nodes from root to current node</a:t>
            </a:r>
          </a:p>
          <a:p>
            <a:r>
              <a:rPr lang="en-IN" sz="2200"/>
              <a:t>leaf_nodes – (list) a class variable storing leaf nodes</a:t>
            </a:r>
          </a:p>
        </p:txBody>
      </p:sp>
    </p:spTree>
    <p:extLst>
      <p:ext uri="{BB962C8B-B14F-4D97-AF65-F5344CB8AC3E}">
        <p14:creationId xmlns:p14="http://schemas.microsoft.com/office/powerpoint/2010/main" val="505407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859DC-64AF-12B3-06AA-084594DFA32C}"/>
              </a:ext>
            </a:extLst>
          </p:cNvPr>
          <p:cNvSpPr>
            <a:spLocks noGrp="1"/>
          </p:cNvSpPr>
          <p:nvPr>
            <p:ph idx="1"/>
          </p:nvPr>
        </p:nvSpPr>
        <p:spPr>
          <a:xfrm>
            <a:off x="838200" y="1929384"/>
            <a:ext cx="10515600" cy="4251960"/>
          </a:xfrm>
        </p:spPr>
        <p:txBody>
          <a:bodyPr>
            <a:normAutofit/>
          </a:bodyPr>
          <a:lstStyle/>
          <a:p>
            <a:pPr marL="0" indent="0">
              <a:buNone/>
            </a:pPr>
            <a:r>
              <a:rPr lang="en-IN" sz="1200"/>
              <a:t>METHODS</a:t>
            </a:r>
          </a:p>
          <a:p>
            <a:r>
              <a:rPr lang="en-IN" sz="1200"/>
              <a:t>__init__ (self,data_matrix,cost,parent,level,city):</a:t>
            </a:r>
          </a:p>
          <a:p>
            <a:pPr lvl="1">
              <a:buFont typeface="Wingdings" panose="05000000000000000000" pitchFamily="2" charset="2"/>
              <a:buChar char="Ø"/>
            </a:pPr>
            <a:r>
              <a:rPr lang="en-IN" sz="1200"/>
              <a:t>We assign values to the class data</a:t>
            </a:r>
          </a:p>
          <a:p>
            <a:r>
              <a:rPr lang="en-IN" sz="1200"/>
              <a:t>add_child(self,node):</a:t>
            </a:r>
          </a:p>
          <a:p>
            <a:pPr lvl="1">
              <a:buFont typeface="Wingdings" panose="05000000000000000000" pitchFamily="2" charset="2"/>
              <a:buChar char="Ø"/>
            </a:pPr>
            <a:r>
              <a:rPr lang="en-IN" sz="1200"/>
              <a:t>Append the passed child node to self.children</a:t>
            </a:r>
          </a:p>
          <a:p>
            <a:r>
              <a:rPr lang="en-IN" sz="1200"/>
              <a:t>add_ancestor(self,parent_node):</a:t>
            </a:r>
          </a:p>
          <a:p>
            <a:pPr lvl="1">
              <a:buFont typeface="Wingdings" panose="05000000000000000000" pitchFamily="2" charset="2"/>
              <a:buChar char="Ø"/>
            </a:pPr>
            <a:r>
              <a:rPr lang="en-IN" sz="1200"/>
              <a:t>Append parent node ancestors and parent node to self.ancestors</a:t>
            </a:r>
          </a:p>
          <a:p>
            <a:r>
              <a:rPr lang="en-IN" sz="1200"/>
              <a:t>show_data(self):</a:t>
            </a:r>
          </a:p>
          <a:p>
            <a:pPr lvl="1">
              <a:buFont typeface="Wingdings" panose="05000000000000000000" pitchFamily="2" charset="2"/>
              <a:buChar char="Ø"/>
            </a:pPr>
            <a:r>
              <a:rPr lang="en-IN" sz="1200"/>
              <a:t>Print all the data values stored in a node</a:t>
            </a:r>
          </a:p>
          <a:p>
            <a:r>
              <a:rPr lang="en-IN" sz="1200"/>
              <a:t>add_leaf_node(self):</a:t>
            </a:r>
          </a:p>
          <a:p>
            <a:pPr lvl="1">
              <a:buFont typeface="Wingdings" panose="05000000000000000000" pitchFamily="2" charset="2"/>
              <a:buChar char="Ø"/>
            </a:pPr>
            <a:r>
              <a:rPr lang="en-IN" sz="1200"/>
              <a:t>Add current node to a class variable list called leaf_nodes</a:t>
            </a:r>
          </a:p>
          <a:p>
            <a:r>
              <a:rPr lang="en-IN" sz="1200"/>
              <a:t>remove_leaf_nodes(self):</a:t>
            </a:r>
          </a:p>
          <a:p>
            <a:pPr lvl="1">
              <a:buFont typeface="Wingdings" panose="05000000000000000000" pitchFamily="2" charset="2"/>
              <a:buChar char="Ø"/>
            </a:pPr>
            <a:r>
              <a:rPr lang="en-IN" sz="1200"/>
              <a:t>Remove current node from leaf_nodes class variable</a:t>
            </a:r>
          </a:p>
          <a:p>
            <a:r>
              <a:rPr lang="en-IN" sz="1200"/>
              <a:t>show_leaves(self):</a:t>
            </a:r>
          </a:p>
          <a:p>
            <a:pPr lvl="1">
              <a:buFont typeface="Wingdings" panose="05000000000000000000" pitchFamily="2" charset="2"/>
              <a:buChar char="Ø"/>
            </a:pPr>
            <a:r>
              <a:rPr lang="en-IN" sz="1200"/>
              <a:t>A class method to print the class variable, leaf_nodes</a:t>
            </a:r>
          </a:p>
          <a:p>
            <a:pPr marL="0" indent="0">
              <a:buNone/>
            </a:pPr>
            <a:endParaRPr lang="en-US" sz="1200" b="0">
              <a:effectLst/>
              <a:latin typeface="Consolas" panose="020B0609020204030204" pitchFamily="49" charset="0"/>
            </a:endParaRPr>
          </a:p>
        </p:txBody>
      </p:sp>
    </p:spTree>
    <p:extLst>
      <p:ext uri="{BB962C8B-B14F-4D97-AF65-F5344CB8AC3E}">
        <p14:creationId xmlns:p14="http://schemas.microsoft.com/office/powerpoint/2010/main" val="368520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D611B4-768D-316B-2946-F0FDB1A493A0}"/>
              </a:ext>
            </a:extLst>
          </p:cNvPr>
          <p:cNvSpPr>
            <a:spLocks noGrp="1"/>
          </p:cNvSpPr>
          <p:nvPr>
            <p:ph type="title"/>
          </p:nvPr>
        </p:nvSpPr>
        <p:spPr>
          <a:xfrm>
            <a:off x="1137034" y="609597"/>
            <a:ext cx="9392421" cy="1330841"/>
          </a:xfrm>
        </p:spPr>
        <p:txBody>
          <a:bodyPr>
            <a:normAutofit/>
          </a:bodyPr>
          <a:lstStyle/>
          <a:p>
            <a:r>
              <a:rPr lang="en-IN" dirty="0"/>
              <a:t>Requirements For </a:t>
            </a:r>
            <a:r>
              <a:rPr lang="en-IN" b="1" dirty="0"/>
              <a:t>ANY TSP</a:t>
            </a:r>
          </a:p>
        </p:txBody>
      </p:sp>
      <p:sp>
        <p:nvSpPr>
          <p:cNvPr id="3" name="Content Placeholder 2">
            <a:extLst>
              <a:ext uri="{FF2B5EF4-FFF2-40B4-BE49-F238E27FC236}">
                <a16:creationId xmlns:a16="http://schemas.microsoft.com/office/drawing/2014/main" id="{D77DD8FD-5E68-832F-76F1-6DEDF56BCD1E}"/>
              </a:ext>
            </a:extLst>
          </p:cNvPr>
          <p:cNvSpPr>
            <a:spLocks noGrp="1"/>
          </p:cNvSpPr>
          <p:nvPr>
            <p:ph idx="1"/>
          </p:nvPr>
        </p:nvSpPr>
        <p:spPr>
          <a:xfrm>
            <a:off x="1137034" y="2198362"/>
            <a:ext cx="4958966" cy="3917773"/>
          </a:xfrm>
        </p:spPr>
        <p:txBody>
          <a:bodyPr>
            <a:normAutofit/>
          </a:bodyPr>
          <a:lstStyle/>
          <a:p>
            <a:pPr marL="514350" indent="-514350">
              <a:buAutoNum type="arabicParenR"/>
            </a:pPr>
            <a:r>
              <a:rPr lang="en-IN" sz="2000" dirty="0"/>
              <a:t>Data Matrix, where matrix[</a:t>
            </a:r>
            <a:r>
              <a:rPr lang="en-IN" sz="2000" dirty="0" err="1"/>
              <a:t>i</a:t>
            </a:r>
            <a:r>
              <a:rPr lang="en-IN" sz="2000" dirty="0"/>
              <a:t>][j] holds the cost of traveling form city “</a:t>
            </a:r>
            <a:r>
              <a:rPr lang="en-IN" sz="2000" dirty="0" err="1"/>
              <a:t>i</a:t>
            </a:r>
            <a:r>
              <a:rPr lang="en-IN" sz="2000" dirty="0"/>
              <a:t>” to city “j”.</a:t>
            </a:r>
          </a:p>
          <a:p>
            <a:pPr marL="514350" indent="-514350">
              <a:buAutoNum type="arabicParenR"/>
            </a:pPr>
            <a:r>
              <a:rPr lang="en-IN" sz="2000" dirty="0"/>
              <a:t>Algorithm to solve TSP. Different algorithms can be used based on a managers requirements, this fundamentally constitutes the Decision Support System (DSS).</a:t>
            </a:r>
          </a:p>
          <a:p>
            <a:pPr marL="514350" indent="-514350">
              <a:buAutoNum type="arabicParenR"/>
            </a:pPr>
            <a:endParaRPr lang="en-IN" sz="2000" dirty="0"/>
          </a:p>
          <a:p>
            <a:pPr marL="514350" indent="-514350">
              <a:buAutoNum type="arabicParenR"/>
            </a:pPr>
            <a:endParaRPr lang="en-IN" sz="2000" dirty="0"/>
          </a:p>
          <a:p>
            <a:pPr marL="514350" indent="-514350">
              <a:buAutoNum type="arabicParenR"/>
            </a:pPr>
            <a:endParaRPr lang="en-IN" sz="2000" dirty="0"/>
          </a:p>
          <a:p>
            <a:endParaRPr lang="en-IN" sz="2000" dirty="0"/>
          </a:p>
        </p:txBody>
      </p:sp>
      <p:pic>
        <p:nvPicPr>
          <p:cNvPr id="2050" name="Picture 2" descr="Distance matrix - Wikipedia">
            <a:extLst>
              <a:ext uri="{FF2B5EF4-FFF2-40B4-BE49-F238E27FC236}">
                <a16:creationId xmlns:a16="http://schemas.microsoft.com/office/drawing/2014/main" id="{DA1DFB8D-DF09-0BB0-5877-AE4115CB3D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949544"/>
            <a:ext cx="4788505" cy="2226654"/>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1EDF9D8-1A8E-2807-5F90-079D1A6C15DF}"/>
              </a:ext>
            </a:extLst>
          </p:cNvPr>
          <p:cNvSpPr txBox="1"/>
          <p:nvPr/>
        </p:nvSpPr>
        <p:spPr>
          <a:xfrm>
            <a:off x="6985572" y="5176198"/>
            <a:ext cx="1655133" cy="369332"/>
          </a:xfrm>
          <a:prstGeom prst="rect">
            <a:avLst/>
          </a:prstGeom>
          <a:noFill/>
        </p:spPr>
        <p:txBody>
          <a:bodyPr wrap="none" rtlCol="0">
            <a:spAutoFit/>
          </a:bodyPr>
          <a:lstStyle/>
          <a:p>
            <a:r>
              <a:rPr lang="en-IN" dirty="0"/>
              <a:t>Distance Matrix</a:t>
            </a:r>
          </a:p>
        </p:txBody>
      </p:sp>
    </p:spTree>
    <p:extLst>
      <p:ext uri="{BB962C8B-B14F-4D97-AF65-F5344CB8AC3E}">
        <p14:creationId xmlns:p14="http://schemas.microsoft.com/office/powerpoint/2010/main" val="1091005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75C91D-3D16-D7C4-F38B-DE684EFF0DD1}"/>
              </a:ext>
            </a:extLst>
          </p:cNvPr>
          <p:cNvSpPr>
            <a:spLocks noGrp="1"/>
          </p:cNvSpPr>
          <p:nvPr>
            <p:ph type="title"/>
          </p:nvPr>
        </p:nvSpPr>
        <p:spPr>
          <a:xfrm>
            <a:off x="1115568" y="548640"/>
            <a:ext cx="10168128" cy="1179576"/>
          </a:xfrm>
        </p:spPr>
        <p:txBody>
          <a:bodyPr>
            <a:normAutofit/>
          </a:bodyPr>
          <a:lstStyle/>
          <a:p>
            <a:r>
              <a:rPr lang="en-US" sz="4000"/>
              <a:t>STEP 3: DEFINE OTHER USEFUL FUNCTIONS</a:t>
            </a:r>
            <a:endParaRPr lang="en-IN"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A1FA4E1-3704-4C8A-8C87-0461449D3439}"/>
              </a:ext>
            </a:extLst>
          </p:cNvPr>
          <p:cNvSpPr>
            <a:spLocks noGrp="1"/>
          </p:cNvSpPr>
          <p:nvPr>
            <p:ph idx="1"/>
          </p:nvPr>
        </p:nvSpPr>
        <p:spPr>
          <a:xfrm>
            <a:off x="1115568" y="2481943"/>
            <a:ext cx="10168128" cy="3695020"/>
          </a:xfrm>
        </p:spPr>
        <p:txBody>
          <a:bodyPr>
            <a:normAutofit/>
          </a:bodyPr>
          <a:lstStyle/>
          <a:p>
            <a:r>
              <a:rPr lang="en-US" sz="1500" dirty="0" err="1"/>
              <a:t>matrix_lower_bound</a:t>
            </a:r>
            <a:r>
              <a:rPr lang="en-US" sz="1500" dirty="0"/>
              <a:t>(matrix):</a:t>
            </a:r>
          </a:p>
          <a:p>
            <a:pPr lvl="1">
              <a:buFont typeface="Wingdings" panose="05000000000000000000" pitchFamily="2" charset="2"/>
              <a:buChar char="Ø"/>
            </a:pPr>
            <a:r>
              <a:rPr lang="en-US" sz="1500" dirty="0"/>
              <a:t>Performs row and column transformations on the matrix.</a:t>
            </a:r>
          </a:p>
          <a:p>
            <a:pPr lvl="1">
              <a:buFont typeface="Wingdings" panose="05000000000000000000" pitchFamily="2" charset="2"/>
              <a:buChar char="Ø"/>
            </a:pPr>
            <a:r>
              <a:rPr lang="en-US" sz="1500" dirty="0"/>
              <a:t>Row Transformation: subtract the minimum row value from each value in the corresponding row</a:t>
            </a:r>
          </a:p>
          <a:p>
            <a:pPr lvl="1">
              <a:buFont typeface="Wingdings" panose="05000000000000000000" pitchFamily="2" charset="2"/>
              <a:buChar char="Ø"/>
            </a:pPr>
            <a:r>
              <a:rPr lang="en-US" sz="1500" dirty="0"/>
              <a:t>Column Transformation: subtract the minimum column value from each value in the corresponding column</a:t>
            </a:r>
          </a:p>
          <a:p>
            <a:pPr lvl="1">
              <a:buFont typeface="Wingdings" panose="05000000000000000000" pitchFamily="2" charset="2"/>
              <a:buChar char="Ø"/>
            </a:pPr>
            <a:r>
              <a:rPr lang="en-US" sz="1500" dirty="0"/>
              <a:t>Returns the sum of minimum values subtracted from each row and each column.</a:t>
            </a:r>
          </a:p>
          <a:p>
            <a:r>
              <a:rPr lang="en-US" sz="1500" dirty="0" err="1"/>
              <a:t>data_matrix_value</a:t>
            </a:r>
            <a:r>
              <a:rPr lang="en-US" sz="1500" dirty="0"/>
              <a:t>(</a:t>
            </a:r>
            <a:r>
              <a:rPr lang="en-US" sz="1500" dirty="0" err="1"/>
              <a:t>from_node,to_city</a:t>
            </a:r>
            <a:r>
              <a:rPr lang="en-US" sz="1500" dirty="0"/>
              <a:t>):</a:t>
            </a:r>
          </a:p>
          <a:p>
            <a:pPr lvl="1">
              <a:buFont typeface="Wingdings" panose="05000000000000000000" pitchFamily="2" charset="2"/>
              <a:buChar char="Ø"/>
            </a:pPr>
            <a:r>
              <a:rPr lang="en-US" sz="1500" dirty="0"/>
              <a:t>In </a:t>
            </a:r>
            <a:r>
              <a:rPr lang="en-US" sz="1500" dirty="0" err="1"/>
              <a:t>from_node.data_matrix</a:t>
            </a:r>
            <a:r>
              <a:rPr lang="en-US" sz="1500" dirty="0"/>
              <a:t>, cover </a:t>
            </a:r>
            <a:r>
              <a:rPr lang="en-US" sz="1500" dirty="0" err="1"/>
              <a:t>from_node.city</a:t>
            </a:r>
            <a:r>
              <a:rPr lang="en-US" sz="1500" dirty="0"/>
              <a:t> </a:t>
            </a:r>
            <a:r>
              <a:rPr lang="en-US" sz="1500" dirty="0" err="1"/>
              <a:t>th</a:t>
            </a:r>
            <a:r>
              <a:rPr lang="en-US" sz="1500" dirty="0"/>
              <a:t> row, </a:t>
            </a:r>
            <a:r>
              <a:rPr lang="en-US" sz="1500" dirty="0" err="1"/>
              <a:t>to_city</a:t>
            </a:r>
            <a:r>
              <a:rPr lang="en-US" sz="1500" dirty="0"/>
              <a:t> </a:t>
            </a:r>
            <a:r>
              <a:rPr lang="en-US" sz="1500" dirty="0" err="1"/>
              <a:t>th</a:t>
            </a:r>
            <a:r>
              <a:rPr lang="en-US" sz="1500" dirty="0"/>
              <a:t> column and </a:t>
            </a:r>
            <a:r>
              <a:rPr lang="en-US" sz="1500" dirty="0" err="1"/>
              <a:t>from_node.data_matrix</a:t>
            </a:r>
            <a:r>
              <a:rPr lang="en-US" sz="1500" dirty="0"/>
              <a:t>[</a:t>
            </a:r>
            <a:r>
              <a:rPr lang="en-US" sz="1500" dirty="0" err="1"/>
              <a:t>to_city</a:t>
            </a:r>
            <a:r>
              <a:rPr lang="en-US" sz="1500" dirty="0"/>
              <a:t>][0] with infinity </a:t>
            </a:r>
          </a:p>
          <a:p>
            <a:pPr lvl="1">
              <a:buFont typeface="Wingdings" panose="05000000000000000000" pitchFamily="2" charset="2"/>
              <a:buChar char="Ø"/>
            </a:pPr>
            <a:r>
              <a:rPr lang="en-US" sz="1500" dirty="0"/>
              <a:t>Return the covered </a:t>
            </a:r>
            <a:r>
              <a:rPr lang="en-US" sz="1500" dirty="0" err="1"/>
              <a:t>data_matrix</a:t>
            </a:r>
            <a:r>
              <a:rPr lang="en-US" sz="1500" dirty="0"/>
              <a:t> and the value of the data matrix = </a:t>
            </a:r>
            <a:r>
              <a:rPr lang="en-US" sz="1500" dirty="0" err="1"/>
              <a:t>from_node.cost</a:t>
            </a:r>
            <a:r>
              <a:rPr lang="en-US" sz="1500" dirty="0"/>
              <a:t> + </a:t>
            </a:r>
            <a:r>
              <a:rPr lang="en-US" sz="1500" dirty="0" err="1"/>
              <a:t>from_node.data_matrix</a:t>
            </a:r>
            <a:r>
              <a:rPr lang="en-US" sz="1500" dirty="0"/>
              <a:t>[</a:t>
            </a:r>
            <a:r>
              <a:rPr lang="en-US" sz="1500" dirty="0" err="1"/>
              <a:t>from_node.city</a:t>
            </a:r>
            <a:r>
              <a:rPr lang="en-US" sz="1500" dirty="0"/>
              <a:t>][</a:t>
            </a:r>
            <a:r>
              <a:rPr lang="en-US" sz="1500" dirty="0" err="1"/>
              <a:t>to_city</a:t>
            </a:r>
            <a:r>
              <a:rPr lang="en-US" sz="1500" dirty="0"/>
              <a:t>] + </a:t>
            </a:r>
            <a:r>
              <a:rPr lang="en-US" sz="1500" dirty="0" err="1"/>
              <a:t>matrix_lower_bound</a:t>
            </a:r>
            <a:r>
              <a:rPr lang="en-US" sz="1500" dirty="0"/>
              <a:t>(</a:t>
            </a:r>
            <a:r>
              <a:rPr lang="en-US" sz="1500" dirty="0" err="1"/>
              <a:t>data_matrix</a:t>
            </a:r>
            <a:r>
              <a:rPr lang="en-US" sz="1500" dirty="0"/>
              <a:t>)</a:t>
            </a:r>
          </a:p>
          <a:p>
            <a:r>
              <a:rPr lang="en-US" sz="1500" dirty="0" err="1"/>
              <a:t>print_path_with_cost</a:t>
            </a:r>
            <a:r>
              <a:rPr lang="en-US" sz="1500" dirty="0"/>
              <a:t>(</a:t>
            </a:r>
            <a:r>
              <a:rPr lang="en-US" sz="1500" dirty="0" err="1"/>
              <a:t>path,cost</a:t>
            </a:r>
            <a:r>
              <a:rPr lang="en-US" sz="1500" dirty="0"/>
              <a:t>):</a:t>
            </a:r>
          </a:p>
          <a:p>
            <a:pPr lvl="1">
              <a:buFont typeface="Wingdings" panose="05000000000000000000" pitchFamily="2" charset="2"/>
              <a:buChar char="Ø"/>
            </a:pPr>
            <a:r>
              <a:rPr lang="en-US" sz="1500" dirty="0"/>
              <a:t>Takes in a list of the optimal path and the cost associated with it and displays the output in readable format.</a:t>
            </a:r>
          </a:p>
        </p:txBody>
      </p:sp>
    </p:spTree>
    <p:extLst>
      <p:ext uri="{BB962C8B-B14F-4D97-AF65-F5344CB8AC3E}">
        <p14:creationId xmlns:p14="http://schemas.microsoft.com/office/powerpoint/2010/main" val="189816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1F4C3-18BB-080F-B453-3032734C842B}"/>
              </a:ext>
            </a:extLst>
          </p:cNvPr>
          <p:cNvSpPr>
            <a:spLocks noGrp="1"/>
          </p:cNvSpPr>
          <p:nvPr>
            <p:ph type="title"/>
          </p:nvPr>
        </p:nvSpPr>
        <p:spPr>
          <a:xfrm>
            <a:off x="838200" y="365125"/>
            <a:ext cx="10515600" cy="1325563"/>
          </a:xfrm>
        </p:spPr>
        <p:txBody>
          <a:bodyPr>
            <a:normAutofit/>
          </a:bodyPr>
          <a:lstStyle/>
          <a:p>
            <a:r>
              <a:rPr lang="en-IN" sz="5400"/>
              <a:t>STEP 4: FUNCTIONS USED TO SOLVE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3F3550-1569-1DAC-7A63-AA106E309F97}"/>
              </a:ext>
            </a:extLst>
          </p:cNvPr>
          <p:cNvSpPr>
            <a:spLocks noGrp="1"/>
          </p:cNvSpPr>
          <p:nvPr>
            <p:ph idx="1"/>
          </p:nvPr>
        </p:nvSpPr>
        <p:spPr>
          <a:xfrm>
            <a:off x="838200" y="1929384"/>
            <a:ext cx="10515600" cy="4251960"/>
          </a:xfrm>
        </p:spPr>
        <p:txBody>
          <a:bodyPr>
            <a:normAutofit/>
          </a:bodyPr>
          <a:lstStyle/>
          <a:p>
            <a:pPr marL="0" indent="0">
              <a:buNone/>
            </a:pPr>
            <a:r>
              <a:rPr lang="en-IN" sz="2000"/>
              <a:t>update_upper_bound():</a:t>
            </a:r>
          </a:p>
          <a:p>
            <a:r>
              <a:rPr lang="en-IN" sz="2000"/>
              <a:t>This method is responsible to update the upper bound (initially set to infinity) and return the path followed to find this upper bound.</a:t>
            </a:r>
          </a:p>
          <a:p>
            <a:r>
              <a:rPr lang="en-IN" sz="2000"/>
              <a:t>An initial states based tree is also created, who’s leaf nodes are later explored if required.</a:t>
            </a:r>
          </a:p>
          <a:p>
            <a:r>
              <a:rPr lang="en-IN" sz="2000"/>
              <a:t>HOW DOES THIS METHOD WORK?</a:t>
            </a:r>
          </a:p>
          <a:p>
            <a:pPr lvl="1">
              <a:buFont typeface="Wingdings" panose="05000000000000000000" pitchFamily="2" charset="2"/>
              <a:buChar char="Ø"/>
            </a:pPr>
            <a:r>
              <a:rPr lang="en-IN" sz="2000"/>
              <a:t>Starting from the root node, the remaining n-1 nodes are taken pairwise to find the exploration cost of each node from the root node. The node having the least cost is selected and similar exploration is performed further till only one node is left.</a:t>
            </a:r>
          </a:p>
          <a:p>
            <a:pPr lvl="1">
              <a:buFont typeface="Wingdings" panose="05000000000000000000" pitchFamily="2" charset="2"/>
              <a:buChar char="Ø"/>
            </a:pPr>
            <a:r>
              <a:rPr lang="en-IN" sz="2000"/>
              <a:t>The nodes which aren’t least cost nodes are leaf nodes.</a:t>
            </a:r>
          </a:p>
          <a:p>
            <a:pPr lvl="1">
              <a:buFont typeface="Wingdings" panose="05000000000000000000" pitchFamily="2" charset="2"/>
              <a:buChar char="Ø"/>
            </a:pPr>
            <a:r>
              <a:rPr lang="en-IN" sz="2000"/>
              <a:t>The cost obtained at the last node explored is the new upper bound used as a bounding function.</a:t>
            </a:r>
          </a:p>
          <a:p>
            <a:pPr lvl="1">
              <a:buFont typeface="Wingdings" panose="05000000000000000000" pitchFamily="2" charset="2"/>
              <a:buChar char="Ø"/>
            </a:pPr>
            <a:r>
              <a:rPr lang="en-IN" sz="2000"/>
              <a:t>A simple for loop is used.</a:t>
            </a:r>
          </a:p>
          <a:p>
            <a:endParaRPr lang="en-IN" sz="2000"/>
          </a:p>
        </p:txBody>
      </p:sp>
    </p:spTree>
    <p:extLst>
      <p:ext uri="{BB962C8B-B14F-4D97-AF65-F5344CB8AC3E}">
        <p14:creationId xmlns:p14="http://schemas.microsoft.com/office/powerpoint/2010/main" val="1312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346EB6-544A-6A12-D319-630EFFCEB8D6}"/>
              </a:ext>
            </a:extLst>
          </p:cNvPr>
          <p:cNvSpPr>
            <a:spLocks noGrp="1"/>
          </p:cNvSpPr>
          <p:nvPr>
            <p:ph idx="1"/>
          </p:nvPr>
        </p:nvSpPr>
        <p:spPr>
          <a:xfrm>
            <a:off x="838200" y="1929384"/>
            <a:ext cx="10515600" cy="4251960"/>
          </a:xfrm>
        </p:spPr>
        <p:txBody>
          <a:bodyPr>
            <a:normAutofit/>
          </a:bodyPr>
          <a:lstStyle/>
          <a:p>
            <a:pPr marL="0" indent="0">
              <a:buNone/>
            </a:pPr>
            <a:r>
              <a:rPr lang="en-IN" sz="2200"/>
              <a:t>explore(current_node,unvisited_node_set,paths,costs,visited_leaves):</a:t>
            </a:r>
          </a:p>
          <a:p>
            <a:r>
              <a:rPr lang="en-IN" sz="2200"/>
              <a:t>current_node – node from which unvisited nodes in the unvisited_node_set are taken pairwise to find out the cost of matrix.</a:t>
            </a:r>
          </a:p>
          <a:p>
            <a:r>
              <a:rPr lang="en-IN" sz="2200"/>
              <a:t>unvisited_node_set – list of unvisited nodes (integer)</a:t>
            </a:r>
          </a:p>
          <a:p>
            <a:r>
              <a:rPr lang="en-IN" sz="2200"/>
              <a:t>paths – list storing a list of least cost paths</a:t>
            </a:r>
          </a:p>
          <a:p>
            <a:r>
              <a:rPr lang="en-IN" sz="2200"/>
              <a:t>costs – list storing the cost of each path</a:t>
            </a:r>
          </a:p>
          <a:p>
            <a:r>
              <a:rPr lang="en-IN" sz="2200"/>
              <a:t>visited_leaves – if a node is explored, it is no more a leaf and hence must be removed from the leaf_node list </a:t>
            </a:r>
          </a:p>
          <a:p>
            <a:r>
              <a:rPr lang="en-IN" sz="2200"/>
              <a:t>WHAT IS THIS METHOD?</a:t>
            </a:r>
          </a:p>
          <a:p>
            <a:pPr lvl="1">
              <a:buFont typeface="Wingdings" panose="05000000000000000000" pitchFamily="2" charset="2"/>
              <a:buChar char="Ø"/>
            </a:pPr>
            <a:r>
              <a:rPr lang="en-IN" sz="2200"/>
              <a:t>If the cost of a leaf node is less than or equal to the upper bound then it is recursively explored (DFS) further else, it is killed.</a:t>
            </a:r>
          </a:p>
          <a:p>
            <a:endParaRPr lang="en-IN" sz="2200"/>
          </a:p>
        </p:txBody>
      </p:sp>
    </p:spTree>
    <p:extLst>
      <p:ext uri="{BB962C8B-B14F-4D97-AF65-F5344CB8AC3E}">
        <p14:creationId xmlns:p14="http://schemas.microsoft.com/office/powerpoint/2010/main" val="2985876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CA73-0802-D7A2-A82A-5003435790CB}"/>
              </a:ext>
            </a:extLst>
          </p:cNvPr>
          <p:cNvSpPr>
            <a:spLocks noGrp="1"/>
          </p:cNvSpPr>
          <p:nvPr>
            <p:ph type="title"/>
          </p:nvPr>
        </p:nvSpPr>
        <p:spPr/>
        <p:txBody>
          <a:bodyPr/>
          <a:lstStyle/>
          <a:p>
            <a:r>
              <a:rPr lang="en-IN" dirty="0"/>
              <a:t>MATHEMATICAL ILLUSTRATION</a:t>
            </a:r>
          </a:p>
        </p:txBody>
      </p:sp>
      <p:graphicFrame>
        <p:nvGraphicFramePr>
          <p:cNvPr id="5" name="Table 4">
            <a:extLst>
              <a:ext uri="{FF2B5EF4-FFF2-40B4-BE49-F238E27FC236}">
                <a16:creationId xmlns:a16="http://schemas.microsoft.com/office/drawing/2014/main" id="{E7342B4E-3104-A44A-99A7-2B5012E933CE}"/>
              </a:ext>
            </a:extLst>
          </p:cNvPr>
          <p:cNvGraphicFramePr>
            <a:graphicFrameLocks noGrp="1"/>
          </p:cNvGraphicFramePr>
          <p:nvPr>
            <p:extLst>
              <p:ext uri="{D42A27DB-BD31-4B8C-83A1-F6EECF244321}">
                <p14:modId xmlns:p14="http://schemas.microsoft.com/office/powerpoint/2010/main" val="4088042681"/>
              </p:ext>
            </p:extLst>
          </p:nvPr>
        </p:nvGraphicFramePr>
        <p:xfrm>
          <a:off x="924128" y="2849612"/>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11</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6" name="TextBox 5">
            <a:extLst>
              <a:ext uri="{FF2B5EF4-FFF2-40B4-BE49-F238E27FC236}">
                <a16:creationId xmlns:a16="http://schemas.microsoft.com/office/drawing/2014/main" id="{3318F47C-6E98-4371-022F-A092F291D460}"/>
              </a:ext>
            </a:extLst>
          </p:cNvPr>
          <p:cNvSpPr txBox="1"/>
          <p:nvPr/>
        </p:nvSpPr>
        <p:spPr>
          <a:xfrm>
            <a:off x="924128" y="1926076"/>
            <a:ext cx="4727642" cy="461665"/>
          </a:xfrm>
          <a:prstGeom prst="rect">
            <a:avLst/>
          </a:prstGeom>
          <a:noFill/>
        </p:spPr>
        <p:txBody>
          <a:bodyPr wrap="square" rtlCol="0">
            <a:spAutoFit/>
          </a:bodyPr>
          <a:lstStyle/>
          <a:p>
            <a:r>
              <a:rPr lang="en-IN" sz="2400" dirty="0"/>
              <a:t>1: Perform row transformation</a:t>
            </a:r>
          </a:p>
        </p:txBody>
      </p:sp>
      <p:graphicFrame>
        <p:nvGraphicFramePr>
          <p:cNvPr id="10" name="Table 10">
            <a:extLst>
              <a:ext uri="{FF2B5EF4-FFF2-40B4-BE49-F238E27FC236}">
                <a16:creationId xmlns:a16="http://schemas.microsoft.com/office/drawing/2014/main" id="{C8B5F258-7B97-0591-4F04-7E8B0CE93366}"/>
              </a:ext>
            </a:extLst>
          </p:cNvPr>
          <p:cNvGraphicFramePr>
            <a:graphicFrameLocks noGrp="1"/>
          </p:cNvGraphicFramePr>
          <p:nvPr>
            <p:extLst>
              <p:ext uri="{D42A27DB-BD31-4B8C-83A1-F6EECF244321}">
                <p14:modId xmlns:p14="http://schemas.microsoft.com/office/powerpoint/2010/main" val="328642526"/>
              </p:ext>
            </p:extLst>
          </p:nvPr>
        </p:nvGraphicFramePr>
        <p:xfrm>
          <a:off x="4377447" y="3347708"/>
          <a:ext cx="593388" cy="2743200"/>
        </p:xfrm>
        <a:graphic>
          <a:graphicData uri="http://schemas.openxmlformats.org/drawingml/2006/table">
            <a:tbl>
              <a:tblPr bandRow="1">
                <a:tableStyleId>{5C22544A-7EE6-4342-B048-85BDC9FD1C3A}</a:tableStyleId>
              </a:tblPr>
              <a:tblGrid>
                <a:gridCol w="593388">
                  <a:extLst>
                    <a:ext uri="{9D8B030D-6E8A-4147-A177-3AD203B41FA5}">
                      <a16:colId xmlns:a16="http://schemas.microsoft.com/office/drawing/2014/main" val="744418902"/>
                    </a:ext>
                  </a:extLst>
                </a:gridCol>
              </a:tblGrid>
              <a:tr h="547946">
                <a:tc>
                  <a:txBody>
                    <a:bodyPr/>
                    <a:lstStyle/>
                    <a:p>
                      <a:pPr algn="ctr"/>
                      <a:r>
                        <a:rPr lang="en-IN" sz="3000" b="1" dirty="0"/>
                        <a:t>10</a:t>
                      </a:r>
                    </a:p>
                  </a:txBody>
                  <a:tcPr anchor="ctr">
                    <a:solidFill>
                      <a:schemeClr val="accent1">
                        <a:lumMod val="20000"/>
                        <a:lumOff val="80000"/>
                      </a:schemeClr>
                    </a:solidFill>
                  </a:tcPr>
                </a:tc>
                <a:extLst>
                  <a:ext uri="{0D108BD9-81ED-4DB2-BD59-A6C34878D82A}">
                    <a16:rowId xmlns:a16="http://schemas.microsoft.com/office/drawing/2014/main" val="3450248717"/>
                  </a:ext>
                </a:extLst>
              </a:tr>
              <a:tr h="547946">
                <a:tc>
                  <a:txBody>
                    <a:bodyPr/>
                    <a:lstStyle/>
                    <a:p>
                      <a:pPr algn="ctr"/>
                      <a:r>
                        <a:rPr lang="en-IN" sz="3000" b="1" dirty="0"/>
                        <a:t>2</a:t>
                      </a:r>
                    </a:p>
                  </a:txBody>
                  <a:tcPr anchor="ctr">
                    <a:solidFill>
                      <a:schemeClr val="accent1">
                        <a:lumMod val="20000"/>
                        <a:lumOff val="80000"/>
                      </a:schemeClr>
                    </a:solidFill>
                  </a:tcPr>
                </a:tc>
                <a:extLst>
                  <a:ext uri="{0D108BD9-81ED-4DB2-BD59-A6C34878D82A}">
                    <a16:rowId xmlns:a16="http://schemas.microsoft.com/office/drawing/2014/main" val="2438070403"/>
                  </a:ext>
                </a:extLst>
              </a:tr>
              <a:tr h="547946">
                <a:tc>
                  <a:txBody>
                    <a:bodyPr/>
                    <a:lstStyle/>
                    <a:p>
                      <a:pPr algn="ctr"/>
                      <a:r>
                        <a:rPr lang="en-IN" sz="3000" b="1" dirty="0"/>
                        <a:t>2</a:t>
                      </a:r>
                    </a:p>
                  </a:txBody>
                  <a:tcPr anchor="ctr">
                    <a:solidFill>
                      <a:schemeClr val="accent1">
                        <a:lumMod val="20000"/>
                        <a:lumOff val="80000"/>
                      </a:schemeClr>
                    </a:solidFill>
                  </a:tcPr>
                </a:tc>
                <a:extLst>
                  <a:ext uri="{0D108BD9-81ED-4DB2-BD59-A6C34878D82A}">
                    <a16:rowId xmlns:a16="http://schemas.microsoft.com/office/drawing/2014/main" val="1673154765"/>
                  </a:ext>
                </a:extLst>
              </a:tr>
              <a:tr h="547946">
                <a:tc>
                  <a:txBody>
                    <a:bodyPr/>
                    <a:lstStyle/>
                    <a:p>
                      <a:pPr algn="ctr"/>
                      <a:r>
                        <a:rPr lang="en-IN" sz="3000" b="1" dirty="0"/>
                        <a:t>3</a:t>
                      </a:r>
                    </a:p>
                  </a:txBody>
                  <a:tcPr anchor="ctr">
                    <a:solidFill>
                      <a:schemeClr val="accent1">
                        <a:lumMod val="20000"/>
                        <a:lumOff val="80000"/>
                      </a:schemeClr>
                    </a:solidFill>
                  </a:tcPr>
                </a:tc>
                <a:extLst>
                  <a:ext uri="{0D108BD9-81ED-4DB2-BD59-A6C34878D82A}">
                    <a16:rowId xmlns:a16="http://schemas.microsoft.com/office/drawing/2014/main" val="2741347405"/>
                  </a:ext>
                </a:extLst>
              </a:tr>
              <a:tr h="547946">
                <a:tc>
                  <a:txBody>
                    <a:bodyPr/>
                    <a:lstStyle/>
                    <a:p>
                      <a:pPr algn="ctr"/>
                      <a:r>
                        <a:rPr lang="en-IN" sz="3000" b="1" dirty="0"/>
                        <a:t>4</a:t>
                      </a:r>
                    </a:p>
                  </a:txBody>
                  <a:tcPr anchor="ctr">
                    <a:solidFill>
                      <a:schemeClr val="accent1">
                        <a:lumMod val="20000"/>
                        <a:lumOff val="80000"/>
                      </a:schemeClr>
                    </a:solidFill>
                  </a:tcPr>
                </a:tc>
                <a:extLst>
                  <a:ext uri="{0D108BD9-81ED-4DB2-BD59-A6C34878D82A}">
                    <a16:rowId xmlns:a16="http://schemas.microsoft.com/office/drawing/2014/main" val="1681333910"/>
                  </a:ext>
                </a:extLst>
              </a:tr>
            </a:tbl>
          </a:graphicData>
        </a:graphic>
      </p:graphicFrame>
      <p:graphicFrame>
        <p:nvGraphicFramePr>
          <p:cNvPr id="11" name="Table 10">
            <a:extLst>
              <a:ext uri="{FF2B5EF4-FFF2-40B4-BE49-F238E27FC236}">
                <a16:creationId xmlns:a16="http://schemas.microsoft.com/office/drawing/2014/main" id="{D9AC441C-2FF0-3260-8C7A-735307383516}"/>
              </a:ext>
            </a:extLst>
          </p:cNvPr>
          <p:cNvGraphicFramePr>
            <a:graphicFrameLocks noGrp="1"/>
          </p:cNvGraphicFramePr>
          <p:nvPr>
            <p:extLst>
              <p:ext uri="{D42A27DB-BD31-4B8C-83A1-F6EECF244321}">
                <p14:modId xmlns:p14="http://schemas.microsoft.com/office/powerpoint/2010/main" val="2035004135"/>
              </p:ext>
            </p:extLst>
          </p:nvPr>
        </p:nvGraphicFramePr>
        <p:xfrm>
          <a:off x="6958522" y="2855505"/>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12" name="Table 12">
            <a:extLst>
              <a:ext uri="{FF2B5EF4-FFF2-40B4-BE49-F238E27FC236}">
                <a16:creationId xmlns:a16="http://schemas.microsoft.com/office/drawing/2014/main" id="{897761DE-7EEF-0515-8545-71F496CABBB4}"/>
              </a:ext>
            </a:extLst>
          </p:cNvPr>
          <p:cNvGraphicFramePr>
            <a:graphicFrameLocks noGrp="1"/>
          </p:cNvGraphicFramePr>
          <p:nvPr>
            <p:extLst>
              <p:ext uri="{D42A27DB-BD31-4B8C-83A1-F6EECF244321}">
                <p14:modId xmlns:p14="http://schemas.microsoft.com/office/powerpoint/2010/main" val="572340009"/>
              </p:ext>
            </p:extLst>
          </p:nvPr>
        </p:nvGraphicFramePr>
        <p:xfrm>
          <a:off x="4377447" y="6131378"/>
          <a:ext cx="593388" cy="548640"/>
        </p:xfrm>
        <a:graphic>
          <a:graphicData uri="http://schemas.openxmlformats.org/drawingml/2006/table">
            <a:tbl>
              <a:tblPr firstRow="1" bandRow="1">
                <a:tableStyleId>{5C22544A-7EE6-4342-B048-85BDC9FD1C3A}</a:tableStyleId>
              </a:tblPr>
              <a:tblGrid>
                <a:gridCol w="593388">
                  <a:extLst>
                    <a:ext uri="{9D8B030D-6E8A-4147-A177-3AD203B41FA5}">
                      <a16:colId xmlns:a16="http://schemas.microsoft.com/office/drawing/2014/main" val="2086562131"/>
                    </a:ext>
                  </a:extLst>
                </a:gridCol>
              </a:tblGrid>
              <a:tr h="454248">
                <a:tc>
                  <a:txBody>
                    <a:bodyPr/>
                    <a:lstStyle/>
                    <a:p>
                      <a:pPr algn="ctr"/>
                      <a:r>
                        <a:rPr lang="en-IN" sz="3000" dirty="0"/>
                        <a:t>21</a:t>
                      </a:r>
                    </a:p>
                  </a:txBody>
                  <a:tcPr anchor="ctr"/>
                </a:tc>
                <a:extLst>
                  <a:ext uri="{0D108BD9-81ED-4DB2-BD59-A6C34878D82A}">
                    <a16:rowId xmlns:a16="http://schemas.microsoft.com/office/drawing/2014/main" val="943710338"/>
                  </a:ext>
                </a:extLst>
              </a:tr>
            </a:tbl>
          </a:graphicData>
        </a:graphic>
      </p:graphicFrame>
    </p:spTree>
    <p:extLst>
      <p:ext uri="{BB962C8B-B14F-4D97-AF65-F5344CB8AC3E}">
        <p14:creationId xmlns:p14="http://schemas.microsoft.com/office/powerpoint/2010/main" val="323504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CA73-0802-D7A2-A82A-5003435790CB}"/>
              </a:ext>
            </a:extLst>
          </p:cNvPr>
          <p:cNvSpPr>
            <a:spLocks noGrp="1"/>
          </p:cNvSpPr>
          <p:nvPr>
            <p:ph type="title"/>
          </p:nvPr>
        </p:nvSpPr>
        <p:spPr/>
        <p:txBody>
          <a:bodyPr/>
          <a:lstStyle/>
          <a:p>
            <a:r>
              <a:rPr lang="en-IN" dirty="0"/>
              <a:t>MATHEMATICAL ILLUSTRATION </a:t>
            </a:r>
          </a:p>
        </p:txBody>
      </p:sp>
      <p:sp>
        <p:nvSpPr>
          <p:cNvPr id="6" name="TextBox 5">
            <a:extLst>
              <a:ext uri="{FF2B5EF4-FFF2-40B4-BE49-F238E27FC236}">
                <a16:creationId xmlns:a16="http://schemas.microsoft.com/office/drawing/2014/main" id="{3318F47C-6E98-4371-022F-A092F291D460}"/>
              </a:ext>
            </a:extLst>
          </p:cNvPr>
          <p:cNvSpPr txBox="1"/>
          <p:nvPr/>
        </p:nvSpPr>
        <p:spPr>
          <a:xfrm>
            <a:off x="924128" y="1926076"/>
            <a:ext cx="4727642" cy="461665"/>
          </a:xfrm>
          <a:prstGeom prst="rect">
            <a:avLst/>
          </a:prstGeom>
          <a:noFill/>
        </p:spPr>
        <p:txBody>
          <a:bodyPr wrap="square" rtlCol="0">
            <a:spAutoFit/>
          </a:bodyPr>
          <a:lstStyle/>
          <a:p>
            <a:r>
              <a:rPr lang="en-IN" sz="2400" dirty="0"/>
              <a:t>2: Perform column transformation</a:t>
            </a:r>
          </a:p>
        </p:txBody>
      </p:sp>
      <p:graphicFrame>
        <p:nvGraphicFramePr>
          <p:cNvPr id="11" name="Table 10">
            <a:extLst>
              <a:ext uri="{FF2B5EF4-FFF2-40B4-BE49-F238E27FC236}">
                <a16:creationId xmlns:a16="http://schemas.microsoft.com/office/drawing/2014/main" id="{D9AC441C-2FF0-3260-8C7A-735307383516}"/>
              </a:ext>
            </a:extLst>
          </p:cNvPr>
          <p:cNvGraphicFramePr>
            <a:graphicFrameLocks noGrp="1"/>
          </p:cNvGraphicFramePr>
          <p:nvPr>
            <p:extLst>
              <p:ext uri="{D42A27DB-BD31-4B8C-83A1-F6EECF244321}">
                <p14:modId xmlns:p14="http://schemas.microsoft.com/office/powerpoint/2010/main" val="726655677"/>
              </p:ext>
            </p:extLst>
          </p:nvPr>
        </p:nvGraphicFramePr>
        <p:xfrm>
          <a:off x="6958522" y="2855505"/>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3" name="Table 3">
            <a:extLst>
              <a:ext uri="{FF2B5EF4-FFF2-40B4-BE49-F238E27FC236}">
                <a16:creationId xmlns:a16="http://schemas.microsoft.com/office/drawing/2014/main" id="{006B71A3-89A1-6934-D38D-FD7B235602F5}"/>
              </a:ext>
            </a:extLst>
          </p:cNvPr>
          <p:cNvGraphicFramePr>
            <a:graphicFrameLocks noGrp="1"/>
          </p:cNvGraphicFramePr>
          <p:nvPr>
            <p:extLst>
              <p:ext uri="{D42A27DB-BD31-4B8C-83A1-F6EECF244321}">
                <p14:modId xmlns:p14="http://schemas.microsoft.com/office/powerpoint/2010/main" val="3345442963"/>
              </p:ext>
            </p:extLst>
          </p:nvPr>
        </p:nvGraphicFramePr>
        <p:xfrm>
          <a:off x="1459150" y="6216630"/>
          <a:ext cx="2762660" cy="548640"/>
        </p:xfrm>
        <a:graphic>
          <a:graphicData uri="http://schemas.openxmlformats.org/drawingml/2006/table">
            <a:tbl>
              <a:tblPr bandRow="1">
                <a:tableStyleId>{5C22544A-7EE6-4342-B048-85BDC9FD1C3A}</a:tableStyleId>
              </a:tblPr>
              <a:tblGrid>
                <a:gridCol w="552532">
                  <a:extLst>
                    <a:ext uri="{9D8B030D-6E8A-4147-A177-3AD203B41FA5}">
                      <a16:colId xmlns:a16="http://schemas.microsoft.com/office/drawing/2014/main" val="186025769"/>
                    </a:ext>
                  </a:extLst>
                </a:gridCol>
                <a:gridCol w="552532">
                  <a:extLst>
                    <a:ext uri="{9D8B030D-6E8A-4147-A177-3AD203B41FA5}">
                      <a16:colId xmlns:a16="http://schemas.microsoft.com/office/drawing/2014/main" val="597049458"/>
                    </a:ext>
                  </a:extLst>
                </a:gridCol>
                <a:gridCol w="552532">
                  <a:extLst>
                    <a:ext uri="{9D8B030D-6E8A-4147-A177-3AD203B41FA5}">
                      <a16:colId xmlns:a16="http://schemas.microsoft.com/office/drawing/2014/main" val="3341965230"/>
                    </a:ext>
                  </a:extLst>
                </a:gridCol>
                <a:gridCol w="552532">
                  <a:extLst>
                    <a:ext uri="{9D8B030D-6E8A-4147-A177-3AD203B41FA5}">
                      <a16:colId xmlns:a16="http://schemas.microsoft.com/office/drawing/2014/main" val="1314474575"/>
                    </a:ext>
                  </a:extLst>
                </a:gridCol>
                <a:gridCol w="552532">
                  <a:extLst>
                    <a:ext uri="{9D8B030D-6E8A-4147-A177-3AD203B41FA5}">
                      <a16:colId xmlns:a16="http://schemas.microsoft.com/office/drawing/2014/main" val="3588522899"/>
                    </a:ext>
                  </a:extLst>
                </a:gridCol>
              </a:tblGrid>
              <a:tr h="461665">
                <a:tc>
                  <a:txBody>
                    <a:bodyPr/>
                    <a:lstStyle/>
                    <a:p>
                      <a:pPr algn="ctr"/>
                      <a:r>
                        <a:rPr lang="en-IN" sz="3000" b="1" dirty="0"/>
                        <a:t>1</a:t>
                      </a:r>
                    </a:p>
                  </a:txBody>
                  <a:tcPr anchor="ctr">
                    <a:solidFill>
                      <a:schemeClr val="accent1">
                        <a:lumMod val="20000"/>
                        <a:lumOff val="80000"/>
                      </a:schemeClr>
                    </a:solidFill>
                  </a:tcPr>
                </a:tc>
                <a:tc>
                  <a:txBody>
                    <a:bodyPr/>
                    <a:lstStyle/>
                    <a:p>
                      <a:pPr algn="ctr"/>
                      <a:r>
                        <a:rPr lang="en-IN" sz="3000" b="1" dirty="0"/>
                        <a:t>0</a:t>
                      </a:r>
                    </a:p>
                  </a:txBody>
                  <a:tcPr anchor="ctr">
                    <a:solidFill>
                      <a:schemeClr val="accent1">
                        <a:lumMod val="20000"/>
                        <a:lumOff val="80000"/>
                      </a:schemeClr>
                    </a:solidFill>
                  </a:tcPr>
                </a:tc>
                <a:tc>
                  <a:txBody>
                    <a:bodyPr/>
                    <a:lstStyle/>
                    <a:p>
                      <a:pPr algn="ctr"/>
                      <a:r>
                        <a:rPr lang="en-IN" sz="3000" b="1" dirty="0"/>
                        <a:t>3</a:t>
                      </a:r>
                    </a:p>
                  </a:txBody>
                  <a:tcPr anchor="ctr">
                    <a:solidFill>
                      <a:schemeClr val="accent1">
                        <a:lumMod val="20000"/>
                        <a:lumOff val="80000"/>
                      </a:schemeClr>
                    </a:solidFill>
                  </a:tcPr>
                </a:tc>
                <a:tc>
                  <a:txBody>
                    <a:bodyPr/>
                    <a:lstStyle/>
                    <a:p>
                      <a:pPr algn="ctr"/>
                      <a:r>
                        <a:rPr lang="en-IN" sz="3000" b="1" dirty="0"/>
                        <a:t>0</a:t>
                      </a:r>
                    </a:p>
                  </a:txBody>
                  <a:tcPr anchor="ctr">
                    <a:solidFill>
                      <a:schemeClr val="accent1">
                        <a:lumMod val="20000"/>
                        <a:lumOff val="80000"/>
                      </a:schemeClr>
                    </a:solidFill>
                  </a:tcPr>
                </a:tc>
                <a:tc>
                  <a:txBody>
                    <a:bodyPr/>
                    <a:lstStyle/>
                    <a:p>
                      <a:pPr algn="ctr"/>
                      <a:r>
                        <a:rPr lang="en-IN" sz="3000" b="1" dirty="0"/>
                        <a:t>0</a:t>
                      </a:r>
                    </a:p>
                  </a:txBody>
                  <a:tcPr anchor="ctr">
                    <a:solidFill>
                      <a:schemeClr val="accent1">
                        <a:lumMod val="20000"/>
                        <a:lumOff val="80000"/>
                      </a:schemeClr>
                    </a:solidFill>
                  </a:tcPr>
                </a:tc>
                <a:extLst>
                  <a:ext uri="{0D108BD9-81ED-4DB2-BD59-A6C34878D82A}">
                    <a16:rowId xmlns:a16="http://schemas.microsoft.com/office/drawing/2014/main" val="1139826597"/>
                  </a:ext>
                </a:extLst>
              </a:tr>
            </a:tbl>
          </a:graphicData>
        </a:graphic>
      </p:graphicFrame>
      <p:graphicFrame>
        <p:nvGraphicFramePr>
          <p:cNvPr id="8" name="Table 7">
            <a:extLst>
              <a:ext uri="{FF2B5EF4-FFF2-40B4-BE49-F238E27FC236}">
                <a16:creationId xmlns:a16="http://schemas.microsoft.com/office/drawing/2014/main" id="{D36BBA1B-6B04-CBE9-5AF3-C1A0A2E6FB85}"/>
              </a:ext>
            </a:extLst>
          </p:cNvPr>
          <p:cNvGraphicFramePr>
            <a:graphicFrameLocks noGrp="1"/>
          </p:cNvGraphicFramePr>
          <p:nvPr>
            <p:extLst>
              <p:ext uri="{D42A27DB-BD31-4B8C-83A1-F6EECF244321}">
                <p14:modId xmlns:p14="http://schemas.microsoft.com/office/powerpoint/2010/main" val="3852883364"/>
              </p:ext>
            </p:extLst>
          </p:nvPr>
        </p:nvGraphicFramePr>
        <p:xfrm>
          <a:off x="924128" y="2849612"/>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9" name="Table 12">
            <a:extLst>
              <a:ext uri="{FF2B5EF4-FFF2-40B4-BE49-F238E27FC236}">
                <a16:creationId xmlns:a16="http://schemas.microsoft.com/office/drawing/2014/main" id="{40CDF736-DA87-0901-8660-89F1F7724994}"/>
              </a:ext>
            </a:extLst>
          </p:cNvPr>
          <p:cNvGraphicFramePr>
            <a:graphicFrameLocks noGrp="1"/>
          </p:cNvGraphicFramePr>
          <p:nvPr>
            <p:extLst>
              <p:ext uri="{D42A27DB-BD31-4B8C-83A1-F6EECF244321}">
                <p14:modId xmlns:p14="http://schemas.microsoft.com/office/powerpoint/2010/main" val="1658383912"/>
              </p:ext>
            </p:extLst>
          </p:nvPr>
        </p:nvGraphicFramePr>
        <p:xfrm>
          <a:off x="4309354" y="6216630"/>
          <a:ext cx="593388" cy="548640"/>
        </p:xfrm>
        <a:graphic>
          <a:graphicData uri="http://schemas.openxmlformats.org/drawingml/2006/table">
            <a:tbl>
              <a:tblPr firstRow="1" bandRow="1">
                <a:tableStyleId>{5C22544A-7EE6-4342-B048-85BDC9FD1C3A}</a:tableStyleId>
              </a:tblPr>
              <a:tblGrid>
                <a:gridCol w="593388">
                  <a:extLst>
                    <a:ext uri="{9D8B030D-6E8A-4147-A177-3AD203B41FA5}">
                      <a16:colId xmlns:a16="http://schemas.microsoft.com/office/drawing/2014/main" val="2086562131"/>
                    </a:ext>
                  </a:extLst>
                </a:gridCol>
              </a:tblGrid>
              <a:tr h="454248">
                <a:tc>
                  <a:txBody>
                    <a:bodyPr/>
                    <a:lstStyle/>
                    <a:p>
                      <a:pPr algn="ctr"/>
                      <a:r>
                        <a:rPr lang="en-IN" sz="3000" dirty="0"/>
                        <a:t>4</a:t>
                      </a:r>
                    </a:p>
                  </a:txBody>
                  <a:tcPr anchor="ctr"/>
                </a:tc>
                <a:extLst>
                  <a:ext uri="{0D108BD9-81ED-4DB2-BD59-A6C34878D82A}">
                    <a16:rowId xmlns:a16="http://schemas.microsoft.com/office/drawing/2014/main" val="943710338"/>
                  </a:ext>
                </a:extLst>
              </a:tr>
            </a:tbl>
          </a:graphicData>
        </a:graphic>
      </p:graphicFrame>
      <p:sp>
        <p:nvSpPr>
          <p:cNvPr id="4" name="TextBox 3">
            <a:extLst>
              <a:ext uri="{FF2B5EF4-FFF2-40B4-BE49-F238E27FC236}">
                <a16:creationId xmlns:a16="http://schemas.microsoft.com/office/drawing/2014/main" id="{F64B8B4D-2FC8-51F0-2D37-6298449E067D}"/>
              </a:ext>
            </a:extLst>
          </p:cNvPr>
          <p:cNvSpPr txBox="1"/>
          <p:nvPr/>
        </p:nvSpPr>
        <p:spPr>
          <a:xfrm>
            <a:off x="6958522" y="6216630"/>
            <a:ext cx="3297678" cy="369332"/>
          </a:xfrm>
          <a:prstGeom prst="rect">
            <a:avLst/>
          </a:prstGeom>
          <a:noFill/>
        </p:spPr>
        <p:txBody>
          <a:bodyPr wrap="square" rtlCol="0">
            <a:spAutoFit/>
          </a:bodyPr>
          <a:lstStyle/>
          <a:p>
            <a:r>
              <a:rPr lang="en-IN" dirty="0">
                <a:highlight>
                  <a:srgbClr val="FFFF00"/>
                </a:highlight>
              </a:rPr>
              <a:t>REDUCTION COST = 21 + 4 = 25</a:t>
            </a:r>
          </a:p>
        </p:txBody>
      </p:sp>
    </p:spTree>
    <p:extLst>
      <p:ext uri="{BB962C8B-B14F-4D97-AF65-F5344CB8AC3E}">
        <p14:creationId xmlns:p14="http://schemas.microsoft.com/office/powerpoint/2010/main" val="1671571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B849-E3B9-23B8-AF03-987719F10671}"/>
              </a:ext>
            </a:extLst>
          </p:cNvPr>
          <p:cNvSpPr>
            <a:spLocks noGrp="1"/>
          </p:cNvSpPr>
          <p:nvPr>
            <p:ph type="title"/>
          </p:nvPr>
        </p:nvSpPr>
        <p:spPr/>
        <p:txBody>
          <a:bodyPr/>
          <a:lstStyle/>
          <a:p>
            <a:r>
              <a:rPr lang="en-IN" dirty="0"/>
              <a:t>EXPLORING STATES</a:t>
            </a:r>
          </a:p>
        </p:txBody>
      </p:sp>
      <p:sp>
        <p:nvSpPr>
          <p:cNvPr id="3" name="Content Placeholder 2">
            <a:extLst>
              <a:ext uri="{FF2B5EF4-FFF2-40B4-BE49-F238E27FC236}">
                <a16:creationId xmlns:a16="http://schemas.microsoft.com/office/drawing/2014/main" id="{AE30220F-1AEA-7E08-6BAE-4DB240DF14DF}"/>
              </a:ext>
            </a:extLst>
          </p:cNvPr>
          <p:cNvSpPr>
            <a:spLocks noGrp="1"/>
          </p:cNvSpPr>
          <p:nvPr>
            <p:ph idx="1"/>
          </p:nvPr>
        </p:nvSpPr>
        <p:spPr>
          <a:xfrm>
            <a:off x="838200" y="1825625"/>
            <a:ext cx="7780506" cy="4351338"/>
          </a:xfrm>
        </p:spPr>
        <p:txBody>
          <a:bodyPr/>
          <a:lstStyle/>
          <a:p>
            <a:pPr marL="0" indent="0">
              <a:buNone/>
            </a:pPr>
            <a:r>
              <a:rPr lang="en-IN" dirty="0"/>
              <a:t>From node 1 to node 2</a:t>
            </a:r>
          </a:p>
          <a:p>
            <a:r>
              <a:rPr lang="en-IN" dirty="0"/>
              <a:t>Get the </a:t>
            </a:r>
            <a:r>
              <a:rPr lang="en-IN" dirty="0" err="1"/>
              <a:t>data_matrix</a:t>
            </a:r>
            <a:r>
              <a:rPr lang="en-IN" dirty="0"/>
              <a:t> corresponding to state “ii” by covering row 0, column 1 and </a:t>
            </a:r>
            <a:r>
              <a:rPr lang="en-IN" dirty="0" err="1"/>
              <a:t>data_matrix</a:t>
            </a:r>
            <a:r>
              <a:rPr lang="en-IN" dirty="0"/>
              <a:t>[2][1] of the state “</a:t>
            </a:r>
            <a:r>
              <a:rPr lang="en-IN" dirty="0" err="1"/>
              <a:t>i</a:t>
            </a:r>
            <a:r>
              <a:rPr lang="en-IN" dirty="0"/>
              <a:t>” </a:t>
            </a:r>
            <a:r>
              <a:rPr lang="en-IN" dirty="0" err="1"/>
              <a:t>data_matrix</a:t>
            </a:r>
            <a:r>
              <a:rPr lang="en-IN" dirty="0"/>
              <a:t> with </a:t>
            </a:r>
            <a:r>
              <a:rPr lang="en-IN" sz="2800" b="0" i="0" kern="1200" dirty="0">
                <a:solidFill>
                  <a:schemeClr val="dk1"/>
                </a:solidFill>
                <a:effectLst/>
                <a:latin typeface="+mn-lt"/>
                <a:ea typeface="+mn-ea"/>
                <a:cs typeface="+mn-cs"/>
              </a:rPr>
              <a:t>∞</a:t>
            </a:r>
            <a:r>
              <a:rPr lang="en-IN" dirty="0"/>
              <a:t> </a:t>
            </a:r>
          </a:p>
          <a:p>
            <a:r>
              <a:rPr lang="en-IN" dirty="0"/>
              <a:t>The corresponding reduction cost is calculated by the formula: cost of previous state (here, “</a:t>
            </a:r>
            <a:r>
              <a:rPr lang="en-IN" dirty="0" err="1"/>
              <a:t>i</a:t>
            </a:r>
            <a:r>
              <a:rPr lang="en-IN" dirty="0"/>
              <a:t>”) + </a:t>
            </a:r>
            <a:r>
              <a:rPr lang="en-IN" dirty="0" err="1"/>
              <a:t>data_matrix</a:t>
            </a:r>
            <a:r>
              <a:rPr lang="en-IN" dirty="0"/>
              <a:t>[</a:t>
            </a:r>
            <a:r>
              <a:rPr lang="en-IN" dirty="0" err="1"/>
              <a:t>to_node</a:t>
            </a:r>
            <a:r>
              <a:rPr lang="en-IN" dirty="0"/>
              <a:t>][</a:t>
            </a:r>
            <a:r>
              <a:rPr lang="en-IN" dirty="0" err="1"/>
              <a:t>from_node</a:t>
            </a:r>
            <a:r>
              <a:rPr lang="en-IN" dirty="0"/>
              <a:t>] of previous state (here, “</a:t>
            </a:r>
            <a:r>
              <a:rPr lang="en-IN" dirty="0" err="1"/>
              <a:t>i</a:t>
            </a:r>
            <a:r>
              <a:rPr lang="en-IN" dirty="0"/>
              <a:t>”) + row and column reduction cost of </a:t>
            </a:r>
            <a:r>
              <a:rPr lang="en-IN" dirty="0" err="1"/>
              <a:t>data_matrix</a:t>
            </a:r>
            <a:r>
              <a:rPr lang="en-IN" dirty="0"/>
              <a:t> created (here, “ii”)</a:t>
            </a:r>
          </a:p>
        </p:txBody>
      </p:sp>
      <p:sp>
        <p:nvSpPr>
          <p:cNvPr id="14" name="Rectangle 13">
            <a:extLst>
              <a:ext uri="{FF2B5EF4-FFF2-40B4-BE49-F238E27FC236}">
                <a16:creationId xmlns:a16="http://schemas.microsoft.com/office/drawing/2014/main" id="{5BAFBB59-4542-277C-3289-6B2DF3BD5E79}"/>
              </a:ext>
            </a:extLst>
          </p:cNvPr>
          <p:cNvSpPr/>
          <p:nvPr/>
        </p:nvSpPr>
        <p:spPr>
          <a:xfrm>
            <a:off x="10058400" y="1027906"/>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solidFill>
                  <a:schemeClr val="tx1"/>
                </a:solidFill>
              </a:rPr>
              <a:t>i</a:t>
            </a:r>
            <a:r>
              <a:rPr lang="en-IN" sz="2000" b="1" dirty="0">
                <a:solidFill>
                  <a:schemeClr val="tx1"/>
                </a:solidFill>
              </a:rPr>
              <a:t>, 1</a:t>
            </a:r>
          </a:p>
        </p:txBody>
      </p:sp>
      <p:sp>
        <p:nvSpPr>
          <p:cNvPr id="15" name="Rectangle 14">
            <a:extLst>
              <a:ext uri="{FF2B5EF4-FFF2-40B4-BE49-F238E27FC236}">
                <a16:creationId xmlns:a16="http://schemas.microsoft.com/office/drawing/2014/main" id="{27FA5100-557F-A7AE-C609-088129902990}"/>
              </a:ext>
            </a:extLst>
          </p:cNvPr>
          <p:cNvSpPr/>
          <p:nvPr/>
        </p:nvSpPr>
        <p:spPr>
          <a:xfrm>
            <a:off x="9280186" y="2112539"/>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 2</a:t>
            </a:r>
          </a:p>
        </p:txBody>
      </p:sp>
      <p:cxnSp>
        <p:nvCxnSpPr>
          <p:cNvPr id="17" name="Straight Connector 16">
            <a:extLst>
              <a:ext uri="{FF2B5EF4-FFF2-40B4-BE49-F238E27FC236}">
                <a16:creationId xmlns:a16="http://schemas.microsoft.com/office/drawing/2014/main" id="{987316D7-A3A6-7056-3FCD-E2DA952BEF23}"/>
              </a:ext>
            </a:extLst>
          </p:cNvPr>
          <p:cNvCxnSpPr>
            <a:stCxn id="14" idx="2"/>
            <a:endCxn id="15" idx="0"/>
          </p:cNvCxnSpPr>
          <p:nvPr/>
        </p:nvCxnSpPr>
        <p:spPr>
          <a:xfrm flipH="1">
            <a:off x="9669293" y="1465650"/>
            <a:ext cx="778214" cy="646889"/>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0" name="Table 19">
            <a:extLst>
              <a:ext uri="{FF2B5EF4-FFF2-40B4-BE49-F238E27FC236}">
                <a16:creationId xmlns:a16="http://schemas.microsoft.com/office/drawing/2014/main" id="{3729D3C3-0CB0-EACC-3874-61F4C3D51797}"/>
              </a:ext>
            </a:extLst>
          </p:cNvPr>
          <p:cNvGraphicFramePr>
            <a:graphicFrameLocks noGrp="1"/>
          </p:cNvGraphicFramePr>
          <p:nvPr>
            <p:extLst>
              <p:ext uri="{D42A27DB-BD31-4B8C-83A1-F6EECF244321}">
                <p14:modId xmlns:p14="http://schemas.microsoft.com/office/powerpoint/2010/main" val="294389411"/>
              </p:ext>
            </p:extLst>
          </p:nvPr>
        </p:nvGraphicFramePr>
        <p:xfrm>
          <a:off x="8871627" y="3143984"/>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847157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92B-8BDA-DDF1-9F5B-F954EA232148}"/>
              </a:ext>
            </a:extLst>
          </p:cNvPr>
          <p:cNvSpPr>
            <a:spLocks noGrp="1"/>
          </p:cNvSpPr>
          <p:nvPr>
            <p:ph type="title"/>
          </p:nvPr>
        </p:nvSpPr>
        <p:spPr>
          <a:xfrm>
            <a:off x="838200" y="326215"/>
            <a:ext cx="10515600" cy="1325563"/>
          </a:xfrm>
        </p:spPr>
        <p:txBody>
          <a:bodyPr/>
          <a:lstStyle/>
          <a:p>
            <a:r>
              <a:rPr lang="en-IN" dirty="0"/>
              <a:t>STATES BASED TREE</a:t>
            </a:r>
          </a:p>
        </p:txBody>
      </p:sp>
      <p:sp>
        <p:nvSpPr>
          <p:cNvPr id="51" name="Rectangle 50">
            <a:extLst>
              <a:ext uri="{FF2B5EF4-FFF2-40B4-BE49-F238E27FC236}">
                <a16:creationId xmlns:a16="http://schemas.microsoft.com/office/drawing/2014/main" id="{1F5DB0CB-2037-1583-347A-2BD4104A1EFB}"/>
              </a:ext>
            </a:extLst>
          </p:cNvPr>
          <p:cNvSpPr/>
          <p:nvPr/>
        </p:nvSpPr>
        <p:spPr>
          <a:xfrm>
            <a:off x="5706893" y="1679036"/>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solidFill>
                  <a:schemeClr val="tx1"/>
                </a:solidFill>
              </a:rPr>
              <a:t>i</a:t>
            </a:r>
            <a:r>
              <a:rPr lang="en-IN" sz="2000" b="1" dirty="0">
                <a:solidFill>
                  <a:schemeClr val="tx1"/>
                </a:solidFill>
              </a:rPr>
              <a:t>, 1</a:t>
            </a:r>
          </a:p>
        </p:txBody>
      </p:sp>
      <p:sp>
        <p:nvSpPr>
          <p:cNvPr id="52" name="Rectangle 51">
            <a:extLst>
              <a:ext uri="{FF2B5EF4-FFF2-40B4-BE49-F238E27FC236}">
                <a16:creationId xmlns:a16="http://schemas.microsoft.com/office/drawing/2014/main" id="{17D46366-4693-6C96-3752-E17BCE1909FA}"/>
              </a:ext>
            </a:extLst>
          </p:cNvPr>
          <p:cNvSpPr/>
          <p:nvPr/>
        </p:nvSpPr>
        <p:spPr>
          <a:xfrm>
            <a:off x="928991" y="276022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 2</a:t>
            </a:r>
          </a:p>
        </p:txBody>
      </p:sp>
      <p:cxnSp>
        <p:nvCxnSpPr>
          <p:cNvPr id="53" name="Straight Connector 52">
            <a:extLst>
              <a:ext uri="{FF2B5EF4-FFF2-40B4-BE49-F238E27FC236}">
                <a16:creationId xmlns:a16="http://schemas.microsoft.com/office/drawing/2014/main" id="{18CBC74F-50E5-6DF7-458F-9CF731FDBE17}"/>
              </a:ext>
            </a:extLst>
          </p:cNvPr>
          <p:cNvCxnSpPr>
            <a:cxnSpLocks/>
          </p:cNvCxnSpPr>
          <p:nvPr/>
        </p:nvCxnSpPr>
        <p:spPr>
          <a:xfrm flipH="1">
            <a:off x="1318098" y="2116780"/>
            <a:ext cx="4868693" cy="643443"/>
          </a:xfrm>
          <a:prstGeom prst="line">
            <a:avLst/>
          </a:prstGeom>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0425C47-5622-AB73-6FFA-38227079FBE9}"/>
              </a:ext>
            </a:extLst>
          </p:cNvPr>
          <p:cNvSpPr/>
          <p:nvPr/>
        </p:nvSpPr>
        <p:spPr>
          <a:xfrm>
            <a:off x="10484795" y="276022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 5</a:t>
            </a:r>
          </a:p>
        </p:txBody>
      </p:sp>
      <p:sp>
        <p:nvSpPr>
          <p:cNvPr id="59" name="Rectangle 58">
            <a:extLst>
              <a:ext uri="{FF2B5EF4-FFF2-40B4-BE49-F238E27FC236}">
                <a16:creationId xmlns:a16="http://schemas.microsoft.com/office/drawing/2014/main" id="{DDF5A3FE-1123-F5E4-6C18-9019548290F6}"/>
              </a:ext>
            </a:extLst>
          </p:cNvPr>
          <p:cNvSpPr/>
          <p:nvPr/>
        </p:nvSpPr>
        <p:spPr>
          <a:xfrm>
            <a:off x="3879714" y="276022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iii, 3</a:t>
            </a:r>
          </a:p>
        </p:txBody>
      </p:sp>
      <p:sp>
        <p:nvSpPr>
          <p:cNvPr id="60" name="Rectangle 59">
            <a:extLst>
              <a:ext uri="{FF2B5EF4-FFF2-40B4-BE49-F238E27FC236}">
                <a16:creationId xmlns:a16="http://schemas.microsoft.com/office/drawing/2014/main" id="{7AFB51B6-CC1E-F7C4-76DF-6B8FE161D213}"/>
              </a:ext>
            </a:extLst>
          </p:cNvPr>
          <p:cNvSpPr/>
          <p:nvPr/>
        </p:nvSpPr>
        <p:spPr>
          <a:xfrm>
            <a:off x="7534072" y="276022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iv, 4</a:t>
            </a:r>
          </a:p>
        </p:txBody>
      </p:sp>
      <p:cxnSp>
        <p:nvCxnSpPr>
          <p:cNvPr id="62" name="Straight Connector 61">
            <a:extLst>
              <a:ext uri="{FF2B5EF4-FFF2-40B4-BE49-F238E27FC236}">
                <a16:creationId xmlns:a16="http://schemas.microsoft.com/office/drawing/2014/main" id="{66E142DE-7F83-E23A-0C9F-5F1AB96D01B8}"/>
              </a:ext>
            </a:extLst>
          </p:cNvPr>
          <p:cNvCxnSpPr>
            <a:stCxn id="51" idx="2"/>
            <a:endCxn id="59" idx="0"/>
          </p:cNvCxnSpPr>
          <p:nvPr/>
        </p:nvCxnSpPr>
        <p:spPr>
          <a:xfrm flipH="1">
            <a:off x="4268821" y="2116780"/>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5FE52C3-4FF6-0277-643E-E9F578B6D337}"/>
              </a:ext>
            </a:extLst>
          </p:cNvPr>
          <p:cNvCxnSpPr>
            <a:stCxn id="51" idx="2"/>
            <a:endCxn id="60" idx="0"/>
          </p:cNvCxnSpPr>
          <p:nvPr/>
        </p:nvCxnSpPr>
        <p:spPr>
          <a:xfrm>
            <a:off x="6096000" y="2116780"/>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3851B668-61CE-9E86-E416-626B01AE113C}"/>
              </a:ext>
            </a:extLst>
          </p:cNvPr>
          <p:cNvCxnSpPr>
            <a:stCxn id="51" idx="2"/>
            <a:endCxn id="58" idx="0"/>
          </p:cNvCxnSpPr>
          <p:nvPr/>
        </p:nvCxnSpPr>
        <p:spPr>
          <a:xfrm>
            <a:off x="6096000" y="2116780"/>
            <a:ext cx="4777902" cy="643443"/>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9" name="Table 68">
            <a:extLst>
              <a:ext uri="{FF2B5EF4-FFF2-40B4-BE49-F238E27FC236}">
                <a16:creationId xmlns:a16="http://schemas.microsoft.com/office/drawing/2014/main" id="{C0803F80-B17D-9F07-1637-DD599E790539}"/>
              </a:ext>
            </a:extLst>
          </p:cNvPr>
          <p:cNvGraphicFramePr>
            <a:graphicFrameLocks noGrp="1"/>
          </p:cNvGraphicFramePr>
          <p:nvPr>
            <p:extLst>
              <p:ext uri="{D42A27DB-BD31-4B8C-83A1-F6EECF244321}">
                <p14:modId xmlns:p14="http://schemas.microsoft.com/office/powerpoint/2010/main" val="613257404"/>
              </p:ext>
            </p:extLst>
          </p:nvPr>
        </p:nvGraphicFramePr>
        <p:xfrm>
          <a:off x="0" y="3533571"/>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70" name="Table 69">
            <a:extLst>
              <a:ext uri="{FF2B5EF4-FFF2-40B4-BE49-F238E27FC236}">
                <a16:creationId xmlns:a16="http://schemas.microsoft.com/office/drawing/2014/main" id="{73242852-EA5B-8D0E-F642-E218582EBFE0}"/>
              </a:ext>
            </a:extLst>
          </p:cNvPr>
          <p:cNvGraphicFramePr>
            <a:graphicFrameLocks noGrp="1"/>
          </p:cNvGraphicFramePr>
          <p:nvPr>
            <p:extLst>
              <p:ext uri="{D42A27DB-BD31-4B8C-83A1-F6EECF244321}">
                <p14:modId xmlns:p14="http://schemas.microsoft.com/office/powerpoint/2010/main" val="1829314429"/>
              </p:ext>
            </p:extLst>
          </p:nvPr>
        </p:nvGraphicFramePr>
        <p:xfrm>
          <a:off x="2950723" y="3533571"/>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1</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71" name="Table 70">
            <a:extLst>
              <a:ext uri="{FF2B5EF4-FFF2-40B4-BE49-F238E27FC236}">
                <a16:creationId xmlns:a16="http://schemas.microsoft.com/office/drawing/2014/main" id="{0C50A533-3F09-C304-E577-93B968339E2F}"/>
              </a:ext>
            </a:extLst>
          </p:cNvPr>
          <p:cNvGraphicFramePr>
            <a:graphicFrameLocks noGrp="1"/>
          </p:cNvGraphicFramePr>
          <p:nvPr>
            <p:extLst>
              <p:ext uri="{D42A27DB-BD31-4B8C-83A1-F6EECF244321}">
                <p14:modId xmlns:p14="http://schemas.microsoft.com/office/powerpoint/2010/main" val="4122789851"/>
              </p:ext>
            </p:extLst>
          </p:nvPr>
        </p:nvGraphicFramePr>
        <p:xfrm>
          <a:off x="6605083" y="3533571"/>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12</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72" name="Table 71">
            <a:extLst>
              <a:ext uri="{FF2B5EF4-FFF2-40B4-BE49-F238E27FC236}">
                <a16:creationId xmlns:a16="http://schemas.microsoft.com/office/drawing/2014/main" id="{933065C0-F69F-0D1D-2FB1-5BD4C20013BB}"/>
              </a:ext>
            </a:extLst>
          </p:cNvPr>
          <p:cNvGraphicFramePr>
            <a:graphicFrameLocks noGrp="1"/>
          </p:cNvGraphicFramePr>
          <p:nvPr>
            <p:extLst>
              <p:ext uri="{D42A27DB-BD31-4B8C-83A1-F6EECF244321}">
                <p14:modId xmlns:p14="http://schemas.microsoft.com/office/powerpoint/2010/main" val="1518918775"/>
              </p:ext>
            </p:extLst>
          </p:nvPr>
        </p:nvGraphicFramePr>
        <p:xfrm>
          <a:off x="9555804" y="3533571"/>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10</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76" name="TextBox 75">
            <a:extLst>
              <a:ext uri="{FF2B5EF4-FFF2-40B4-BE49-F238E27FC236}">
                <a16:creationId xmlns:a16="http://schemas.microsoft.com/office/drawing/2014/main" id="{A1602301-6434-1CF2-8EDB-9D939F468D18}"/>
              </a:ext>
            </a:extLst>
          </p:cNvPr>
          <p:cNvSpPr txBox="1"/>
          <p:nvPr/>
        </p:nvSpPr>
        <p:spPr>
          <a:xfrm>
            <a:off x="0" y="6262512"/>
            <a:ext cx="2636196" cy="400110"/>
          </a:xfrm>
          <a:prstGeom prst="rect">
            <a:avLst/>
          </a:prstGeom>
          <a:noFill/>
        </p:spPr>
        <p:txBody>
          <a:bodyPr wrap="square" rtlCol="0">
            <a:spAutoFit/>
          </a:bodyPr>
          <a:lstStyle/>
          <a:p>
            <a:r>
              <a:rPr lang="en-IN" sz="2000" dirty="0"/>
              <a:t>C = 25 + 10 + 0 = 35</a:t>
            </a:r>
          </a:p>
        </p:txBody>
      </p:sp>
      <p:sp>
        <p:nvSpPr>
          <p:cNvPr id="77" name="TextBox 76">
            <a:extLst>
              <a:ext uri="{FF2B5EF4-FFF2-40B4-BE49-F238E27FC236}">
                <a16:creationId xmlns:a16="http://schemas.microsoft.com/office/drawing/2014/main" id="{4943F02E-6252-9B1A-F7DE-848A084E2DE7}"/>
              </a:ext>
            </a:extLst>
          </p:cNvPr>
          <p:cNvSpPr txBox="1"/>
          <p:nvPr/>
        </p:nvSpPr>
        <p:spPr>
          <a:xfrm>
            <a:off x="2950723" y="6262512"/>
            <a:ext cx="2636196" cy="400110"/>
          </a:xfrm>
          <a:prstGeom prst="rect">
            <a:avLst/>
          </a:prstGeom>
          <a:noFill/>
        </p:spPr>
        <p:txBody>
          <a:bodyPr wrap="square" rtlCol="0">
            <a:spAutoFit/>
          </a:bodyPr>
          <a:lstStyle/>
          <a:p>
            <a:r>
              <a:rPr lang="en-IN" sz="2000" dirty="0"/>
              <a:t>C = 25 + 17 + 11 = 53</a:t>
            </a:r>
          </a:p>
        </p:txBody>
      </p:sp>
      <p:sp>
        <p:nvSpPr>
          <p:cNvPr id="78" name="TextBox 77">
            <a:extLst>
              <a:ext uri="{FF2B5EF4-FFF2-40B4-BE49-F238E27FC236}">
                <a16:creationId xmlns:a16="http://schemas.microsoft.com/office/drawing/2014/main" id="{21427639-4EFC-C3C5-3086-A62DEF953648}"/>
              </a:ext>
            </a:extLst>
          </p:cNvPr>
          <p:cNvSpPr txBox="1"/>
          <p:nvPr/>
        </p:nvSpPr>
        <p:spPr>
          <a:xfrm>
            <a:off x="6605083" y="6262512"/>
            <a:ext cx="2636196" cy="400110"/>
          </a:xfrm>
          <a:prstGeom prst="rect">
            <a:avLst/>
          </a:prstGeom>
          <a:noFill/>
        </p:spPr>
        <p:txBody>
          <a:bodyPr wrap="square" rtlCol="0">
            <a:spAutoFit/>
          </a:bodyPr>
          <a:lstStyle/>
          <a:p>
            <a:r>
              <a:rPr lang="en-IN" sz="2000" dirty="0">
                <a:highlight>
                  <a:srgbClr val="FFFF00"/>
                </a:highlight>
              </a:rPr>
              <a:t>C = 25 + 0 + 0 = 25</a:t>
            </a:r>
          </a:p>
        </p:txBody>
      </p:sp>
      <p:sp>
        <p:nvSpPr>
          <p:cNvPr id="79" name="TextBox 78">
            <a:extLst>
              <a:ext uri="{FF2B5EF4-FFF2-40B4-BE49-F238E27FC236}">
                <a16:creationId xmlns:a16="http://schemas.microsoft.com/office/drawing/2014/main" id="{2B9F6CB4-9319-24D0-DAB4-99D4D26B80BA}"/>
              </a:ext>
            </a:extLst>
          </p:cNvPr>
          <p:cNvSpPr txBox="1"/>
          <p:nvPr/>
        </p:nvSpPr>
        <p:spPr>
          <a:xfrm>
            <a:off x="9555804" y="6262512"/>
            <a:ext cx="2636196" cy="400110"/>
          </a:xfrm>
          <a:prstGeom prst="rect">
            <a:avLst/>
          </a:prstGeom>
          <a:noFill/>
        </p:spPr>
        <p:txBody>
          <a:bodyPr wrap="square" rtlCol="0">
            <a:spAutoFit/>
          </a:bodyPr>
          <a:lstStyle/>
          <a:p>
            <a:r>
              <a:rPr lang="en-IN" sz="2000" dirty="0"/>
              <a:t>C = 25 + 1 + 5 = 31</a:t>
            </a:r>
          </a:p>
        </p:txBody>
      </p:sp>
      <p:sp>
        <p:nvSpPr>
          <p:cNvPr id="3" name="TextBox 2">
            <a:extLst>
              <a:ext uri="{FF2B5EF4-FFF2-40B4-BE49-F238E27FC236}">
                <a16:creationId xmlns:a16="http://schemas.microsoft.com/office/drawing/2014/main" id="{E837EF80-5E55-3F52-3884-F3203E6B1583}"/>
              </a:ext>
            </a:extLst>
          </p:cNvPr>
          <p:cNvSpPr txBox="1"/>
          <p:nvPr/>
        </p:nvSpPr>
        <p:spPr>
          <a:xfrm>
            <a:off x="7485434" y="1309704"/>
            <a:ext cx="1999033" cy="369332"/>
          </a:xfrm>
          <a:prstGeom prst="rect">
            <a:avLst/>
          </a:prstGeom>
          <a:noFill/>
        </p:spPr>
        <p:txBody>
          <a:bodyPr wrap="square" rtlCol="0">
            <a:spAutoFit/>
          </a:bodyPr>
          <a:lstStyle/>
          <a:p>
            <a:r>
              <a:rPr lang="en-IN" dirty="0"/>
              <a:t>UPPER BOUND = </a:t>
            </a:r>
            <a:r>
              <a:rPr lang="en-IN" sz="1800" b="0" i="0" kern="1200" dirty="0">
                <a:solidFill>
                  <a:schemeClr val="dk1"/>
                </a:solidFill>
                <a:effectLst/>
                <a:latin typeface="+mn-lt"/>
                <a:ea typeface="+mn-ea"/>
                <a:cs typeface="+mn-cs"/>
              </a:rPr>
              <a:t>∞</a:t>
            </a:r>
            <a:endParaRPr lang="en-IN" dirty="0"/>
          </a:p>
        </p:txBody>
      </p:sp>
      <p:sp>
        <p:nvSpPr>
          <p:cNvPr id="4" name="TextBox 3">
            <a:extLst>
              <a:ext uri="{FF2B5EF4-FFF2-40B4-BE49-F238E27FC236}">
                <a16:creationId xmlns:a16="http://schemas.microsoft.com/office/drawing/2014/main" id="{FB3556AC-9C91-26BD-B5A1-9B72B6D49BA5}"/>
              </a:ext>
            </a:extLst>
          </p:cNvPr>
          <p:cNvSpPr txBox="1"/>
          <p:nvPr/>
        </p:nvSpPr>
        <p:spPr>
          <a:xfrm>
            <a:off x="7534072" y="190666"/>
            <a:ext cx="4428022" cy="1200329"/>
          </a:xfrm>
          <a:prstGeom prst="rect">
            <a:avLst/>
          </a:prstGeom>
          <a:noFill/>
        </p:spPr>
        <p:txBody>
          <a:bodyPr wrap="square" rtlCol="0">
            <a:spAutoFit/>
          </a:bodyPr>
          <a:lstStyle/>
          <a:p>
            <a:r>
              <a:rPr lang="en-US" sz="1800" dirty="0"/>
              <a:t>C = </a:t>
            </a:r>
            <a:r>
              <a:rPr lang="en-US" sz="1800" dirty="0" err="1"/>
              <a:t>from_node.cost</a:t>
            </a:r>
            <a:r>
              <a:rPr lang="en-US" sz="1800" dirty="0"/>
              <a:t> + </a:t>
            </a:r>
            <a:r>
              <a:rPr lang="en-US" sz="1800" dirty="0" err="1"/>
              <a:t>from_node.data_matrix</a:t>
            </a:r>
            <a:r>
              <a:rPr lang="en-US" sz="1800" dirty="0"/>
              <a:t>[</a:t>
            </a:r>
            <a:r>
              <a:rPr lang="en-US" sz="1800" dirty="0" err="1"/>
              <a:t>from_node.city</a:t>
            </a:r>
            <a:r>
              <a:rPr lang="en-US" sz="1800" dirty="0"/>
              <a:t>][</a:t>
            </a:r>
            <a:r>
              <a:rPr lang="en-US" sz="1800" dirty="0" err="1"/>
              <a:t>to_city</a:t>
            </a:r>
            <a:r>
              <a:rPr lang="en-US" sz="1800" dirty="0"/>
              <a:t>] + </a:t>
            </a:r>
            <a:r>
              <a:rPr lang="en-US" sz="1800" dirty="0" err="1"/>
              <a:t>matrix_lower_bound</a:t>
            </a:r>
            <a:r>
              <a:rPr lang="en-US" sz="1800" dirty="0"/>
              <a:t>(</a:t>
            </a:r>
            <a:r>
              <a:rPr lang="en-US" sz="1800" dirty="0" err="1"/>
              <a:t>data_matrix</a:t>
            </a:r>
            <a:r>
              <a:rPr lang="en-US" sz="1800" dirty="0"/>
              <a:t>)</a:t>
            </a:r>
          </a:p>
          <a:p>
            <a:endParaRPr lang="en-IN" dirty="0"/>
          </a:p>
        </p:txBody>
      </p:sp>
    </p:spTree>
    <p:extLst>
      <p:ext uri="{BB962C8B-B14F-4D97-AF65-F5344CB8AC3E}">
        <p14:creationId xmlns:p14="http://schemas.microsoft.com/office/powerpoint/2010/main" val="4110282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21D566-B3C9-3255-4361-7A8687028FF2}"/>
              </a:ext>
            </a:extLst>
          </p:cNvPr>
          <p:cNvSpPr/>
          <p:nvPr/>
        </p:nvSpPr>
        <p:spPr>
          <a:xfrm>
            <a:off x="5706893" y="219887"/>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solidFill>
                  <a:schemeClr val="tx1"/>
                </a:solidFill>
              </a:rPr>
              <a:t>i</a:t>
            </a:r>
            <a:r>
              <a:rPr lang="en-IN" sz="2000" b="1" dirty="0">
                <a:solidFill>
                  <a:schemeClr val="tx1"/>
                </a:solidFill>
              </a:rPr>
              <a:t>, 1</a:t>
            </a:r>
          </a:p>
        </p:txBody>
      </p:sp>
      <p:sp>
        <p:nvSpPr>
          <p:cNvPr id="14" name="Rectangle 13">
            <a:extLst>
              <a:ext uri="{FF2B5EF4-FFF2-40B4-BE49-F238E27FC236}">
                <a16:creationId xmlns:a16="http://schemas.microsoft.com/office/drawing/2014/main" id="{B44D7843-D865-EC3D-9F2E-D497E373E265}"/>
              </a:ext>
            </a:extLst>
          </p:cNvPr>
          <p:cNvSpPr/>
          <p:nvPr/>
        </p:nvSpPr>
        <p:spPr>
          <a:xfrm>
            <a:off x="928991"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 2</a:t>
            </a:r>
          </a:p>
        </p:txBody>
      </p:sp>
      <p:cxnSp>
        <p:nvCxnSpPr>
          <p:cNvPr id="15" name="Straight Connector 14">
            <a:extLst>
              <a:ext uri="{FF2B5EF4-FFF2-40B4-BE49-F238E27FC236}">
                <a16:creationId xmlns:a16="http://schemas.microsoft.com/office/drawing/2014/main" id="{F4869354-C3FA-AC80-EF18-6DD60FE0E6C7}"/>
              </a:ext>
            </a:extLst>
          </p:cNvPr>
          <p:cNvCxnSpPr>
            <a:cxnSpLocks/>
          </p:cNvCxnSpPr>
          <p:nvPr/>
        </p:nvCxnSpPr>
        <p:spPr>
          <a:xfrm flipH="1">
            <a:off x="1318098" y="657631"/>
            <a:ext cx="4868693" cy="643443"/>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610AEEA3-103D-0CBA-F650-B4448B4BA6AC}"/>
              </a:ext>
            </a:extLst>
          </p:cNvPr>
          <p:cNvSpPr/>
          <p:nvPr/>
        </p:nvSpPr>
        <p:spPr>
          <a:xfrm>
            <a:off x="10484795"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 5</a:t>
            </a:r>
          </a:p>
        </p:txBody>
      </p:sp>
      <p:sp>
        <p:nvSpPr>
          <p:cNvPr id="17" name="Rectangle 16">
            <a:extLst>
              <a:ext uri="{FF2B5EF4-FFF2-40B4-BE49-F238E27FC236}">
                <a16:creationId xmlns:a16="http://schemas.microsoft.com/office/drawing/2014/main" id="{7723FE2E-AE93-5521-E579-5F23AEB8AEDB}"/>
              </a:ext>
            </a:extLst>
          </p:cNvPr>
          <p:cNvSpPr/>
          <p:nvPr/>
        </p:nvSpPr>
        <p:spPr>
          <a:xfrm>
            <a:off x="3879714"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iii, 3</a:t>
            </a:r>
          </a:p>
        </p:txBody>
      </p:sp>
      <p:sp>
        <p:nvSpPr>
          <p:cNvPr id="18" name="Rectangle 17">
            <a:extLst>
              <a:ext uri="{FF2B5EF4-FFF2-40B4-BE49-F238E27FC236}">
                <a16:creationId xmlns:a16="http://schemas.microsoft.com/office/drawing/2014/main" id="{629738A0-A585-6D60-EF2C-1F0DF68E43F2}"/>
              </a:ext>
            </a:extLst>
          </p:cNvPr>
          <p:cNvSpPr/>
          <p:nvPr/>
        </p:nvSpPr>
        <p:spPr>
          <a:xfrm>
            <a:off x="7534072"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iv, 4</a:t>
            </a:r>
          </a:p>
        </p:txBody>
      </p:sp>
      <p:cxnSp>
        <p:nvCxnSpPr>
          <p:cNvPr id="19" name="Straight Connector 18">
            <a:extLst>
              <a:ext uri="{FF2B5EF4-FFF2-40B4-BE49-F238E27FC236}">
                <a16:creationId xmlns:a16="http://schemas.microsoft.com/office/drawing/2014/main" id="{69282408-B075-2138-0FCC-3B1E28961917}"/>
              </a:ext>
            </a:extLst>
          </p:cNvPr>
          <p:cNvCxnSpPr>
            <a:stCxn id="13" idx="2"/>
            <a:endCxn id="17" idx="0"/>
          </p:cNvCxnSpPr>
          <p:nvPr/>
        </p:nvCxnSpPr>
        <p:spPr>
          <a:xfrm flipH="1">
            <a:off x="4268821" y="657631"/>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5749E37-E2B7-2D72-9FB0-9CC2EB6889BA}"/>
              </a:ext>
            </a:extLst>
          </p:cNvPr>
          <p:cNvCxnSpPr>
            <a:stCxn id="13" idx="2"/>
            <a:endCxn id="18" idx="0"/>
          </p:cNvCxnSpPr>
          <p:nvPr/>
        </p:nvCxnSpPr>
        <p:spPr>
          <a:xfrm>
            <a:off x="6096000" y="657631"/>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B639B29-3F41-045D-19C7-E5BEA2223A41}"/>
              </a:ext>
            </a:extLst>
          </p:cNvPr>
          <p:cNvCxnSpPr>
            <a:stCxn id="13" idx="2"/>
            <a:endCxn id="16" idx="0"/>
          </p:cNvCxnSpPr>
          <p:nvPr/>
        </p:nvCxnSpPr>
        <p:spPr>
          <a:xfrm>
            <a:off x="6096000" y="657631"/>
            <a:ext cx="4777902" cy="643443"/>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24764681-FBDA-712A-92D7-931BCE459AC0}"/>
              </a:ext>
            </a:extLst>
          </p:cNvPr>
          <p:cNvSpPr/>
          <p:nvPr/>
        </p:nvSpPr>
        <p:spPr>
          <a:xfrm>
            <a:off x="8972144" y="235328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viii, 5</a:t>
            </a:r>
          </a:p>
        </p:txBody>
      </p:sp>
      <p:sp>
        <p:nvSpPr>
          <p:cNvPr id="23" name="Rectangle 22">
            <a:extLst>
              <a:ext uri="{FF2B5EF4-FFF2-40B4-BE49-F238E27FC236}">
                <a16:creationId xmlns:a16="http://schemas.microsoft.com/office/drawing/2014/main" id="{0299F1CD-F602-19BB-4125-CC2E4185AC9E}"/>
              </a:ext>
            </a:extLst>
          </p:cNvPr>
          <p:cNvSpPr/>
          <p:nvPr/>
        </p:nvSpPr>
        <p:spPr>
          <a:xfrm>
            <a:off x="2441642" y="235328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 2</a:t>
            </a:r>
          </a:p>
        </p:txBody>
      </p:sp>
      <p:sp>
        <p:nvSpPr>
          <p:cNvPr id="24" name="Rectangle 23">
            <a:extLst>
              <a:ext uri="{FF2B5EF4-FFF2-40B4-BE49-F238E27FC236}">
                <a16:creationId xmlns:a16="http://schemas.microsoft.com/office/drawing/2014/main" id="{7B225D9B-F133-CB8B-1560-B832E34F0456}"/>
              </a:ext>
            </a:extLst>
          </p:cNvPr>
          <p:cNvSpPr/>
          <p:nvPr/>
        </p:nvSpPr>
        <p:spPr>
          <a:xfrm>
            <a:off x="5706893" y="2342908"/>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vii, 3</a:t>
            </a:r>
          </a:p>
        </p:txBody>
      </p:sp>
      <p:cxnSp>
        <p:nvCxnSpPr>
          <p:cNvPr id="26" name="Straight Connector 25">
            <a:extLst>
              <a:ext uri="{FF2B5EF4-FFF2-40B4-BE49-F238E27FC236}">
                <a16:creationId xmlns:a16="http://schemas.microsoft.com/office/drawing/2014/main" id="{A17A1979-B3EC-2250-2E74-C725E5A07A2B}"/>
              </a:ext>
            </a:extLst>
          </p:cNvPr>
          <p:cNvCxnSpPr>
            <a:cxnSpLocks/>
            <a:stCxn id="18" idx="2"/>
            <a:endCxn id="23" idx="0"/>
          </p:cNvCxnSpPr>
          <p:nvPr/>
        </p:nvCxnSpPr>
        <p:spPr>
          <a:xfrm flipH="1">
            <a:off x="2830749" y="1738818"/>
            <a:ext cx="5092430" cy="61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77CA6D9-3626-089D-E461-417B60EB6460}"/>
              </a:ext>
            </a:extLst>
          </p:cNvPr>
          <p:cNvCxnSpPr>
            <a:cxnSpLocks/>
            <a:stCxn id="18" idx="2"/>
            <a:endCxn id="24" idx="0"/>
          </p:cNvCxnSpPr>
          <p:nvPr/>
        </p:nvCxnSpPr>
        <p:spPr>
          <a:xfrm flipH="1">
            <a:off x="6096000" y="1738818"/>
            <a:ext cx="1827179" cy="60409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BA00153-69CF-B861-A9BB-2BFB4E9E0025}"/>
              </a:ext>
            </a:extLst>
          </p:cNvPr>
          <p:cNvCxnSpPr>
            <a:cxnSpLocks/>
            <a:stCxn id="18" idx="2"/>
            <a:endCxn id="22" idx="0"/>
          </p:cNvCxnSpPr>
          <p:nvPr/>
        </p:nvCxnSpPr>
        <p:spPr>
          <a:xfrm>
            <a:off x="7923179" y="1738818"/>
            <a:ext cx="1438072" cy="614465"/>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7" name="Table 36">
            <a:extLst>
              <a:ext uri="{FF2B5EF4-FFF2-40B4-BE49-F238E27FC236}">
                <a16:creationId xmlns:a16="http://schemas.microsoft.com/office/drawing/2014/main" id="{A367C41A-B0E9-1CE9-7933-8CD18B870C8E}"/>
              </a:ext>
            </a:extLst>
          </p:cNvPr>
          <p:cNvGraphicFramePr>
            <a:graphicFrameLocks noGrp="1"/>
          </p:cNvGraphicFramePr>
          <p:nvPr>
            <p:extLst>
              <p:ext uri="{D42A27DB-BD31-4B8C-83A1-F6EECF244321}">
                <p14:modId xmlns:p14="http://schemas.microsoft.com/office/powerpoint/2010/main" val="976178"/>
              </p:ext>
            </p:extLst>
          </p:nvPr>
        </p:nvGraphicFramePr>
        <p:xfrm>
          <a:off x="1512651" y="3208022"/>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11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38" name="Table 37">
            <a:extLst>
              <a:ext uri="{FF2B5EF4-FFF2-40B4-BE49-F238E27FC236}">
                <a16:creationId xmlns:a16="http://schemas.microsoft.com/office/drawing/2014/main" id="{EF33AF12-4CC1-EF5B-B23A-B070E26F0C3D}"/>
              </a:ext>
            </a:extLst>
          </p:cNvPr>
          <p:cNvGraphicFramePr>
            <a:graphicFrameLocks noGrp="1"/>
          </p:cNvGraphicFramePr>
          <p:nvPr>
            <p:extLst>
              <p:ext uri="{D42A27DB-BD31-4B8C-83A1-F6EECF244321}">
                <p14:modId xmlns:p14="http://schemas.microsoft.com/office/powerpoint/2010/main" val="3366303516"/>
              </p:ext>
            </p:extLst>
          </p:nvPr>
        </p:nvGraphicFramePr>
        <p:xfrm>
          <a:off x="4777902" y="3196189"/>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1</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39" name="Table 38">
            <a:extLst>
              <a:ext uri="{FF2B5EF4-FFF2-40B4-BE49-F238E27FC236}">
                <a16:creationId xmlns:a16="http://schemas.microsoft.com/office/drawing/2014/main" id="{CEA82343-BCD6-1774-92B9-440D8228AC0A}"/>
              </a:ext>
            </a:extLst>
          </p:cNvPr>
          <p:cNvGraphicFramePr>
            <a:graphicFrameLocks noGrp="1"/>
          </p:cNvGraphicFramePr>
          <p:nvPr>
            <p:extLst>
              <p:ext uri="{D42A27DB-BD31-4B8C-83A1-F6EECF244321}">
                <p14:modId xmlns:p14="http://schemas.microsoft.com/office/powerpoint/2010/main" val="3032806725"/>
              </p:ext>
            </p:extLst>
          </p:nvPr>
        </p:nvGraphicFramePr>
        <p:xfrm>
          <a:off x="8043153" y="3208022"/>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1</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46" name="TextBox 45">
            <a:extLst>
              <a:ext uri="{FF2B5EF4-FFF2-40B4-BE49-F238E27FC236}">
                <a16:creationId xmlns:a16="http://schemas.microsoft.com/office/drawing/2014/main" id="{7B852965-1DB2-4850-CB4A-2C81F2F53B43}"/>
              </a:ext>
            </a:extLst>
          </p:cNvPr>
          <p:cNvSpPr txBox="1"/>
          <p:nvPr/>
        </p:nvSpPr>
        <p:spPr>
          <a:xfrm>
            <a:off x="1512651" y="5912765"/>
            <a:ext cx="2636196" cy="400110"/>
          </a:xfrm>
          <a:prstGeom prst="rect">
            <a:avLst/>
          </a:prstGeom>
          <a:noFill/>
        </p:spPr>
        <p:txBody>
          <a:bodyPr wrap="square" rtlCol="0">
            <a:spAutoFit/>
          </a:bodyPr>
          <a:lstStyle/>
          <a:p>
            <a:r>
              <a:rPr lang="en-IN" sz="2000" dirty="0">
                <a:highlight>
                  <a:srgbClr val="FFFF00"/>
                </a:highlight>
              </a:rPr>
              <a:t>C = 25 + 3 + 0 = 28</a:t>
            </a:r>
          </a:p>
        </p:txBody>
      </p:sp>
      <p:sp>
        <p:nvSpPr>
          <p:cNvPr id="47" name="TextBox 46">
            <a:extLst>
              <a:ext uri="{FF2B5EF4-FFF2-40B4-BE49-F238E27FC236}">
                <a16:creationId xmlns:a16="http://schemas.microsoft.com/office/drawing/2014/main" id="{A2528BF6-2B1A-E640-D87A-FB3078099646}"/>
              </a:ext>
            </a:extLst>
          </p:cNvPr>
          <p:cNvSpPr txBox="1"/>
          <p:nvPr/>
        </p:nvSpPr>
        <p:spPr>
          <a:xfrm>
            <a:off x="4777902" y="5912765"/>
            <a:ext cx="2636196" cy="400110"/>
          </a:xfrm>
          <a:prstGeom prst="rect">
            <a:avLst/>
          </a:prstGeom>
          <a:noFill/>
        </p:spPr>
        <p:txBody>
          <a:bodyPr wrap="square" rtlCol="0">
            <a:spAutoFit/>
          </a:bodyPr>
          <a:lstStyle/>
          <a:p>
            <a:r>
              <a:rPr lang="en-IN" sz="2000" dirty="0"/>
              <a:t>C = 25 + 12 + 13 = 50</a:t>
            </a:r>
          </a:p>
        </p:txBody>
      </p:sp>
      <p:sp>
        <p:nvSpPr>
          <p:cNvPr id="48" name="TextBox 47">
            <a:extLst>
              <a:ext uri="{FF2B5EF4-FFF2-40B4-BE49-F238E27FC236}">
                <a16:creationId xmlns:a16="http://schemas.microsoft.com/office/drawing/2014/main" id="{1B33A143-3B5C-110B-88CD-3F4F1D7B2DDB}"/>
              </a:ext>
            </a:extLst>
          </p:cNvPr>
          <p:cNvSpPr txBox="1"/>
          <p:nvPr/>
        </p:nvSpPr>
        <p:spPr>
          <a:xfrm>
            <a:off x="8043153" y="5912765"/>
            <a:ext cx="2636196" cy="400110"/>
          </a:xfrm>
          <a:prstGeom prst="rect">
            <a:avLst/>
          </a:prstGeom>
          <a:noFill/>
        </p:spPr>
        <p:txBody>
          <a:bodyPr wrap="square" rtlCol="0">
            <a:spAutoFit/>
          </a:bodyPr>
          <a:lstStyle/>
          <a:p>
            <a:r>
              <a:rPr lang="en-IN" sz="2000" dirty="0"/>
              <a:t>C = 25 + 0 + 11 = 36</a:t>
            </a:r>
          </a:p>
        </p:txBody>
      </p:sp>
      <p:sp>
        <p:nvSpPr>
          <p:cNvPr id="25" name="TextBox 24">
            <a:extLst>
              <a:ext uri="{FF2B5EF4-FFF2-40B4-BE49-F238E27FC236}">
                <a16:creationId xmlns:a16="http://schemas.microsoft.com/office/drawing/2014/main" id="{49C6FE72-A73A-CA19-2158-556F98C60694}"/>
              </a:ext>
            </a:extLst>
          </p:cNvPr>
          <p:cNvSpPr txBox="1"/>
          <p:nvPr/>
        </p:nvSpPr>
        <p:spPr>
          <a:xfrm>
            <a:off x="7312769" y="252308"/>
            <a:ext cx="1999033" cy="369332"/>
          </a:xfrm>
          <a:prstGeom prst="rect">
            <a:avLst/>
          </a:prstGeom>
          <a:noFill/>
        </p:spPr>
        <p:txBody>
          <a:bodyPr wrap="square" rtlCol="0">
            <a:spAutoFit/>
          </a:bodyPr>
          <a:lstStyle/>
          <a:p>
            <a:r>
              <a:rPr lang="en-IN" dirty="0"/>
              <a:t>UPPER BOUND = </a:t>
            </a:r>
            <a:r>
              <a:rPr lang="en-IN" sz="1800" b="0" i="0" kern="1200" dirty="0">
                <a:solidFill>
                  <a:schemeClr val="dk1"/>
                </a:solidFill>
                <a:effectLst/>
                <a:latin typeface="+mn-lt"/>
                <a:ea typeface="+mn-ea"/>
                <a:cs typeface="+mn-cs"/>
              </a:rPr>
              <a:t>∞</a:t>
            </a:r>
            <a:endParaRPr lang="en-IN" dirty="0"/>
          </a:p>
        </p:txBody>
      </p:sp>
    </p:spTree>
    <p:extLst>
      <p:ext uri="{BB962C8B-B14F-4D97-AF65-F5344CB8AC3E}">
        <p14:creationId xmlns:p14="http://schemas.microsoft.com/office/powerpoint/2010/main" val="3197615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35FFC9-544D-E014-A4C3-FFDFBEDAEAB7}"/>
              </a:ext>
            </a:extLst>
          </p:cNvPr>
          <p:cNvSpPr/>
          <p:nvPr/>
        </p:nvSpPr>
        <p:spPr>
          <a:xfrm>
            <a:off x="5706893" y="219887"/>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solidFill>
                  <a:schemeClr val="tx1"/>
                </a:solidFill>
              </a:rPr>
              <a:t>i</a:t>
            </a:r>
            <a:r>
              <a:rPr lang="en-IN" sz="2000" b="1" dirty="0">
                <a:solidFill>
                  <a:schemeClr val="tx1"/>
                </a:solidFill>
              </a:rPr>
              <a:t>, 1</a:t>
            </a:r>
          </a:p>
        </p:txBody>
      </p:sp>
      <p:sp>
        <p:nvSpPr>
          <p:cNvPr id="5" name="Rectangle 4">
            <a:extLst>
              <a:ext uri="{FF2B5EF4-FFF2-40B4-BE49-F238E27FC236}">
                <a16:creationId xmlns:a16="http://schemas.microsoft.com/office/drawing/2014/main" id="{F3429FA3-4E06-D1F9-C7EE-92B353D1D153}"/>
              </a:ext>
            </a:extLst>
          </p:cNvPr>
          <p:cNvSpPr/>
          <p:nvPr/>
        </p:nvSpPr>
        <p:spPr>
          <a:xfrm>
            <a:off x="928991"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 2</a:t>
            </a:r>
          </a:p>
        </p:txBody>
      </p:sp>
      <p:cxnSp>
        <p:nvCxnSpPr>
          <p:cNvPr id="6" name="Straight Connector 5">
            <a:extLst>
              <a:ext uri="{FF2B5EF4-FFF2-40B4-BE49-F238E27FC236}">
                <a16:creationId xmlns:a16="http://schemas.microsoft.com/office/drawing/2014/main" id="{86FA2973-34D0-166F-5B96-6FDDEA70232F}"/>
              </a:ext>
            </a:extLst>
          </p:cNvPr>
          <p:cNvCxnSpPr>
            <a:cxnSpLocks/>
          </p:cNvCxnSpPr>
          <p:nvPr/>
        </p:nvCxnSpPr>
        <p:spPr>
          <a:xfrm flipH="1">
            <a:off x="1318098" y="657631"/>
            <a:ext cx="4868693" cy="643443"/>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4564C66-29EF-D51D-7EBF-8711ABEA55B2}"/>
              </a:ext>
            </a:extLst>
          </p:cNvPr>
          <p:cNvSpPr/>
          <p:nvPr/>
        </p:nvSpPr>
        <p:spPr>
          <a:xfrm>
            <a:off x="10484795"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 5</a:t>
            </a:r>
          </a:p>
        </p:txBody>
      </p:sp>
      <p:sp>
        <p:nvSpPr>
          <p:cNvPr id="8" name="Rectangle 7">
            <a:extLst>
              <a:ext uri="{FF2B5EF4-FFF2-40B4-BE49-F238E27FC236}">
                <a16:creationId xmlns:a16="http://schemas.microsoft.com/office/drawing/2014/main" id="{39CAD62D-7C77-DF7E-5E2F-0B52EB0E6ECB}"/>
              </a:ext>
            </a:extLst>
          </p:cNvPr>
          <p:cNvSpPr/>
          <p:nvPr/>
        </p:nvSpPr>
        <p:spPr>
          <a:xfrm>
            <a:off x="3879714"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iii, 3</a:t>
            </a:r>
          </a:p>
        </p:txBody>
      </p:sp>
      <p:sp>
        <p:nvSpPr>
          <p:cNvPr id="9" name="Rectangle 8">
            <a:extLst>
              <a:ext uri="{FF2B5EF4-FFF2-40B4-BE49-F238E27FC236}">
                <a16:creationId xmlns:a16="http://schemas.microsoft.com/office/drawing/2014/main" id="{5108450A-5ECF-AA00-1A3C-5B4318B1E288}"/>
              </a:ext>
            </a:extLst>
          </p:cNvPr>
          <p:cNvSpPr/>
          <p:nvPr/>
        </p:nvSpPr>
        <p:spPr>
          <a:xfrm>
            <a:off x="7534072"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iv, 4</a:t>
            </a:r>
          </a:p>
        </p:txBody>
      </p:sp>
      <p:cxnSp>
        <p:nvCxnSpPr>
          <p:cNvPr id="10" name="Straight Connector 9">
            <a:extLst>
              <a:ext uri="{FF2B5EF4-FFF2-40B4-BE49-F238E27FC236}">
                <a16:creationId xmlns:a16="http://schemas.microsoft.com/office/drawing/2014/main" id="{D9102B50-C7D4-C9C0-809E-DC28C1DC0B0E}"/>
              </a:ext>
            </a:extLst>
          </p:cNvPr>
          <p:cNvCxnSpPr>
            <a:stCxn id="4" idx="2"/>
            <a:endCxn id="8" idx="0"/>
          </p:cNvCxnSpPr>
          <p:nvPr/>
        </p:nvCxnSpPr>
        <p:spPr>
          <a:xfrm flipH="1">
            <a:off x="4268821" y="657631"/>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D10B306-E893-3633-4C58-1A781EB1980E}"/>
              </a:ext>
            </a:extLst>
          </p:cNvPr>
          <p:cNvCxnSpPr>
            <a:stCxn id="4" idx="2"/>
            <a:endCxn id="9" idx="0"/>
          </p:cNvCxnSpPr>
          <p:nvPr/>
        </p:nvCxnSpPr>
        <p:spPr>
          <a:xfrm>
            <a:off x="6096000" y="657631"/>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F97B8DA-0CFA-6ACF-4789-B8C64719242E}"/>
              </a:ext>
            </a:extLst>
          </p:cNvPr>
          <p:cNvCxnSpPr>
            <a:stCxn id="4" idx="2"/>
            <a:endCxn id="7" idx="0"/>
          </p:cNvCxnSpPr>
          <p:nvPr/>
        </p:nvCxnSpPr>
        <p:spPr>
          <a:xfrm>
            <a:off x="6096000" y="657631"/>
            <a:ext cx="4777902" cy="643443"/>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0EF7ADB5-58F2-2A19-3AFD-B27A4FC9C091}"/>
              </a:ext>
            </a:extLst>
          </p:cNvPr>
          <p:cNvSpPr/>
          <p:nvPr/>
        </p:nvSpPr>
        <p:spPr>
          <a:xfrm>
            <a:off x="8972144" y="219350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viii, 5</a:t>
            </a:r>
          </a:p>
        </p:txBody>
      </p:sp>
      <p:sp>
        <p:nvSpPr>
          <p:cNvPr id="14" name="Rectangle 13">
            <a:extLst>
              <a:ext uri="{FF2B5EF4-FFF2-40B4-BE49-F238E27FC236}">
                <a16:creationId xmlns:a16="http://schemas.microsoft.com/office/drawing/2014/main" id="{967CE642-0D8C-F4F8-2BAB-30FD99D5F132}"/>
              </a:ext>
            </a:extLst>
          </p:cNvPr>
          <p:cNvSpPr/>
          <p:nvPr/>
        </p:nvSpPr>
        <p:spPr>
          <a:xfrm>
            <a:off x="2441642" y="219350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 2</a:t>
            </a:r>
          </a:p>
        </p:txBody>
      </p:sp>
      <p:sp>
        <p:nvSpPr>
          <p:cNvPr id="15" name="Rectangle 14">
            <a:extLst>
              <a:ext uri="{FF2B5EF4-FFF2-40B4-BE49-F238E27FC236}">
                <a16:creationId xmlns:a16="http://schemas.microsoft.com/office/drawing/2014/main" id="{69949DA7-4DC2-4C40-660E-26DFC3074344}"/>
              </a:ext>
            </a:extLst>
          </p:cNvPr>
          <p:cNvSpPr/>
          <p:nvPr/>
        </p:nvSpPr>
        <p:spPr>
          <a:xfrm>
            <a:off x="5706893" y="2183129"/>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vii, 3</a:t>
            </a:r>
          </a:p>
        </p:txBody>
      </p:sp>
      <p:cxnSp>
        <p:nvCxnSpPr>
          <p:cNvPr id="16" name="Straight Connector 15">
            <a:extLst>
              <a:ext uri="{FF2B5EF4-FFF2-40B4-BE49-F238E27FC236}">
                <a16:creationId xmlns:a16="http://schemas.microsoft.com/office/drawing/2014/main" id="{1052A5EF-B205-53B1-D2F9-AB63F15675FE}"/>
              </a:ext>
            </a:extLst>
          </p:cNvPr>
          <p:cNvCxnSpPr>
            <a:cxnSpLocks/>
            <a:stCxn id="9" idx="2"/>
            <a:endCxn id="14" idx="0"/>
          </p:cNvCxnSpPr>
          <p:nvPr/>
        </p:nvCxnSpPr>
        <p:spPr>
          <a:xfrm flipH="1">
            <a:off x="2830749" y="1738818"/>
            <a:ext cx="5092430" cy="45468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81B2FA3-796C-371E-E58E-4EEE65264EF4}"/>
              </a:ext>
            </a:extLst>
          </p:cNvPr>
          <p:cNvCxnSpPr>
            <a:cxnSpLocks/>
            <a:stCxn id="9" idx="2"/>
            <a:endCxn id="15" idx="0"/>
          </p:cNvCxnSpPr>
          <p:nvPr/>
        </p:nvCxnSpPr>
        <p:spPr>
          <a:xfrm flipH="1">
            <a:off x="6096000" y="1738818"/>
            <a:ext cx="1827179" cy="44431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E9DF65C-FB56-0BF5-C572-8B4580724183}"/>
              </a:ext>
            </a:extLst>
          </p:cNvPr>
          <p:cNvCxnSpPr>
            <a:cxnSpLocks/>
            <a:stCxn id="9" idx="2"/>
            <a:endCxn id="13" idx="0"/>
          </p:cNvCxnSpPr>
          <p:nvPr/>
        </p:nvCxnSpPr>
        <p:spPr>
          <a:xfrm>
            <a:off x="7923179" y="1738818"/>
            <a:ext cx="1438072" cy="454686"/>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0907D404-40A1-FD26-C488-AD9B18DE0883}"/>
              </a:ext>
            </a:extLst>
          </p:cNvPr>
          <p:cNvSpPr/>
          <p:nvPr/>
        </p:nvSpPr>
        <p:spPr>
          <a:xfrm>
            <a:off x="3879714" y="304824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ix, 3</a:t>
            </a:r>
          </a:p>
        </p:txBody>
      </p:sp>
      <p:sp>
        <p:nvSpPr>
          <p:cNvPr id="20" name="Rectangle 19">
            <a:extLst>
              <a:ext uri="{FF2B5EF4-FFF2-40B4-BE49-F238E27FC236}">
                <a16:creationId xmlns:a16="http://schemas.microsoft.com/office/drawing/2014/main" id="{5551CF6B-8EDE-9C40-CA35-F44A5F7CAD9F}"/>
              </a:ext>
            </a:extLst>
          </p:cNvPr>
          <p:cNvSpPr/>
          <p:nvPr/>
        </p:nvSpPr>
        <p:spPr>
          <a:xfrm>
            <a:off x="7534072" y="304824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x, 5</a:t>
            </a:r>
          </a:p>
        </p:txBody>
      </p:sp>
      <p:cxnSp>
        <p:nvCxnSpPr>
          <p:cNvPr id="22" name="Straight Connector 21">
            <a:extLst>
              <a:ext uri="{FF2B5EF4-FFF2-40B4-BE49-F238E27FC236}">
                <a16:creationId xmlns:a16="http://schemas.microsoft.com/office/drawing/2014/main" id="{53B1421F-9EE0-D941-9919-88FEF13B41E0}"/>
              </a:ext>
            </a:extLst>
          </p:cNvPr>
          <p:cNvCxnSpPr>
            <a:cxnSpLocks/>
            <a:stCxn id="19" idx="0"/>
            <a:endCxn id="14" idx="2"/>
          </p:cNvCxnSpPr>
          <p:nvPr/>
        </p:nvCxnSpPr>
        <p:spPr>
          <a:xfrm flipH="1" flipV="1">
            <a:off x="2830749" y="2631248"/>
            <a:ext cx="1438072" cy="41699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0E77B00-E9CD-B931-518A-7D30341FF175}"/>
              </a:ext>
            </a:extLst>
          </p:cNvPr>
          <p:cNvCxnSpPr>
            <a:cxnSpLocks/>
            <a:stCxn id="14" idx="2"/>
            <a:endCxn id="20" idx="0"/>
          </p:cNvCxnSpPr>
          <p:nvPr/>
        </p:nvCxnSpPr>
        <p:spPr>
          <a:xfrm>
            <a:off x="2830749" y="2631248"/>
            <a:ext cx="5092430" cy="416995"/>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C5CEC5D-FF82-5AB2-4E53-8C7C3A63101B}"/>
              </a:ext>
            </a:extLst>
          </p:cNvPr>
          <p:cNvGraphicFramePr>
            <a:graphicFrameLocks noGrp="1"/>
          </p:cNvGraphicFramePr>
          <p:nvPr>
            <p:extLst>
              <p:ext uri="{D42A27DB-BD31-4B8C-83A1-F6EECF244321}">
                <p14:modId xmlns:p14="http://schemas.microsoft.com/office/powerpoint/2010/main" val="290967020"/>
              </p:ext>
            </p:extLst>
          </p:nvPr>
        </p:nvGraphicFramePr>
        <p:xfrm>
          <a:off x="2950721" y="3628623"/>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30" name="Table 29">
            <a:extLst>
              <a:ext uri="{FF2B5EF4-FFF2-40B4-BE49-F238E27FC236}">
                <a16:creationId xmlns:a16="http://schemas.microsoft.com/office/drawing/2014/main" id="{CC348E61-8A3F-7BB3-20A2-F2BBCA6D4D0E}"/>
              </a:ext>
            </a:extLst>
          </p:cNvPr>
          <p:cNvGraphicFramePr>
            <a:graphicFrameLocks noGrp="1"/>
          </p:cNvGraphicFramePr>
          <p:nvPr>
            <p:extLst>
              <p:ext uri="{D42A27DB-BD31-4B8C-83A1-F6EECF244321}">
                <p14:modId xmlns:p14="http://schemas.microsoft.com/office/powerpoint/2010/main" val="228086902"/>
              </p:ext>
            </p:extLst>
          </p:nvPr>
        </p:nvGraphicFramePr>
        <p:xfrm>
          <a:off x="6605085" y="3628623"/>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42" name="TextBox 41">
            <a:extLst>
              <a:ext uri="{FF2B5EF4-FFF2-40B4-BE49-F238E27FC236}">
                <a16:creationId xmlns:a16="http://schemas.microsoft.com/office/drawing/2014/main" id="{DF5D87B2-0DBB-6D5C-D1A2-AC83EC4686A3}"/>
              </a:ext>
            </a:extLst>
          </p:cNvPr>
          <p:cNvSpPr txBox="1"/>
          <p:nvPr/>
        </p:nvSpPr>
        <p:spPr>
          <a:xfrm>
            <a:off x="2950721" y="6292143"/>
            <a:ext cx="2636196" cy="400110"/>
          </a:xfrm>
          <a:prstGeom prst="rect">
            <a:avLst/>
          </a:prstGeom>
          <a:noFill/>
        </p:spPr>
        <p:txBody>
          <a:bodyPr wrap="square" rtlCol="0">
            <a:spAutoFit/>
          </a:bodyPr>
          <a:lstStyle/>
          <a:p>
            <a:r>
              <a:rPr lang="en-IN" sz="2000" dirty="0"/>
              <a:t>C = 28 + 11 + 13 = 52</a:t>
            </a:r>
          </a:p>
        </p:txBody>
      </p:sp>
      <p:sp>
        <p:nvSpPr>
          <p:cNvPr id="43" name="TextBox 42">
            <a:extLst>
              <a:ext uri="{FF2B5EF4-FFF2-40B4-BE49-F238E27FC236}">
                <a16:creationId xmlns:a16="http://schemas.microsoft.com/office/drawing/2014/main" id="{8479A0A8-A6AF-F1EE-ACED-0159D207D7DF}"/>
              </a:ext>
            </a:extLst>
          </p:cNvPr>
          <p:cNvSpPr txBox="1"/>
          <p:nvPr/>
        </p:nvSpPr>
        <p:spPr>
          <a:xfrm>
            <a:off x="6605081" y="6292143"/>
            <a:ext cx="2636196" cy="400110"/>
          </a:xfrm>
          <a:prstGeom prst="rect">
            <a:avLst/>
          </a:prstGeom>
          <a:noFill/>
        </p:spPr>
        <p:txBody>
          <a:bodyPr wrap="square" rtlCol="0">
            <a:spAutoFit/>
          </a:bodyPr>
          <a:lstStyle/>
          <a:p>
            <a:r>
              <a:rPr lang="en-IN" sz="2000" dirty="0">
                <a:highlight>
                  <a:srgbClr val="FFFF00"/>
                </a:highlight>
              </a:rPr>
              <a:t>C = 28 + 0 + 0 = 28</a:t>
            </a:r>
          </a:p>
        </p:txBody>
      </p:sp>
      <p:sp>
        <p:nvSpPr>
          <p:cNvPr id="28" name="TextBox 27">
            <a:extLst>
              <a:ext uri="{FF2B5EF4-FFF2-40B4-BE49-F238E27FC236}">
                <a16:creationId xmlns:a16="http://schemas.microsoft.com/office/drawing/2014/main" id="{3AEEDCBB-AB9F-80C4-8077-0D9FF2EFEC42}"/>
              </a:ext>
            </a:extLst>
          </p:cNvPr>
          <p:cNvSpPr txBox="1"/>
          <p:nvPr/>
        </p:nvSpPr>
        <p:spPr>
          <a:xfrm>
            <a:off x="7312769" y="252308"/>
            <a:ext cx="1999033" cy="369332"/>
          </a:xfrm>
          <a:prstGeom prst="rect">
            <a:avLst/>
          </a:prstGeom>
          <a:noFill/>
        </p:spPr>
        <p:txBody>
          <a:bodyPr wrap="square" rtlCol="0">
            <a:spAutoFit/>
          </a:bodyPr>
          <a:lstStyle/>
          <a:p>
            <a:r>
              <a:rPr lang="en-IN" dirty="0"/>
              <a:t>UPPER BOUND = </a:t>
            </a:r>
            <a:r>
              <a:rPr lang="en-IN" sz="1800" b="0" i="0" kern="1200" dirty="0">
                <a:solidFill>
                  <a:schemeClr val="dk1"/>
                </a:solidFill>
                <a:effectLst/>
                <a:latin typeface="+mn-lt"/>
                <a:ea typeface="+mn-ea"/>
                <a:cs typeface="+mn-cs"/>
              </a:rPr>
              <a:t>∞</a:t>
            </a:r>
            <a:endParaRPr lang="en-IN" dirty="0"/>
          </a:p>
        </p:txBody>
      </p:sp>
    </p:spTree>
    <p:extLst>
      <p:ext uri="{BB962C8B-B14F-4D97-AF65-F5344CB8AC3E}">
        <p14:creationId xmlns:p14="http://schemas.microsoft.com/office/powerpoint/2010/main" val="1260717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2D065D-AA6B-42A3-B5BE-608CFE6F571E}"/>
              </a:ext>
            </a:extLst>
          </p:cNvPr>
          <p:cNvSpPr/>
          <p:nvPr/>
        </p:nvSpPr>
        <p:spPr>
          <a:xfrm>
            <a:off x="5706893" y="219887"/>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solidFill>
                  <a:schemeClr val="tx1"/>
                </a:solidFill>
              </a:rPr>
              <a:t>i</a:t>
            </a:r>
            <a:r>
              <a:rPr lang="en-IN" sz="2000" b="1" dirty="0">
                <a:solidFill>
                  <a:schemeClr val="tx1"/>
                </a:solidFill>
              </a:rPr>
              <a:t>, 1</a:t>
            </a:r>
          </a:p>
        </p:txBody>
      </p:sp>
      <p:sp>
        <p:nvSpPr>
          <p:cNvPr id="5" name="Rectangle 4">
            <a:extLst>
              <a:ext uri="{FF2B5EF4-FFF2-40B4-BE49-F238E27FC236}">
                <a16:creationId xmlns:a16="http://schemas.microsoft.com/office/drawing/2014/main" id="{F22CACAE-5F07-0CA1-1D79-3820BCDAC4F3}"/>
              </a:ext>
            </a:extLst>
          </p:cNvPr>
          <p:cNvSpPr/>
          <p:nvPr/>
        </p:nvSpPr>
        <p:spPr>
          <a:xfrm>
            <a:off x="928991"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 2</a:t>
            </a:r>
          </a:p>
        </p:txBody>
      </p:sp>
      <p:cxnSp>
        <p:nvCxnSpPr>
          <p:cNvPr id="6" name="Straight Connector 5">
            <a:extLst>
              <a:ext uri="{FF2B5EF4-FFF2-40B4-BE49-F238E27FC236}">
                <a16:creationId xmlns:a16="http://schemas.microsoft.com/office/drawing/2014/main" id="{509031FE-387C-B4BA-9852-3B85830C776D}"/>
              </a:ext>
            </a:extLst>
          </p:cNvPr>
          <p:cNvCxnSpPr>
            <a:cxnSpLocks/>
          </p:cNvCxnSpPr>
          <p:nvPr/>
        </p:nvCxnSpPr>
        <p:spPr>
          <a:xfrm flipH="1">
            <a:off x="1318098" y="657631"/>
            <a:ext cx="4868693" cy="643443"/>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8803D7B8-82EC-2070-1E58-F8F052180417}"/>
              </a:ext>
            </a:extLst>
          </p:cNvPr>
          <p:cNvSpPr/>
          <p:nvPr/>
        </p:nvSpPr>
        <p:spPr>
          <a:xfrm>
            <a:off x="10484795"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 5</a:t>
            </a:r>
          </a:p>
        </p:txBody>
      </p:sp>
      <p:sp>
        <p:nvSpPr>
          <p:cNvPr id="8" name="Rectangle 7">
            <a:extLst>
              <a:ext uri="{FF2B5EF4-FFF2-40B4-BE49-F238E27FC236}">
                <a16:creationId xmlns:a16="http://schemas.microsoft.com/office/drawing/2014/main" id="{40209A54-CC2A-A54A-B0D8-711689D63569}"/>
              </a:ext>
            </a:extLst>
          </p:cNvPr>
          <p:cNvSpPr/>
          <p:nvPr/>
        </p:nvSpPr>
        <p:spPr>
          <a:xfrm>
            <a:off x="3879714"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iii, 3</a:t>
            </a:r>
          </a:p>
        </p:txBody>
      </p:sp>
      <p:sp>
        <p:nvSpPr>
          <p:cNvPr id="9" name="Rectangle 8">
            <a:extLst>
              <a:ext uri="{FF2B5EF4-FFF2-40B4-BE49-F238E27FC236}">
                <a16:creationId xmlns:a16="http://schemas.microsoft.com/office/drawing/2014/main" id="{E991A016-4BC0-E4B1-0275-7FF797B05D1A}"/>
              </a:ext>
            </a:extLst>
          </p:cNvPr>
          <p:cNvSpPr/>
          <p:nvPr/>
        </p:nvSpPr>
        <p:spPr>
          <a:xfrm>
            <a:off x="7534072" y="1301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iv, 4</a:t>
            </a:r>
          </a:p>
        </p:txBody>
      </p:sp>
      <p:cxnSp>
        <p:nvCxnSpPr>
          <p:cNvPr id="10" name="Straight Connector 9">
            <a:extLst>
              <a:ext uri="{FF2B5EF4-FFF2-40B4-BE49-F238E27FC236}">
                <a16:creationId xmlns:a16="http://schemas.microsoft.com/office/drawing/2014/main" id="{A75EF18F-D946-1BFC-02CC-635F51726244}"/>
              </a:ext>
            </a:extLst>
          </p:cNvPr>
          <p:cNvCxnSpPr>
            <a:stCxn id="4" idx="2"/>
            <a:endCxn id="8" idx="0"/>
          </p:cNvCxnSpPr>
          <p:nvPr/>
        </p:nvCxnSpPr>
        <p:spPr>
          <a:xfrm flipH="1">
            <a:off x="4268821" y="657631"/>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6B056CC-39B2-1794-8489-2CFF2FAC26FD}"/>
              </a:ext>
            </a:extLst>
          </p:cNvPr>
          <p:cNvCxnSpPr>
            <a:stCxn id="4" idx="2"/>
            <a:endCxn id="9" idx="0"/>
          </p:cNvCxnSpPr>
          <p:nvPr/>
        </p:nvCxnSpPr>
        <p:spPr>
          <a:xfrm>
            <a:off x="6096000" y="657631"/>
            <a:ext cx="1827179" cy="64344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41B8D0A-64CC-F8E4-6F2B-1C48F986DDEC}"/>
              </a:ext>
            </a:extLst>
          </p:cNvPr>
          <p:cNvCxnSpPr>
            <a:stCxn id="4" idx="2"/>
            <a:endCxn id="7" idx="0"/>
          </p:cNvCxnSpPr>
          <p:nvPr/>
        </p:nvCxnSpPr>
        <p:spPr>
          <a:xfrm>
            <a:off x="6096000" y="657631"/>
            <a:ext cx="4777902" cy="643443"/>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C715D3DA-62D4-77B9-AFB6-87CC00E94483}"/>
              </a:ext>
            </a:extLst>
          </p:cNvPr>
          <p:cNvSpPr/>
          <p:nvPr/>
        </p:nvSpPr>
        <p:spPr>
          <a:xfrm>
            <a:off x="8972144" y="219350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viii, 5</a:t>
            </a:r>
          </a:p>
        </p:txBody>
      </p:sp>
      <p:sp>
        <p:nvSpPr>
          <p:cNvPr id="14" name="Rectangle 13">
            <a:extLst>
              <a:ext uri="{FF2B5EF4-FFF2-40B4-BE49-F238E27FC236}">
                <a16:creationId xmlns:a16="http://schemas.microsoft.com/office/drawing/2014/main" id="{F8E90BAF-CD85-91DB-4465-EBAC23CF0263}"/>
              </a:ext>
            </a:extLst>
          </p:cNvPr>
          <p:cNvSpPr/>
          <p:nvPr/>
        </p:nvSpPr>
        <p:spPr>
          <a:xfrm>
            <a:off x="2441642" y="219350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 2</a:t>
            </a:r>
          </a:p>
        </p:txBody>
      </p:sp>
      <p:sp>
        <p:nvSpPr>
          <p:cNvPr id="15" name="Rectangle 14">
            <a:extLst>
              <a:ext uri="{FF2B5EF4-FFF2-40B4-BE49-F238E27FC236}">
                <a16:creationId xmlns:a16="http://schemas.microsoft.com/office/drawing/2014/main" id="{517DE52D-A839-C055-6C22-FF28EBA77728}"/>
              </a:ext>
            </a:extLst>
          </p:cNvPr>
          <p:cNvSpPr/>
          <p:nvPr/>
        </p:nvSpPr>
        <p:spPr>
          <a:xfrm>
            <a:off x="5706893" y="2183129"/>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vii, 3</a:t>
            </a:r>
          </a:p>
        </p:txBody>
      </p:sp>
      <p:cxnSp>
        <p:nvCxnSpPr>
          <p:cNvPr id="16" name="Straight Connector 15">
            <a:extLst>
              <a:ext uri="{FF2B5EF4-FFF2-40B4-BE49-F238E27FC236}">
                <a16:creationId xmlns:a16="http://schemas.microsoft.com/office/drawing/2014/main" id="{77C3A227-64CB-FFFE-7C49-1C0DCC25D1E7}"/>
              </a:ext>
            </a:extLst>
          </p:cNvPr>
          <p:cNvCxnSpPr>
            <a:cxnSpLocks/>
            <a:stCxn id="9" idx="2"/>
            <a:endCxn id="14" idx="0"/>
          </p:cNvCxnSpPr>
          <p:nvPr/>
        </p:nvCxnSpPr>
        <p:spPr>
          <a:xfrm flipH="1">
            <a:off x="2830749" y="1738818"/>
            <a:ext cx="5092430" cy="45468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CB1AD17-C4D1-02AF-9421-A3BFF4AF6BAD}"/>
              </a:ext>
            </a:extLst>
          </p:cNvPr>
          <p:cNvCxnSpPr>
            <a:cxnSpLocks/>
            <a:stCxn id="9" idx="2"/>
            <a:endCxn id="15" idx="0"/>
          </p:cNvCxnSpPr>
          <p:nvPr/>
        </p:nvCxnSpPr>
        <p:spPr>
          <a:xfrm flipH="1">
            <a:off x="6096000" y="1738818"/>
            <a:ext cx="1827179" cy="44431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FC7AB95-5076-950A-7656-3AEC43E564A3}"/>
              </a:ext>
            </a:extLst>
          </p:cNvPr>
          <p:cNvCxnSpPr>
            <a:cxnSpLocks/>
            <a:stCxn id="9" idx="2"/>
            <a:endCxn id="13" idx="0"/>
          </p:cNvCxnSpPr>
          <p:nvPr/>
        </p:nvCxnSpPr>
        <p:spPr>
          <a:xfrm>
            <a:off x="7923179" y="1738818"/>
            <a:ext cx="1438072" cy="454686"/>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05B0A1C-E973-DBD7-85AF-5E44A3B48292}"/>
              </a:ext>
            </a:extLst>
          </p:cNvPr>
          <p:cNvSpPr/>
          <p:nvPr/>
        </p:nvSpPr>
        <p:spPr>
          <a:xfrm>
            <a:off x="3879714" y="304824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ix, 3</a:t>
            </a:r>
          </a:p>
        </p:txBody>
      </p:sp>
      <p:sp>
        <p:nvSpPr>
          <p:cNvPr id="20" name="Rectangle 19">
            <a:extLst>
              <a:ext uri="{FF2B5EF4-FFF2-40B4-BE49-F238E27FC236}">
                <a16:creationId xmlns:a16="http://schemas.microsoft.com/office/drawing/2014/main" id="{87F7CF33-948E-B50D-8A03-6A9F0729C9C7}"/>
              </a:ext>
            </a:extLst>
          </p:cNvPr>
          <p:cNvSpPr/>
          <p:nvPr/>
        </p:nvSpPr>
        <p:spPr>
          <a:xfrm>
            <a:off x="7534072" y="3048243"/>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x, 5</a:t>
            </a:r>
          </a:p>
        </p:txBody>
      </p:sp>
      <p:cxnSp>
        <p:nvCxnSpPr>
          <p:cNvPr id="21" name="Straight Connector 20">
            <a:extLst>
              <a:ext uri="{FF2B5EF4-FFF2-40B4-BE49-F238E27FC236}">
                <a16:creationId xmlns:a16="http://schemas.microsoft.com/office/drawing/2014/main" id="{45BAFFDD-B370-C520-D4D7-364A44FF556C}"/>
              </a:ext>
            </a:extLst>
          </p:cNvPr>
          <p:cNvCxnSpPr>
            <a:cxnSpLocks/>
            <a:stCxn id="19" idx="0"/>
            <a:endCxn id="14" idx="2"/>
          </p:cNvCxnSpPr>
          <p:nvPr/>
        </p:nvCxnSpPr>
        <p:spPr>
          <a:xfrm flipH="1" flipV="1">
            <a:off x="2830749" y="2631248"/>
            <a:ext cx="1438072" cy="41699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BC87F1F-41C5-6937-433C-89E97206C979}"/>
              </a:ext>
            </a:extLst>
          </p:cNvPr>
          <p:cNvCxnSpPr>
            <a:cxnSpLocks/>
            <a:stCxn id="14" idx="2"/>
            <a:endCxn id="20" idx="0"/>
          </p:cNvCxnSpPr>
          <p:nvPr/>
        </p:nvCxnSpPr>
        <p:spPr>
          <a:xfrm>
            <a:off x="2830749" y="2631248"/>
            <a:ext cx="5092430" cy="416995"/>
          </a:xfrm>
          <a:prstGeom prst="line">
            <a:avLst/>
          </a:prstGeom>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A7B6D026-66C9-2FCF-862E-11DE493B9737}"/>
              </a:ext>
            </a:extLst>
          </p:cNvPr>
          <p:cNvSpPr/>
          <p:nvPr/>
        </p:nvSpPr>
        <p:spPr>
          <a:xfrm>
            <a:off x="7534072" y="4231775"/>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xi, 3</a:t>
            </a:r>
          </a:p>
        </p:txBody>
      </p:sp>
      <p:cxnSp>
        <p:nvCxnSpPr>
          <p:cNvPr id="24" name="Straight Connector 23">
            <a:extLst>
              <a:ext uri="{FF2B5EF4-FFF2-40B4-BE49-F238E27FC236}">
                <a16:creationId xmlns:a16="http://schemas.microsoft.com/office/drawing/2014/main" id="{C1A4388C-AE09-2D18-1AB2-70EEF6823A4C}"/>
              </a:ext>
            </a:extLst>
          </p:cNvPr>
          <p:cNvCxnSpPr>
            <a:cxnSpLocks/>
            <a:stCxn id="20" idx="2"/>
            <a:endCxn id="23" idx="0"/>
          </p:cNvCxnSpPr>
          <p:nvPr/>
        </p:nvCxnSpPr>
        <p:spPr>
          <a:xfrm>
            <a:off x="7923179" y="3485987"/>
            <a:ext cx="0" cy="7457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7" name="Table 26">
            <a:extLst>
              <a:ext uri="{FF2B5EF4-FFF2-40B4-BE49-F238E27FC236}">
                <a16:creationId xmlns:a16="http://schemas.microsoft.com/office/drawing/2014/main" id="{51F72099-2382-B058-975A-8A9A36593988}"/>
              </a:ext>
            </a:extLst>
          </p:cNvPr>
          <p:cNvGraphicFramePr>
            <a:graphicFrameLocks noGrp="1"/>
          </p:cNvGraphicFramePr>
          <p:nvPr>
            <p:extLst>
              <p:ext uri="{D42A27DB-BD31-4B8C-83A1-F6EECF244321}">
                <p14:modId xmlns:p14="http://schemas.microsoft.com/office/powerpoint/2010/main" val="2084307018"/>
              </p:ext>
            </p:extLst>
          </p:nvPr>
        </p:nvGraphicFramePr>
        <p:xfrm>
          <a:off x="8701393" y="3822487"/>
          <a:ext cx="2636196" cy="2593392"/>
        </p:xfrm>
        <a:graphic>
          <a:graphicData uri="http://schemas.openxmlformats.org/drawingml/2006/table">
            <a:tbl>
              <a:tblPr firstRow="1" firstCol="1" bandRow="1">
                <a:tableStyleId>{5C22544A-7EE6-4342-B048-85BDC9FD1C3A}</a:tableStyleId>
              </a:tblPr>
              <a:tblGrid>
                <a:gridCol w="439366">
                  <a:extLst>
                    <a:ext uri="{9D8B030D-6E8A-4147-A177-3AD203B41FA5}">
                      <a16:colId xmlns:a16="http://schemas.microsoft.com/office/drawing/2014/main" val="3381650459"/>
                    </a:ext>
                  </a:extLst>
                </a:gridCol>
                <a:gridCol w="439366">
                  <a:extLst>
                    <a:ext uri="{9D8B030D-6E8A-4147-A177-3AD203B41FA5}">
                      <a16:colId xmlns:a16="http://schemas.microsoft.com/office/drawing/2014/main" val="3840121190"/>
                    </a:ext>
                  </a:extLst>
                </a:gridCol>
                <a:gridCol w="439366">
                  <a:extLst>
                    <a:ext uri="{9D8B030D-6E8A-4147-A177-3AD203B41FA5}">
                      <a16:colId xmlns:a16="http://schemas.microsoft.com/office/drawing/2014/main" val="382604996"/>
                    </a:ext>
                  </a:extLst>
                </a:gridCol>
                <a:gridCol w="439366">
                  <a:extLst>
                    <a:ext uri="{9D8B030D-6E8A-4147-A177-3AD203B41FA5}">
                      <a16:colId xmlns:a16="http://schemas.microsoft.com/office/drawing/2014/main" val="3294781092"/>
                    </a:ext>
                  </a:extLst>
                </a:gridCol>
                <a:gridCol w="439366">
                  <a:extLst>
                    <a:ext uri="{9D8B030D-6E8A-4147-A177-3AD203B41FA5}">
                      <a16:colId xmlns:a16="http://schemas.microsoft.com/office/drawing/2014/main" val="887773674"/>
                    </a:ext>
                  </a:extLst>
                </a:gridCol>
                <a:gridCol w="439366">
                  <a:extLst>
                    <a:ext uri="{9D8B030D-6E8A-4147-A177-3AD203B41FA5}">
                      <a16:colId xmlns:a16="http://schemas.microsoft.com/office/drawing/2014/main" val="417865358"/>
                    </a:ext>
                  </a:extLst>
                </a:gridCol>
              </a:tblGrid>
              <a:tr h="432232">
                <a:tc>
                  <a:txBody>
                    <a:bodyPr/>
                    <a:lstStyle/>
                    <a:p>
                      <a:pPr marL="0" algn="ctr" rtl="0" eaLnBrk="1" latinLnBrk="0" hangingPunct="1">
                        <a:spcBef>
                          <a:spcPts val="0"/>
                        </a:spcBef>
                        <a:spcAft>
                          <a:spcPts val="0"/>
                        </a:spcAft>
                      </a:pP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extLst>
                  <a:ext uri="{0D108BD9-81ED-4DB2-BD59-A6C34878D82A}">
                    <a16:rowId xmlns:a16="http://schemas.microsoft.com/office/drawing/2014/main" val="2078861632"/>
                  </a:ext>
                </a:extLst>
              </a:tr>
              <a:tr h="432232">
                <a:tc>
                  <a:txBody>
                    <a:bodyPr/>
                    <a:lstStyle/>
                    <a:p>
                      <a:pPr marL="0" algn="ctr" rtl="0" eaLnBrk="1" latinLnBrk="0" hangingPunct="1">
                        <a:spcBef>
                          <a:spcPts val="0"/>
                        </a:spcBef>
                        <a:spcAft>
                          <a:spcPts val="0"/>
                        </a:spcAft>
                      </a:pPr>
                      <a:r>
                        <a:rPr lang="en-IN" sz="2500" kern="1200" dirty="0">
                          <a:effectLst/>
                        </a:rPr>
                        <a:t>1</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32232">
                <a:tc>
                  <a:txBody>
                    <a:bodyPr/>
                    <a:lstStyle/>
                    <a:p>
                      <a:pPr marL="0" algn="ctr" rtl="0" eaLnBrk="1" latinLnBrk="0" hangingPunct="1">
                        <a:spcBef>
                          <a:spcPts val="0"/>
                        </a:spcBef>
                        <a:spcAft>
                          <a:spcPts val="0"/>
                        </a:spcAft>
                      </a:pPr>
                      <a:r>
                        <a:rPr lang="en-IN" sz="2500" kern="1200" dirty="0">
                          <a:effectLst/>
                        </a:rPr>
                        <a:t>2</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32232">
                <a:tc>
                  <a:txBody>
                    <a:bodyPr/>
                    <a:lstStyle/>
                    <a:p>
                      <a:pPr marL="0" algn="ctr" rtl="0" eaLnBrk="1" latinLnBrk="0" hangingPunct="1">
                        <a:spcBef>
                          <a:spcPts val="0"/>
                        </a:spcBef>
                        <a:spcAft>
                          <a:spcPts val="0"/>
                        </a:spcAft>
                      </a:pPr>
                      <a:r>
                        <a:rPr lang="en-IN" sz="2500" kern="1200" dirty="0">
                          <a:effectLst/>
                        </a:rPr>
                        <a:t>3</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32232">
                <a:tc>
                  <a:txBody>
                    <a:bodyPr/>
                    <a:lstStyle/>
                    <a:p>
                      <a:pPr marL="0" algn="ctr" rtl="0" eaLnBrk="1" latinLnBrk="0" hangingPunct="1">
                        <a:spcBef>
                          <a:spcPts val="0"/>
                        </a:spcBef>
                        <a:spcAft>
                          <a:spcPts val="0"/>
                        </a:spcAft>
                      </a:pPr>
                      <a:r>
                        <a:rPr lang="en-IN" sz="2500" kern="1200" dirty="0">
                          <a:effectLst/>
                        </a:rPr>
                        <a:t>4</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32232">
                <a:tc>
                  <a:txBody>
                    <a:bodyPr/>
                    <a:lstStyle/>
                    <a:p>
                      <a:pPr marL="0" algn="ctr" rtl="0" eaLnBrk="1" latinLnBrk="0" hangingPunct="1">
                        <a:spcBef>
                          <a:spcPts val="0"/>
                        </a:spcBef>
                        <a:spcAft>
                          <a:spcPts val="0"/>
                        </a:spcAft>
                      </a:pPr>
                      <a:r>
                        <a:rPr lang="en-IN" sz="2500" kern="1200" dirty="0">
                          <a:effectLst/>
                        </a:rPr>
                        <a:t>5</a:t>
                      </a:r>
                      <a:endParaRPr lang="en-IN" sz="2500" dirty="0">
                        <a:effectLst/>
                      </a:endParaRPr>
                    </a:p>
                  </a:txBody>
                  <a:tcPr marL="0" marR="0" marT="0" marB="0" anchor="ct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2500" b="0" i="0" kern="1200" dirty="0">
                          <a:solidFill>
                            <a:schemeClr val="dk1"/>
                          </a:solidFill>
                          <a:effectLst/>
                          <a:latin typeface="+mn-lt"/>
                          <a:ea typeface="+mn-ea"/>
                          <a:cs typeface="+mn-cs"/>
                        </a:rPr>
                        <a:t>∞</a:t>
                      </a:r>
                      <a:endParaRPr lang="en-IN" sz="25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28" name="TextBox 27">
            <a:extLst>
              <a:ext uri="{FF2B5EF4-FFF2-40B4-BE49-F238E27FC236}">
                <a16:creationId xmlns:a16="http://schemas.microsoft.com/office/drawing/2014/main" id="{CA31DE62-8216-D39C-DA88-302A4A8142EA}"/>
              </a:ext>
            </a:extLst>
          </p:cNvPr>
          <p:cNvSpPr txBox="1"/>
          <p:nvPr/>
        </p:nvSpPr>
        <p:spPr>
          <a:xfrm>
            <a:off x="7312769" y="253235"/>
            <a:ext cx="2862363" cy="369332"/>
          </a:xfrm>
          <a:prstGeom prst="rect">
            <a:avLst/>
          </a:prstGeom>
          <a:noFill/>
        </p:spPr>
        <p:txBody>
          <a:bodyPr wrap="square" rtlCol="0">
            <a:spAutoFit/>
          </a:bodyPr>
          <a:lstStyle/>
          <a:p>
            <a:r>
              <a:rPr lang="en-IN" dirty="0"/>
              <a:t>UPPER BOUND = </a:t>
            </a:r>
            <a:r>
              <a:rPr lang="en-IN" strike="sngStrike" dirty="0">
                <a:solidFill>
                  <a:schemeClr val="dk1"/>
                </a:solidFill>
              </a:rPr>
              <a:t>infinity</a:t>
            </a:r>
            <a:r>
              <a:rPr lang="en-IN" dirty="0"/>
              <a:t>  </a:t>
            </a:r>
            <a:r>
              <a:rPr lang="en-IN" dirty="0">
                <a:solidFill>
                  <a:schemeClr val="dk1"/>
                </a:solidFill>
              </a:rPr>
              <a:t>28</a:t>
            </a:r>
            <a:endParaRPr lang="en-IN" dirty="0"/>
          </a:p>
        </p:txBody>
      </p:sp>
    </p:spTree>
    <p:extLst>
      <p:ext uri="{BB962C8B-B14F-4D97-AF65-F5344CB8AC3E}">
        <p14:creationId xmlns:p14="http://schemas.microsoft.com/office/powerpoint/2010/main" val="88906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7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Freeform: Shape 308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C559B-9ED7-F965-E00E-753463431555}"/>
              </a:ext>
            </a:extLst>
          </p:cNvPr>
          <p:cNvSpPr>
            <a:spLocks noGrp="1"/>
          </p:cNvSpPr>
          <p:nvPr>
            <p:ph type="title"/>
          </p:nvPr>
        </p:nvSpPr>
        <p:spPr>
          <a:xfrm>
            <a:off x="1137034" y="609597"/>
            <a:ext cx="9392421" cy="1330841"/>
          </a:xfrm>
        </p:spPr>
        <p:txBody>
          <a:bodyPr>
            <a:normAutofit/>
          </a:bodyPr>
          <a:lstStyle/>
          <a:p>
            <a:r>
              <a:rPr lang="en-IN"/>
              <a:t>Finding Values For Distance Matrix</a:t>
            </a:r>
            <a:endParaRPr lang="en-IN" dirty="0"/>
          </a:p>
        </p:txBody>
      </p:sp>
      <p:sp>
        <p:nvSpPr>
          <p:cNvPr id="3" name="Content Placeholder 2">
            <a:extLst>
              <a:ext uri="{FF2B5EF4-FFF2-40B4-BE49-F238E27FC236}">
                <a16:creationId xmlns:a16="http://schemas.microsoft.com/office/drawing/2014/main" id="{46FD5262-D489-34D6-0080-0B276901EBD8}"/>
              </a:ext>
            </a:extLst>
          </p:cNvPr>
          <p:cNvSpPr>
            <a:spLocks noGrp="1"/>
          </p:cNvSpPr>
          <p:nvPr>
            <p:ph idx="1"/>
          </p:nvPr>
        </p:nvSpPr>
        <p:spPr>
          <a:xfrm>
            <a:off x="1137034" y="2198362"/>
            <a:ext cx="4958966" cy="3917773"/>
          </a:xfrm>
        </p:spPr>
        <p:txBody>
          <a:bodyPr>
            <a:normAutofit/>
          </a:bodyPr>
          <a:lstStyle/>
          <a:p>
            <a:r>
              <a:rPr lang="en-IN" sz="2000" dirty="0"/>
              <a:t>The distributor inputs the latitudes and longitudes of a pair of outlets in the program in case he does not have the traveling cost between two outlets, and calculates the </a:t>
            </a:r>
            <a:r>
              <a:rPr lang="en-IN" sz="2000" b="1" dirty="0"/>
              <a:t>haversine distance</a:t>
            </a:r>
            <a:r>
              <a:rPr lang="en-IN" sz="2000" dirty="0"/>
              <a:t> between the two.							                                                                      </a:t>
            </a:r>
          </a:p>
        </p:txBody>
      </p:sp>
      <p:pic>
        <p:nvPicPr>
          <p:cNvPr id="3074" name="Picture 2" descr="GitHub - DaniilSydorenko/haversine-geolocation: Get distances between two  points or get closest position to current point. Based on the Haversine  Formula">
            <a:extLst>
              <a:ext uri="{FF2B5EF4-FFF2-40B4-BE49-F238E27FC236}">
                <a16:creationId xmlns:a16="http://schemas.microsoft.com/office/drawing/2014/main" id="{EE511570-2717-C345-B44D-82A165CFC0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625920"/>
            <a:ext cx="4788505" cy="873902"/>
          </a:xfrm>
          <a:prstGeom prst="rect">
            <a:avLst/>
          </a:prstGeom>
          <a:noFill/>
          <a:extLst>
            <a:ext uri="{909E8E84-426E-40DD-AFC4-6F175D3DCCD1}">
              <a14:hiddenFill xmlns:a14="http://schemas.microsoft.com/office/drawing/2010/main">
                <a:solidFill>
                  <a:srgbClr val="FFFFFF"/>
                </a:solidFill>
              </a14:hiddenFill>
            </a:ext>
          </a:extLst>
        </p:spPr>
      </p:pic>
      <p:sp>
        <p:nvSpPr>
          <p:cNvPr id="3091" name="Freeform: Shape 308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0613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372C-3034-6DE6-06A8-E6F760016FDF}"/>
              </a:ext>
            </a:extLst>
          </p:cNvPr>
          <p:cNvSpPr>
            <a:spLocks noGrp="1"/>
          </p:cNvSpPr>
          <p:nvPr>
            <p:ph type="title"/>
          </p:nvPr>
        </p:nvSpPr>
        <p:spPr/>
        <p:txBody>
          <a:bodyPr/>
          <a:lstStyle/>
          <a:p>
            <a:r>
              <a:rPr lang="en-IN" dirty="0"/>
              <a:t>PATH</a:t>
            </a:r>
          </a:p>
        </p:txBody>
      </p:sp>
      <p:sp>
        <p:nvSpPr>
          <p:cNvPr id="4" name="Rectangle 3">
            <a:extLst>
              <a:ext uri="{FF2B5EF4-FFF2-40B4-BE49-F238E27FC236}">
                <a16:creationId xmlns:a16="http://schemas.microsoft.com/office/drawing/2014/main" id="{21515BFF-C2F9-8FDB-D4F0-01101BB2786F}"/>
              </a:ext>
            </a:extLst>
          </p:cNvPr>
          <p:cNvSpPr/>
          <p:nvPr/>
        </p:nvSpPr>
        <p:spPr>
          <a:xfrm>
            <a:off x="5317786" y="1690688"/>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solidFill>
                  <a:schemeClr val="tx1"/>
                </a:solidFill>
              </a:rPr>
              <a:t>i</a:t>
            </a:r>
            <a:r>
              <a:rPr lang="en-IN" sz="2000" b="1" dirty="0">
                <a:solidFill>
                  <a:schemeClr val="tx1"/>
                </a:solidFill>
              </a:rPr>
              <a:t>, 1</a:t>
            </a:r>
          </a:p>
        </p:txBody>
      </p:sp>
      <p:sp>
        <p:nvSpPr>
          <p:cNvPr id="5" name="Rectangle 4">
            <a:extLst>
              <a:ext uri="{FF2B5EF4-FFF2-40B4-BE49-F238E27FC236}">
                <a16:creationId xmlns:a16="http://schemas.microsoft.com/office/drawing/2014/main" id="{97B6F71B-A0BC-98E2-E97C-F0ED26329A75}"/>
              </a:ext>
            </a:extLst>
          </p:cNvPr>
          <p:cNvSpPr/>
          <p:nvPr/>
        </p:nvSpPr>
        <p:spPr>
          <a:xfrm>
            <a:off x="7125510" y="2667122"/>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iv, 4</a:t>
            </a:r>
          </a:p>
        </p:txBody>
      </p:sp>
      <p:cxnSp>
        <p:nvCxnSpPr>
          <p:cNvPr id="6" name="Straight Connector 5">
            <a:extLst>
              <a:ext uri="{FF2B5EF4-FFF2-40B4-BE49-F238E27FC236}">
                <a16:creationId xmlns:a16="http://schemas.microsoft.com/office/drawing/2014/main" id="{D1AB9914-589E-F96F-07B1-E2AE4B1597B2}"/>
              </a:ext>
            </a:extLst>
          </p:cNvPr>
          <p:cNvCxnSpPr>
            <a:stCxn id="4" idx="2"/>
            <a:endCxn id="5" idx="0"/>
          </p:cNvCxnSpPr>
          <p:nvPr/>
        </p:nvCxnSpPr>
        <p:spPr>
          <a:xfrm>
            <a:off x="5706893" y="2128432"/>
            <a:ext cx="1807724" cy="53869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5D126EA-2555-91A4-7081-5975D7A94AD0}"/>
              </a:ext>
            </a:extLst>
          </p:cNvPr>
          <p:cNvSpPr/>
          <p:nvPr/>
        </p:nvSpPr>
        <p:spPr>
          <a:xfrm>
            <a:off x="2811294" y="3714778"/>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vi, 2</a:t>
            </a:r>
          </a:p>
        </p:txBody>
      </p:sp>
      <p:cxnSp>
        <p:nvCxnSpPr>
          <p:cNvPr id="8" name="Straight Connector 7">
            <a:extLst>
              <a:ext uri="{FF2B5EF4-FFF2-40B4-BE49-F238E27FC236}">
                <a16:creationId xmlns:a16="http://schemas.microsoft.com/office/drawing/2014/main" id="{3F39EC17-BC07-3DDD-81E2-8BCDCE03CE5E}"/>
              </a:ext>
            </a:extLst>
          </p:cNvPr>
          <p:cNvCxnSpPr>
            <a:cxnSpLocks/>
            <a:stCxn id="5" idx="2"/>
            <a:endCxn id="7" idx="0"/>
          </p:cNvCxnSpPr>
          <p:nvPr/>
        </p:nvCxnSpPr>
        <p:spPr>
          <a:xfrm flipH="1">
            <a:off x="3200401" y="3104866"/>
            <a:ext cx="4314216" cy="609912"/>
          </a:xfrm>
          <a:prstGeom prst="line">
            <a:avLst/>
          </a:prstGeom>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CD156C3-6D5F-D32B-C097-7D8546DBD1BC}"/>
              </a:ext>
            </a:extLst>
          </p:cNvPr>
          <p:cNvSpPr/>
          <p:nvPr/>
        </p:nvSpPr>
        <p:spPr>
          <a:xfrm>
            <a:off x="7125510" y="4619990"/>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x, 5</a:t>
            </a:r>
          </a:p>
        </p:txBody>
      </p:sp>
      <p:cxnSp>
        <p:nvCxnSpPr>
          <p:cNvPr id="10" name="Straight Connector 9">
            <a:extLst>
              <a:ext uri="{FF2B5EF4-FFF2-40B4-BE49-F238E27FC236}">
                <a16:creationId xmlns:a16="http://schemas.microsoft.com/office/drawing/2014/main" id="{B0694043-906F-CCDA-C44A-EC2B7D3A81C4}"/>
              </a:ext>
            </a:extLst>
          </p:cNvPr>
          <p:cNvCxnSpPr>
            <a:cxnSpLocks/>
            <a:stCxn id="7" idx="2"/>
            <a:endCxn id="9" idx="0"/>
          </p:cNvCxnSpPr>
          <p:nvPr/>
        </p:nvCxnSpPr>
        <p:spPr>
          <a:xfrm>
            <a:off x="3200401" y="4152522"/>
            <a:ext cx="4314216" cy="467468"/>
          </a:xfrm>
          <a:prstGeom prst="line">
            <a:avLst/>
          </a:prstGeom>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1BD58A13-B565-DA10-C559-9FF7282256DF}"/>
              </a:ext>
            </a:extLst>
          </p:cNvPr>
          <p:cNvSpPr/>
          <p:nvPr/>
        </p:nvSpPr>
        <p:spPr>
          <a:xfrm>
            <a:off x="7125510" y="5744074"/>
            <a:ext cx="778214" cy="43774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xi, 3</a:t>
            </a:r>
          </a:p>
        </p:txBody>
      </p:sp>
      <p:cxnSp>
        <p:nvCxnSpPr>
          <p:cNvPr id="42" name="Straight Connector 41">
            <a:extLst>
              <a:ext uri="{FF2B5EF4-FFF2-40B4-BE49-F238E27FC236}">
                <a16:creationId xmlns:a16="http://schemas.microsoft.com/office/drawing/2014/main" id="{7A19A0E1-1874-96B8-AEAF-42347462CF2D}"/>
              </a:ext>
            </a:extLst>
          </p:cNvPr>
          <p:cNvCxnSpPr>
            <a:cxnSpLocks/>
            <a:stCxn id="9" idx="2"/>
            <a:endCxn id="41" idx="0"/>
          </p:cNvCxnSpPr>
          <p:nvPr/>
        </p:nvCxnSpPr>
        <p:spPr>
          <a:xfrm>
            <a:off x="7514617" y="5057734"/>
            <a:ext cx="0" cy="68634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D37BD1A-75E2-22D0-3FD5-74D9AC1CB294}"/>
              </a:ext>
            </a:extLst>
          </p:cNvPr>
          <p:cNvSpPr txBox="1"/>
          <p:nvPr/>
        </p:nvSpPr>
        <p:spPr>
          <a:xfrm>
            <a:off x="8894322" y="1724894"/>
            <a:ext cx="3297678" cy="369332"/>
          </a:xfrm>
          <a:prstGeom prst="rect">
            <a:avLst/>
          </a:prstGeom>
          <a:noFill/>
        </p:spPr>
        <p:txBody>
          <a:bodyPr wrap="square" rtlCol="0">
            <a:spAutoFit/>
          </a:bodyPr>
          <a:lstStyle/>
          <a:p>
            <a:r>
              <a:rPr lang="en-IN" dirty="0">
                <a:highlight>
                  <a:srgbClr val="FFFF00"/>
                </a:highlight>
              </a:rPr>
              <a:t>REDUCTION COST = 21 + 4 = 25</a:t>
            </a:r>
          </a:p>
        </p:txBody>
      </p:sp>
      <p:sp>
        <p:nvSpPr>
          <p:cNvPr id="13" name="TextBox 12">
            <a:extLst>
              <a:ext uri="{FF2B5EF4-FFF2-40B4-BE49-F238E27FC236}">
                <a16:creationId xmlns:a16="http://schemas.microsoft.com/office/drawing/2014/main" id="{53E1F574-DC7A-8F84-219F-058F62B70876}"/>
              </a:ext>
            </a:extLst>
          </p:cNvPr>
          <p:cNvSpPr txBox="1"/>
          <p:nvPr/>
        </p:nvSpPr>
        <p:spPr>
          <a:xfrm>
            <a:off x="8894322" y="2685939"/>
            <a:ext cx="2636196" cy="400110"/>
          </a:xfrm>
          <a:prstGeom prst="rect">
            <a:avLst/>
          </a:prstGeom>
          <a:noFill/>
        </p:spPr>
        <p:txBody>
          <a:bodyPr wrap="square" rtlCol="0">
            <a:spAutoFit/>
          </a:bodyPr>
          <a:lstStyle/>
          <a:p>
            <a:r>
              <a:rPr lang="en-IN" sz="2000" dirty="0">
                <a:highlight>
                  <a:srgbClr val="FFFF00"/>
                </a:highlight>
              </a:rPr>
              <a:t>C = 25 + 0 + 0 = 25</a:t>
            </a:r>
          </a:p>
        </p:txBody>
      </p:sp>
      <p:sp>
        <p:nvSpPr>
          <p:cNvPr id="14" name="TextBox 13">
            <a:extLst>
              <a:ext uri="{FF2B5EF4-FFF2-40B4-BE49-F238E27FC236}">
                <a16:creationId xmlns:a16="http://schemas.microsoft.com/office/drawing/2014/main" id="{21415119-10D9-9DB7-E5F2-93967806095D}"/>
              </a:ext>
            </a:extLst>
          </p:cNvPr>
          <p:cNvSpPr txBox="1"/>
          <p:nvPr/>
        </p:nvSpPr>
        <p:spPr>
          <a:xfrm>
            <a:off x="8894322" y="3733595"/>
            <a:ext cx="2636196" cy="400110"/>
          </a:xfrm>
          <a:prstGeom prst="rect">
            <a:avLst/>
          </a:prstGeom>
          <a:noFill/>
        </p:spPr>
        <p:txBody>
          <a:bodyPr wrap="square" rtlCol="0">
            <a:spAutoFit/>
          </a:bodyPr>
          <a:lstStyle/>
          <a:p>
            <a:r>
              <a:rPr lang="en-IN" sz="2000" dirty="0">
                <a:highlight>
                  <a:srgbClr val="FFFF00"/>
                </a:highlight>
              </a:rPr>
              <a:t>C = 25 + 3 + 0 = 28</a:t>
            </a:r>
          </a:p>
        </p:txBody>
      </p:sp>
      <p:sp>
        <p:nvSpPr>
          <p:cNvPr id="15" name="TextBox 14">
            <a:extLst>
              <a:ext uri="{FF2B5EF4-FFF2-40B4-BE49-F238E27FC236}">
                <a16:creationId xmlns:a16="http://schemas.microsoft.com/office/drawing/2014/main" id="{A8EBC93F-F179-0E31-F5A3-8E2AEAF3FA79}"/>
              </a:ext>
            </a:extLst>
          </p:cNvPr>
          <p:cNvSpPr txBox="1"/>
          <p:nvPr/>
        </p:nvSpPr>
        <p:spPr>
          <a:xfrm>
            <a:off x="8894322" y="4638807"/>
            <a:ext cx="2636196" cy="400110"/>
          </a:xfrm>
          <a:prstGeom prst="rect">
            <a:avLst/>
          </a:prstGeom>
          <a:noFill/>
        </p:spPr>
        <p:txBody>
          <a:bodyPr wrap="square" rtlCol="0">
            <a:spAutoFit/>
          </a:bodyPr>
          <a:lstStyle/>
          <a:p>
            <a:r>
              <a:rPr lang="en-IN" sz="2000" dirty="0">
                <a:highlight>
                  <a:srgbClr val="FFFF00"/>
                </a:highlight>
              </a:rPr>
              <a:t>C = 28 + 0 + 0 = 28</a:t>
            </a:r>
          </a:p>
        </p:txBody>
      </p:sp>
      <p:sp>
        <p:nvSpPr>
          <p:cNvPr id="16" name="TextBox 15">
            <a:extLst>
              <a:ext uri="{FF2B5EF4-FFF2-40B4-BE49-F238E27FC236}">
                <a16:creationId xmlns:a16="http://schemas.microsoft.com/office/drawing/2014/main" id="{8CB6F0BE-BB7A-4284-4DC5-F1B0D3536D38}"/>
              </a:ext>
            </a:extLst>
          </p:cNvPr>
          <p:cNvSpPr txBox="1"/>
          <p:nvPr/>
        </p:nvSpPr>
        <p:spPr>
          <a:xfrm>
            <a:off x="4690555" y="1167655"/>
            <a:ext cx="2032676" cy="369332"/>
          </a:xfrm>
          <a:prstGeom prst="rect">
            <a:avLst/>
          </a:prstGeom>
          <a:noFill/>
        </p:spPr>
        <p:txBody>
          <a:bodyPr wrap="square" rtlCol="0">
            <a:spAutoFit/>
          </a:bodyPr>
          <a:lstStyle/>
          <a:p>
            <a:r>
              <a:rPr lang="en-IN" dirty="0"/>
              <a:t>UPPER BOUND = </a:t>
            </a:r>
            <a:r>
              <a:rPr lang="en-IN" dirty="0">
                <a:solidFill>
                  <a:schemeClr val="dk1"/>
                </a:solidFill>
              </a:rPr>
              <a:t>28</a:t>
            </a:r>
            <a:endParaRPr lang="en-IN" dirty="0"/>
          </a:p>
        </p:txBody>
      </p:sp>
    </p:spTree>
    <p:extLst>
      <p:ext uri="{BB962C8B-B14F-4D97-AF65-F5344CB8AC3E}">
        <p14:creationId xmlns:p14="http://schemas.microsoft.com/office/powerpoint/2010/main" val="559784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C588E-E2F7-D157-7444-E75CB5F56F6B}"/>
              </a:ext>
            </a:extLst>
          </p:cNvPr>
          <p:cNvSpPr>
            <a:spLocks noGrp="1"/>
          </p:cNvSpPr>
          <p:nvPr>
            <p:ph type="title"/>
          </p:nvPr>
        </p:nvSpPr>
        <p:spPr>
          <a:xfrm>
            <a:off x="838200" y="365125"/>
            <a:ext cx="10515600" cy="1325563"/>
          </a:xfrm>
        </p:spPr>
        <p:txBody>
          <a:bodyPr>
            <a:normAutofit/>
          </a:bodyPr>
          <a:lstStyle/>
          <a:p>
            <a:r>
              <a:rPr lang="en-IN" sz="4200"/>
              <a:t>EXPLORE LEAF NODES: OPTIMUM 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7D204A-B043-BE8E-E228-E47586E9C955}"/>
              </a:ext>
            </a:extLst>
          </p:cNvPr>
          <p:cNvSpPr>
            <a:spLocks noGrp="1"/>
          </p:cNvSpPr>
          <p:nvPr>
            <p:ph idx="1"/>
          </p:nvPr>
        </p:nvSpPr>
        <p:spPr>
          <a:xfrm>
            <a:off x="838200" y="1929384"/>
            <a:ext cx="10515600" cy="4251960"/>
          </a:xfrm>
        </p:spPr>
        <p:txBody>
          <a:bodyPr>
            <a:normAutofit/>
          </a:bodyPr>
          <a:lstStyle/>
          <a:p>
            <a:r>
              <a:rPr lang="en-IN" sz="2200" dirty="0"/>
              <a:t>Nodes having sates ii, iii, v, vi, viii, ix are marked as leaf nodes as they have no children</a:t>
            </a:r>
          </a:p>
          <a:p>
            <a:r>
              <a:rPr lang="en-IN" sz="2200" dirty="0"/>
              <a:t>To find a more efficient solution, we explore leaf nodes that have cost lesser than the upper bound. In our case, all the leaf nodes have a cost lesser than the upper bound </a:t>
            </a:r>
          </a:p>
          <a:p>
            <a:r>
              <a:rPr lang="en-IN" sz="2200" dirty="0"/>
              <a:t>Since we do not need to explore the tree any further, we have our optimal solution as:    </a:t>
            </a:r>
            <a:r>
              <a:rPr lang="en-US" sz="2200" dirty="0">
                <a:cs typeface="Calibri"/>
              </a:rPr>
              <a:t>1 -&gt; 4 -&gt; 2 -&gt; 5 -&gt; 3 -&gt; 1</a:t>
            </a:r>
          </a:p>
          <a:p>
            <a:r>
              <a:rPr lang="en-US" sz="2200" dirty="0">
                <a:cs typeface="Calibri"/>
              </a:rPr>
              <a:t>Processing time for a 10x10 matrix = 0.125s</a:t>
            </a:r>
            <a:endParaRPr lang="en-IN" sz="2200" dirty="0"/>
          </a:p>
        </p:txBody>
      </p:sp>
    </p:spTree>
    <p:extLst>
      <p:ext uri="{BB962C8B-B14F-4D97-AF65-F5344CB8AC3E}">
        <p14:creationId xmlns:p14="http://schemas.microsoft.com/office/powerpoint/2010/main" val="3142989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9C3A2AD-1568-C3CD-232C-9F0D9BCF4F26}"/>
              </a:ext>
            </a:extLst>
          </p:cNvPr>
          <p:cNvSpPr>
            <a:spLocks noGrp="1"/>
          </p:cNvSpPr>
          <p:nvPr>
            <p:ph type="title"/>
          </p:nvPr>
        </p:nvSpPr>
        <p:spPr>
          <a:xfrm>
            <a:off x="838200" y="401221"/>
            <a:ext cx="10515600" cy="1348065"/>
          </a:xfrm>
        </p:spPr>
        <p:txBody>
          <a:bodyPr>
            <a:normAutofit/>
          </a:bodyPr>
          <a:lstStyle/>
          <a:p>
            <a:r>
              <a:rPr lang="en-IN" sz="5400">
                <a:solidFill>
                  <a:srgbClr val="FFFFFF"/>
                </a:solidFill>
              </a:rPr>
              <a:t>METHOD 3: HUNGARIAN METHOD</a:t>
            </a:r>
          </a:p>
        </p:txBody>
      </p:sp>
      <p:sp>
        <p:nvSpPr>
          <p:cNvPr id="3" name="Content Placeholder 2">
            <a:extLst>
              <a:ext uri="{FF2B5EF4-FFF2-40B4-BE49-F238E27FC236}">
                <a16:creationId xmlns:a16="http://schemas.microsoft.com/office/drawing/2014/main" id="{DEB243CA-D172-4F39-31F5-55659078ED07}"/>
              </a:ext>
            </a:extLst>
          </p:cNvPr>
          <p:cNvSpPr>
            <a:spLocks noGrp="1"/>
          </p:cNvSpPr>
          <p:nvPr>
            <p:ph idx="1"/>
          </p:nvPr>
        </p:nvSpPr>
        <p:spPr>
          <a:xfrm>
            <a:off x="838200" y="2586789"/>
            <a:ext cx="10515600" cy="3590174"/>
          </a:xfrm>
        </p:spPr>
        <p:txBody>
          <a:bodyPr>
            <a:normAutofit/>
          </a:bodyPr>
          <a:lstStyle/>
          <a:p>
            <a:r>
              <a:rPr lang="en-IN" sz="2000"/>
              <a:t>Hungarian Method follows a mathematical approach to solve Assignment Problems.</a:t>
            </a:r>
          </a:p>
          <a:p>
            <a:r>
              <a:rPr lang="en-IN" sz="2000"/>
              <a:t>What is an assignment problem?</a:t>
            </a:r>
          </a:p>
          <a:p>
            <a:pPr lvl="1">
              <a:buFont typeface="Wingdings" panose="05000000000000000000" pitchFamily="2" charset="2"/>
              <a:buChar char="Ø"/>
            </a:pPr>
            <a:r>
              <a:rPr lang="en-US" sz="2000"/>
              <a:t>Suppose there are n jobs to be performed and n persons are available for doing these jobs. Assume that each person can do each job at a term, though with varying degree of efficiency, let cij be the cost if the i-th person is assigned to the j-th job. The problem is to find an assignment (which job should be assigned to which person one on-one basis) So that the total cost of performing all jobs is minimum, problem of this kind are known as assignment problem.</a:t>
            </a:r>
          </a:p>
          <a:p>
            <a:r>
              <a:rPr lang="en-IN" sz="2000"/>
              <a:t>After solving as an assignment problem, we check for Traveling Salesman Optimality. If the condition is satisfied, we have our answer. Else, we use ‘inspection’ to get desired optimality.</a:t>
            </a:r>
          </a:p>
          <a:p>
            <a:endParaRPr lang="en-IN" sz="2000"/>
          </a:p>
        </p:txBody>
      </p:sp>
    </p:spTree>
    <p:extLst>
      <p:ext uri="{BB962C8B-B14F-4D97-AF65-F5344CB8AC3E}">
        <p14:creationId xmlns:p14="http://schemas.microsoft.com/office/powerpoint/2010/main" val="1780616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B447C5-4FFE-E6E3-2D91-595A0772BCF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ALGORITHM</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695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BE25-FB9D-5612-4FE9-F497CBD4D104}"/>
              </a:ext>
            </a:extLst>
          </p:cNvPr>
          <p:cNvSpPr>
            <a:spLocks noGrp="1"/>
          </p:cNvSpPr>
          <p:nvPr>
            <p:ph type="title"/>
          </p:nvPr>
        </p:nvSpPr>
        <p:spPr/>
        <p:txBody>
          <a:bodyPr/>
          <a:lstStyle/>
          <a:p>
            <a:r>
              <a:rPr lang="en-IN"/>
              <a:t>STEP 1: CREATE DATA MATRIX</a:t>
            </a:r>
            <a:endParaRPr lang="en-IN" dirty="0"/>
          </a:p>
        </p:txBody>
      </p:sp>
      <p:sp>
        <p:nvSpPr>
          <p:cNvPr id="3" name="Content Placeholder 2">
            <a:extLst>
              <a:ext uri="{FF2B5EF4-FFF2-40B4-BE49-F238E27FC236}">
                <a16:creationId xmlns:a16="http://schemas.microsoft.com/office/drawing/2014/main" id="{4353B311-CFD5-5925-E188-29A0D906F135}"/>
              </a:ext>
            </a:extLst>
          </p:cNvPr>
          <p:cNvSpPr>
            <a:spLocks noGrp="1"/>
          </p:cNvSpPr>
          <p:nvPr>
            <p:ph idx="1"/>
          </p:nvPr>
        </p:nvSpPr>
        <p:spPr/>
        <p:txBody>
          <a:bodyPr/>
          <a:lstStyle/>
          <a:p>
            <a:r>
              <a:rPr lang="en-US" sz="2800">
                <a:cs typeface="Calibri"/>
              </a:rPr>
              <a:t>Create a data matrix which contains distance / time / cost between each pair of nodes. The dimensions of the matrix are n x n, where n is the number of nodes in the graph.</a:t>
            </a:r>
            <a:endParaRPr lang="en-US" sz="2800">
              <a:ea typeface="Calibri"/>
              <a:cs typeface="Calibri"/>
            </a:endParaRPr>
          </a:p>
          <a:p>
            <a:r>
              <a:rPr lang="en-US" sz="2800">
                <a:ea typeface="Calibri"/>
                <a:cs typeface="Calibri"/>
              </a:rPr>
              <a:t>In Python, we create nested lists.</a:t>
            </a:r>
          </a:p>
          <a:p>
            <a:r>
              <a:rPr lang="en-US" sz="2800">
                <a:ea typeface="Calibri"/>
                <a:cs typeface="Calibri"/>
              </a:rPr>
              <a:t>We set the forward diagonal values to infinity to prevent looping over the same city</a:t>
            </a:r>
          </a:p>
          <a:p>
            <a:endParaRPr lang="en-IN" dirty="0"/>
          </a:p>
        </p:txBody>
      </p:sp>
    </p:spTree>
    <p:extLst>
      <p:ext uri="{BB962C8B-B14F-4D97-AF65-F5344CB8AC3E}">
        <p14:creationId xmlns:p14="http://schemas.microsoft.com/office/powerpoint/2010/main" val="785403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C2241-B76B-5655-1E7A-E9EC26ED70BF}"/>
              </a:ext>
            </a:extLst>
          </p:cNvPr>
          <p:cNvSpPr>
            <a:spLocks noGrp="1"/>
          </p:cNvSpPr>
          <p:nvPr>
            <p:ph type="title"/>
          </p:nvPr>
        </p:nvSpPr>
        <p:spPr>
          <a:xfrm>
            <a:off x="841248" y="548640"/>
            <a:ext cx="3600860" cy="5431536"/>
          </a:xfrm>
        </p:spPr>
        <p:txBody>
          <a:bodyPr>
            <a:normAutofit/>
          </a:bodyPr>
          <a:lstStyle/>
          <a:p>
            <a:r>
              <a:rPr lang="en-IN" sz="5000"/>
              <a:t>STEP 2: ROW AND COLUMN TRANSFORM </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7975F1-9AD8-3626-4989-129C45410384}"/>
              </a:ext>
            </a:extLst>
          </p:cNvPr>
          <p:cNvSpPr>
            <a:spLocks noGrp="1"/>
          </p:cNvSpPr>
          <p:nvPr>
            <p:ph idx="1"/>
          </p:nvPr>
        </p:nvSpPr>
        <p:spPr>
          <a:xfrm>
            <a:off x="5126418" y="552091"/>
            <a:ext cx="6224335" cy="5431536"/>
          </a:xfrm>
        </p:spPr>
        <p:txBody>
          <a:bodyPr anchor="ctr">
            <a:normAutofit/>
          </a:bodyPr>
          <a:lstStyle/>
          <a:p>
            <a:r>
              <a:rPr lang="en-IN" sz="2200"/>
              <a:t>Row transformation: subtract minimum value of each row from every element in the row</a:t>
            </a:r>
          </a:p>
          <a:p>
            <a:r>
              <a:rPr lang="en-IN" sz="2200"/>
              <a:t>Column transformation: subtract minimum value of each column from every element in the column</a:t>
            </a:r>
          </a:p>
          <a:p>
            <a:r>
              <a:rPr lang="en-IN" sz="2200"/>
              <a:t>def rowAndColumnTransform(matrix):</a:t>
            </a:r>
          </a:p>
          <a:p>
            <a:pPr lvl="1">
              <a:buFont typeface="Wingdings" panose="05000000000000000000" pitchFamily="2" charset="2"/>
              <a:buChar char="Ø"/>
            </a:pPr>
            <a:r>
              <a:rPr lang="en-IN" sz="2200"/>
              <a:t>Takes the initial data matrix as input</a:t>
            </a:r>
          </a:p>
        </p:txBody>
      </p:sp>
    </p:spTree>
    <p:extLst>
      <p:ext uri="{BB962C8B-B14F-4D97-AF65-F5344CB8AC3E}">
        <p14:creationId xmlns:p14="http://schemas.microsoft.com/office/powerpoint/2010/main" val="228330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B36B1-B446-F9B5-73F1-3722F6F8F5B0}"/>
              </a:ext>
            </a:extLst>
          </p:cNvPr>
          <p:cNvSpPr>
            <a:spLocks noGrp="1"/>
          </p:cNvSpPr>
          <p:nvPr>
            <p:ph type="title"/>
          </p:nvPr>
        </p:nvSpPr>
        <p:spPr>
          <a:xfrm>
            <a:off x="841248" y="548640"/>
            <a:ext cx="3600860" cy="5431536"/>
          </a:xfrm>
        </p:spPr>
        <p:txBody>
          <a:bodyPr>
            <a:normAutofit/>
          </a:bodyPr>
          <a:lstStyle/>
          <a:p>
            <a:r>
              <a:rPr lang="en-IN" sz="5400"/>
              <a:t>STEP 3: COUNT ZEROS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2D4C71-1AC2-4145-8989-1BF37DB9CE84}"/>
              </a:ext>
            </a:extLst>
          </p:cNvPr>
          <p:cNvSpPr>
            <a:spLocks noGrp="1"/>
          </p:cNvSpPr>
          <p:nvPr>
            <p:ph idx="1"/>
          </p:nvPr>
        </p:nvSpPr>
        <p:spPr>
          <a:xfrm>
            <a:off x="5126418" y="552091"/>
            <a:ext cx="6224335" cy="5431536"/>
          </a:xfrm>
        </p:spPr>
        <p:txBody>
          <a:bodyPr anchor="ctr">
            <a:normAutofit/>
          </a:bodyPr>
          <a:lstStyle/>
          <a:p>
            <a:r>
              <a:rPr lang="en-IN" sz="2200"/>
              <a:t>We count the number of zeros in each row and each column in this function and return the lists to the main recursive function, called  ‘coverZeros’.</a:t>
            </a:r>
          </a:p>
          <a:p>
            <a:endParaRPr lang="en-IN" sz="2200"/>
          </a:p>
        </p:txBody>
      </p:sp>
    </p:spTree>
    <p:extLst>
      <p:ext uri="{BB962C8B-B14F-4D97-AF65-F5344CB8AC3E}">
        <p14:creationId xmlns:p14="http://schemas.microsoft.com/office/powerpoint/2010/main" val="1149746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85855-3ED2-52D2-A9D7-2B30B2534B7F}"/>
              </a:ext>
            </a:extLst>
          </p:cNvPr>
          <p:cNvSpPr>
            <a:spLocks noGrp="1"/>
          </p:cNvSpPr>
          <p:nvPr>
            <p:ph type="title"/>
          </p:nvPr>
        </p:nvSpPr>
        <p:spPr>
          <a:xfrm>
            <a:off x="841248" y="548640"/>
            <a:ext cx="3600860" cy="5431536"/>
          </a:xfrm>
        </p:spPr>
        <p:txBody>
          <a:bodyPr>
            <a:normAutofit/>
          </a:bodyPr>
          <a:lstStyle/>
          <a:p>
            <a:r>
              <a:rPr lang="en-IN" sz="4600"/>
              <a:t>STEP 4: ASSIGNMENT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FA1A9E-64A3-DBBE-64F7-EAA1CD689C8B}"/>
              </a:ext>
            </a:extLst>
          </p:cNvPr>
          <p:cNvSpPr>
            <a:spLocks noGrp="1"/>
          </p:cNvSpPr>
          <p:nvPr>
            <p:ph idx="1"/>
          </p:nvPr>
        </p:nvSpPr>
        <p:spPr>
          <a:xfrm>
            <a:off x="5126418" y="552091"/>
            <a:ext cx="6224335" cy="5431536"/>
          </a:xfrm>
        </p:spPr>
        <p:txBody>
          <a:bodyPr anchor="ctr">
            <a:normAutofit/>
          </a:bodyPr>
          <a:lstStyle/>
          <a:p>
            <a:r>
              <a:rPr lang="en-IN" sz="2200"/>
              <a:t>The zero in rows having a single zero is assigned and any other zeros present in the same column are .</a:t>
            </a:r>
          </a:p>
          <a:p>
            <a:r>
              <a:rPr lang="en-IN" sz="2200"/>
              <a:t>Once we have scanned through all rows, we follow the same process for columns and corresponding zeros in their rows can not be used.</a:t>
            </a:r>
          </a:p>
          <a:p>
            <a:r>
              <a:rPr lang="en-IN" sz="2200"/>
              <a:t>This step is repeated till: </a:t>
            </a:r>
          </a:p>
          <a:p>
            <a:pPr marL="914400" lvl="1" indent="-457200">
              <a:buFont typeface="+mj-lt"/>
              <a:buAutoNum type="alphaLcParenR"/>
            </a:pPr>
            <a:r>
              <a:rPr lang="en-IN" sz="2200"/>
              <a:t>We have assigned zeros equal to the number of rows or columns</a:t>
            </a:r>
          </a:p>
          <a:p>
            <a:pPr marL="914400" lvl="1" indent="-457200">
              <a:buFont typeface="+mj-lt"/>
              <a:buAutoNum type="alphaLcParenR"/>
            </a:pPr>
            <a:r>
              <a:rPr lang="en-IN" sz="2200"/>
              <a:t>Each row and column has more than one unassigned and uncancelled zeros</a:t>
            </a:r>
          </a:p>
          <a:p>
            <a:pPr marL="914400" lvl="1" indent="-457200">
              <a:buFont typeface="+mj-lt"/>
              <a:buAutoNum type="alphaLcParenR"/>
            </a:pPr>
            <a:r>
              <a:rPr lang="en-IN" sz="2200"/>
              <a:t>All zeros in the matrix are either assigned or cancelled</a:t>
            </a:r>
          </a:p>
        </p:txBody>
      </p:sp>
    </p:spTree>
    <p:extLst>
      <p:ext uri="{BB962C8B-B14F-4D97-AF65-F5344CB8AC3E}">
        <p14:creationId xmlns:p14="http://schemas.microsoft.com/office/powerpoint/2010/main" val="1067635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E3673-F719-BCBE-F0DC-FA2C1248D20D}"/>
              </a:ext>
            </a:extLst>
          </p:cNvPr>
          <p:cNvSpPr>
            <a:spLocks noGrp="1"/>
          </p:cNvSpPr>
          <p:nvPr>
            <p:ph type="title"/>
          </p:nvPr>
        </p:nvSpPr>
        <p:spPr>
          <a:xfrm>
            <a:off x="841248" y="548640"/>
            <a:ext cx="3600860" cy="5431536"/>
          </a:xfrm>
        </p:spPr>
        <p:txBody>
          <a:bodyPr>
            <a:normAutofit/>
          </a:bodyPr>
          <a:lstStyle/>
          <a:p>
            <a:r>
              <a:rPr lang="en-IN" sz="5400"/>
              <a:t>STEP 4 - CASE a)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A70C57-9A48-902D-1EA9-1600AA0AD8F3}"/>
              </a:ext>
            </a:extLst>
          </p:cNvPr>
          <p:cNvSpPr>
            <a:spLocks noGrp="1"/>
          </p:cNvSpPr>
          <p:nvPr>
            <p:ph idx="1"/>
          </p:nvPr>
        </p:nvSpPr>
        <p:spPr>
          <a:xfrm>
            <a:off x="5126418" y="552091"/>
            <a:ext cx="6224335" cy="5431536"/>
          </a:xfrm>
        </p:spPr>
        <p:txBody>
          <a:bodyPr anchor="ctr">
            <a:normAutofit/>
          </a:bodyPr>
          <a:lstStyle/>
          <a:p>
            <a:r>
              <a:rPr lang="en-IN" sz="2200"/>
              <a:t>Once we meet this case, our assignment problem is solved, we now proceed to check for traveling salesman optimality</a:t>
            </a:r>
          </a:p>
        </p:txBody>
      </p:sp>
    </p:spTree>
    <p:extLst>
      <p:ext uri="{BB962C8B-B14F-4D97-AF65-F5344CB8AC3E}">
        <p14:creationId xmlns:p14="http://schemas.microsoft.com/office/powerpoint/2010/main" val="1653673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FC960-1097-FFB5-FF88-772E26C45C9E}"/>
              </a:ext>
            </a:extLst>
          </p:cNvPr>
          <p:cNvSpPr>
            <a:spLocks noGrp="1"/>
          </p:cNvSpPr>
          <p:nvPr>
            <p:ph type="title"/>
          </p:nvPr>
        </p:nvSpPr>
        <p:spPr>
          <a:xfrm>
            <a:off x="841248" y="548640"/>
            <a:ext cx="3600860" cy="5431536"/>
          </a:xfrm>
        </p:spPr>
        <p:txBody>
          <a:bodyPr>
            <a:normAutofit/>
          </a:bodyPr>
          <a:lstStyle/>
          <a:p>
            <a:r>
              <a:rPr lang="en-IN" sz="5400"/>
              <a:t>STEP 4 – CASE b)</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C016B9-3BB4-13C9-1ABD-2B0890A4B5E0}"/>
              </a:ext>
            </a:extLst>
          </p:cNvPr>
          <p:cNvSpPr>
            <a:spLocks noGrp="1"/>
          </p:cNvSpPr>
          <p:nvPr>
            <p:ph idx="1"/>
          </p:nvPr>
        </p:nvSpPr>
        <p:spPr>
          <a:xfrm>
            <a:off x="5126418" y="552091"/>
            <a:ext cx="6224335" cy="5431536"/>
          </a:xfrm>
        </p:spPr>
        <p:txBody>
          <a:bodyPr anchor="ctr">
            <a:normAutofit/>
          </a:bodyPr>
          <a:lstStyle/>
          <a:p>
            <a:r>
              <a:rPr lang="en-IN" sz="2200"/>
              <a:t>In this case we arbitrarily ‘force-assign’ any one zero, cancel off any other zeros in the same row and column and proceed to repeat step 3 and 4 till we hit case 4 a)</a:t>
            </a:r>
          </a:p>
        </p:txBody>
      </p:sp>
    </p:spTree>
    <p:extLst>
      <p:ext uri="{BB962C8B-B14F-4D97-AF65-F5344CB8AC3E}">
        <p14:creationId xmlns:p14="http://schemas.microsoft.com/office/powerpoint/2010/main" val="22055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0D7C9-39B9-150F-C589-C859898E9662}"/>
              </a:ext>
            </a:extLst>
          </p:cNvPr>
          <p:cNvSpPr>
            <a:spLocks noGrp="1"/>
          </p:cNvSpPr>
          <p:nvPr>
            <p:ph type="title"/>
          </p:nvPr>
        </p:nvSpPr>
        <p:spPr>
          <a:xfrm>
            <a:off x="1137034" y="609597"/>
            <a:ext cx="9392421" cy="1330841"/>
          </a:xfrm>
        </p:spPr>
        <p:txBody>
          <a:bodyPr>
            <a:normAutofit/>
          </a:bodyPr>
          <a:lstStyle/>
          <a:p>
            <a:r>
              <a:rPr lang="en-IN"/>
              <a:t>Decision Support System (DSS) Overview</a:t>
            </a:r>
            <a:endParaRPr lang="en-IN" dirty="0"/>
          </a:p>
        </p:txBody>
      </p:sp>
      <p:sp>
        <p:nvSpPr>
          <p:cNvPr id="3" name="Content Placeholder 2">
            <a:extLst>
              <a:ext uri="{FF2B5EF4-FFF2-40B4-BE49-F238E27FC236}">
                <a16:creationId xmlns:a16="http://schemas.microsoft.com/office/drawing/2014/main" id="{643984BE-A8C6-FC47-1545-5767F71D46C3}"/>
              </a:ext>
            </a:extLst>
          </p:cNvPr>
          <p:cNvSpPr>
            <a:spLocks noGrp="1"/>
          </p:cNvSpPr>
          <p:nvPr>
            <p:ph idx="1"/>
          </p:nvPr>
        </p:nvSpPr>
        <p:spPr>
          <a:xfrm>
            <a:off x="1137034" y="2198362"/>
            <a:ext cx="4958966" cy="4293878"/>
          </a:xfrm>
        </p:spPr>
        <p:txBody>
          <a:bodyPr>
            <a:normAutofit/>
          </a:bodyPr>
          <a:lstStyle/>
          <a:p>
            <a:r>
              <a:rPr lang="en-IN" sz="2000" dirty="0"/>
              <a:t>Our DSS will make use of multiple mathematical methods such as </a:t>
            </a:r>
          </a:p>
          <a:p>
            <a:pPr marL="914400" lvl="1" indent="-457200">
              <a:buFont typeface="+mj-lt"/>
              <a:buAutoNum type="arabicPeriod"/>
            </a:pPr>
            <a:r>
              <a:rPr lang="en-IN" sz="2000" dirty="0"/>
              <a:t>Enumeration Method</a:t>
            </a:r>
          </a:p>
          <a:p>
            <a:pPr marL="914400" lvl="1" indent="-457200">
              <a:buFont typeface="+mj-lt"/>
              <a:buAutoNum type="arabicPeriod"/>
            </a:pPr>
            <a:r>
              <a:rPr lang="en-IN" sz="2000" dirty="0"/>
              <a:t>Branch and Bound</a:t>
            </a:r>
          </a:p>
          <a:p>
            <a:pPr marL="914400" lvl="1" indent="-457200">
              <a:buFont typeface="+mj-lt"/>
              <a:buAutoNum type="arabicPeriod"/>
            </a:pPr>
            <a:r>
              <a:rPr lang="en-IN" sz="2000" dirty="0"/>
              <a:t>Hungarian Assignment Method</a:t>
            </a:r>
          </a:p>
          <a:p>
            <a:pPr marL="914400" lvl="1" indent="-457200">
              <a:buFont typeface="+mj-lt"/>
              <a:buAutoNum type="arabicPeriod"/>
            </a:pPr>
            <a:r>
              <a:rPr lang="en-IN" sz="2000" dirty="0"/>
              <a:t>Nearest Neighbour Method</a:t>
            </a:r>
          </a:p>
          <a:p>
            <a:r>
              <a:rPr lang="en-IN" sz="2000" dirty="0"/>
              <a:t>Other methods can also be used, like Modified Transport Allocation Algorithms:</a:t>
            </a:r>
          </a:p>
          <a:p>
            <a:pPr lvl="1"/>
            <a:r>
              <a:rPr lang="en-IN" sz="1600" dirty="0"/>
              <a:t>Initial Feasible Solution with Row Minima, Column Minima, </a:t>
            </a:r>
            <a:r>
              <a:rPr lang="en-IN" sz="1600" dirty="0" err="1"/>
              <a:t>Vogels</a:t>
            </a:r>
            <a:r>
              <a:rPr lang="en-IN" sz="1600" dirty="0"/>
              <a:t> Approximation and U-V Method, Stepping Stone Optimality Test</a:t>
            </a:r>
          </a:p>
          <a:p>
            <a:r>
              <a:rPr lang="en-IN" sz="2000" dirty="0"/>
              <a:t>Feasible solutions will be output by the DSS</a:t>
            </a:r>
          </a:p>
        </p:txBody>
      </p:sp>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98976318-8315-2C61-91CA-C12CCE11A1E9}"/>
              </a:ext>
            </a:extLst>
          </p:cNvPr>
          <p:cNvSpPr/>
          <p:nvPr/>
        </p:nvSpPr>
        <p:spPr>
          <a:xfrm>
            <a:off x="8708850" y="1940438"/>
            <a:ext cx="2824480" cy="409511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38FD3B69-6FF5-97D3-0E55-65C1C64AC9FE}"/>
              </a:ext>
            </a:extLst>
          </p:cNvPr>
          <p:cNvSpPr/>
          <p:nvPr/>
        </p:nvSpPr>
        <p:spPr>
          <a:xfrm>
            <a:off x="8977279" y="2343057"/>
            <a:ext cx="2287621" cy="651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Enumeration Method</a:t>
            </a:r>
          </a:p>
        </p:txBody>
      </p:sp>
      <p:sp>
        <p:nvSpPr>
          <p:cNvPr id="21" name="Rectangle 20">
            <a:extLst>
              <a:ext uri="{FF2B5EF4-FFF2-40B4-BE49-F238E27FC236}">
                <a16:creationId xmlns:a16="http://schemas.microsoft.com/office/drawing/2014/main" id="{5B1B3CD7-51DB-DD51-415A-3B8CE1F89A38}"/>
              </a:ext>
            </a:extLst>
          </p:cNvPr>
          <p:cNvSpPr/>
          <p:nvPr/>
        </p:nvSpPr>
        <p:spPr>
          <a:xfrm>
            <a:off x="8977278" y="3220362"/>
            <a:ext cx="2287621" cy="651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Branch and Bound Method</a:t>
            </a:r>
          </a:p>
        </p:txBody>
      </p:sp>
      <p:sp>
        <p:nvSpPr>
          <p:cNvPr id="22" name="Rectangle 21">
            <a:extLst>
              <a:ext uri="{FF2B5EF4-FFF2-40B4-BE49-F238E27FC236}">
                <a16:creationId xmlns:a16="http://schemas.microsoft.com/office/drawing/2014/main" id="{D1344A37-BBAA-7D19-7763-31FD5FB0F4E7}"/>
              </a:ext>
            </a:extLst>
          </p:cNvPr>
          <p:cNvSpPr/>
          <p:nvPr/>
        </p:nvSpPr>
        <p:spPr>
          <a:xfrm>
            <a:off x="8977278" y="4098447"/>
            <a:ext cx="2287621" cy="651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Hungarian Method</a:t>
            </a:r>
          </a:p>
        </p:txBody>
      </p:sp>
      <p:sp>
        <p:nvSpPr>
          <p:cNvPr id="23" name="Rectangle 22">
            <a:extLst>
              <a:ext uri="{FF2B5EF4-FFF2-40B4-BE49-F238E27FC236}">
                <a16:creationId xmlns:a16="http://schemas.microsoft.com/office/drawing/2014/main" id="{5DAE89DF-E644-B928-41ED-EADFAF124A4C}"/>
              </a:ext>
            </a:extLst>
          </p:cNvPr>
          <p:cNvSpPr/>
          <p:nvPr/>
        </p:nvSpPr>
        <p:spPr>
          <a:xfrm>
            <a:off x="8977278" y="4976532"/>
            <a:ext cx="2287621" cy="651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Nearest Neighbour Method</a:t>
            </a:r>
          </a:p>
        </p:txBody>
      </p:sp>
      <p:sp>
        <p:nvSpPr>
          <p:cNvPr id="10" name="TextBox 9">
            <a:extLst>
              <a:ext uri="{FF2B5EF4-FFF2-40B4-BE49-F238E27FC236}">
                <a16:creationId xmlns:a16="http://schemas.microsoft.com/office/drawing/2014/main" id="{B1F1F1D5-1396-66A6-96D5-0BBC7A2255F7}"/>
              </a:ext>
            </a:extLst>
          </p:cNvPr>
          <p:cNvSpPr txBox="1"/>
          <p:nvPr/>
        </p:nvSpPr>
        <p:spPr>
          <a:xfrm>
            <a:off x="9851623" y="2000944"/>
            <a:ext cx="548548" cy="369332"/>
          </a:xfrm>
          <a:prstGeom prst="rect">
            <a:avLst/>
          </a:prstGeom>
          <a:noFill/>
        </p:spPr>
        <p:txBody>
          <a:bodyPr wrap="none" rtlCol="0">
            <a:spAutoFit/>
          </a:bodyPr>
          <a:lstStyle/>
          <a:p>
            <a:r>
              <a:rPr lang="en-IN" b="1" dirty="0"/>
              <a:t>DSS</a:t>
            </a:r>
          </a:p>
        </p:txBody>
      </p:sp>
    </p:spTree>
    <p:extLst>
      <p:ext uri="{BB962C8B-B14F-4D97-AF65-F5344CB8AC3E}">
        <p14:creationId xmlns:p14="http://schemas.microsoft.com/office/powerpoint/2010/main" val="738110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1B041-4BDC-B5CB-3DC5-4C91D09EC3C8}"/>
              </a:ext>
            </a:extLst>
          </p:cNvPr>
          <p:cNvSpPr>
            <a:spLocks noGrp="1"/>
          </p:cNvSpPr>
          <p:nvPr>
            <p:ph type="title"/>
          </p:nvPr>
        </p:nvSpPr>
        <p:spPr>
          <a:xfrm>
            <a:off x="841248" y="548640"/>
            <a:ext cx="3600860" cy="5431536"/>
          </a:xfrm>
        </p:spPr>
        <p:txBody>
          <a:bodyPr>
            <a:normAutofit/>
          </a:bodyPr>
          <a:lstStyle/>
          <a:p>
            <a:r>
              <a:rPr lang="en-IN" sz="5400"/>
              <a:t>STEP 4 – CASE c)</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9A2DAD-87A4-1142-8BF1-9FBF7C77C17F}"/>
              </a:ext>
            </a:extLst>
          </p:cNvPr>
          <p:cNvSpPr>
            <a:spLocks noGrp="1"/>
          </p:cNvSpPr>
          <p:nvPr>
            <p:ph idx="1"/>
          </p:nvPr>
        </p:nvSpPr>
        <p:spPr>
          <a:xfrm>
            <a:off x="5126418" y="552091"/>
            <a:ext cx="6224335" cy="5431536"/>
          </a:xfrm>
        </p:spPr>
        <p:txBody>
          <a:bodyPr anchor="ctr">
            <a:normAutofit/>
          </a:bodyPr>
          <a:lstStyle/>
          <a:p>
            <a:r>
              <a:rPr lang="en-IN" sz="2200"/>
              <a:t>Since no zeros are available to be assigned, we need to create more zeros, hence we follow a procedure given as follows to create more zeros.</a:t>
            </a:r>
          </a:p>
          <a:p>
            <a:pPr marL="514350" indent="-514350">
              <a:buFont typeface="+mj-lt"/>
              <a:buAutoNum type="arabicPeriod"/>
            </a:pPr>
            <a:r>
              <a:rPr lang="en-IN" sz="2200"/>
              <a:t>Tick the rows in which no assignments have been made</a:t>
            </a:r>
          </a:p>
          <a:p>
            <a:pPr marL="514350" indent="-514350">
              <a:buFont typeface="+mj-lt"/>
              <a:buAutoNum type="arabicPeriod"/>
            </a:pPr>
            <a:r>
              <a:rPr lang="en-IN" sz="2200"/>
              <a:t>Tick the columns having zeros in the correspondingly ticked rows</a:t>
            </a:r>
          </a:p>
          <a:p>
            <a:pPr marL="514350" indent="-514350">
              <a:buFont typeface="+mj-lt"/>
              <a:buAutoNum type="arabicPeriod"/>
            </a:pPr>
            <a:r>
              <a:rPr lang="en-IN" sz="2200"/>
              <a:t>Tick the rows having assigned zeros in the correspondingly ticked columns</a:t>
            </a:r>
          </a:p>
          <a:p>
            <a:pPr marL="514350" indent="-514350">
              <a:buFont typeface="+mj-lt"/>
              <a:buAutoNum type="arabicPeriod"/>
            </a:pPr>
            <a:r>
              <a:rPr lang="en-IN" sz="2200"/>
              <a:t>Tick the columns having zeros in the newly ticked rows</a:t>
            </a:r>
          </a:p>
          <a:p>
            <a:r>
              <a:rPr lang="en-IN" sz="2200"/>
              <a:t>Repeat step 3 and 4 till we hit case 4 a)</a:t>
            </a:r>
          </a:p>
        </p:txBody>
      </p:sp>
    </p:spTree>
    <p:extLst>
      <p:ext uri="{BB962C8B-B14F-4D97-AF65-F5344CB8AC3E}">
        <p14:creationId xmlns:p14="http://schemas.microsoft.com/office/powerpoint/2010/main" val="3411576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B6A79-5525-0273-C9DE-BE23C864BE78}"/>
              </a:ext>
            </a:extLst>
          </p:cNvPr>
          <p:cNvSpPr>
            <a:spLocks noGrp="1"/>
          </p:cNvSpPr>
          <p:nvPr>
            <p:ph type="title"/>
          </p:nvPr>
        </p:nvSpPr>
        <p:spPr>
          <a:xfrm>
            <a:off x="841248" y="548640"/>
            <a:ext cx="3600860" cy="5431536"/>
          </a:xfrm>
        </p:spPr>
        <p:txBody>
          <a:bodyPr>
            <a:normAutofit/>
          </a:bodyPr>
          <a:lstStyle/>
          <a:p>
            <a:r>
              <a:rPr lang="en-IN" sz="5400"/>
              <a:t>STEP 5: TRAVELING SALESMAN CONDITION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197FF5-F5BC-EBAC-F817-DFF44561494C}"/>
              </a:ext>
            </a:extLst>
          </p:cNvPr>
          <p:cNvSpPr>
            <a:spLocks noGrp="1"/>
          </p:cNvSpPr>
          <p:nvPr>
            <p:ph idx="1"/>
          </p:nvPr>
        </p:nvSpPr>
        <p:spPr>
          <a:xfrm>
            <a:off x="5126418" y="552091"/>
            <a:ext cx="6224335" cy="5431536"/>
          </a:xfrm>
        </p:spPr>
        <p:txBody>
          <a:bodyPr anchor="ctr">
            <a:normAutofit/>
          </a:bodyPr>
          <a:lstStyle/>
          <a:p>
            <a:r>
              <a:rPr lang="en-IN" sz="2200"/>
              <a:t>Once we have ‘n’ assignments, we must check whether there are cycles present in the assignment.</a:t>
            </a:r>
          </a:p>
          <a:p>
            <a:r>
              <a:rPr lang="en-IN" sz="2200"/>
              <a:t>If we start from the first city, visit all nodes and then go back to the city from where we started, we would have our solution.</a:t>
            </a:r>
          </a:p>
          <a:p>
            <a:r>
              <a:rPr lang="en-IN" sz="2200"/>
              <a:t>However, if we obtain cycles within our solution we need to perform inspection (explained ahead)</a:t>
            </a:r>
          </a:p>
          <a:p>
            <a:endParaRPr lang="en-IN" sz="2200"/>
          </a:p>
        </p:txBody>
      </p:sp>
    </p:spTree>
    <p:extLst>
      <p:ext uri="{BB962C8B-B14F-4D97-AF65-F5344CB8AC3E}">
        <p14:creationId xmlns:p14="http://schemas.microsoft.com/office/powerpoint/2010/main" val="172545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5737A-2680-873A-EDD6-DACDE7FC29AB}"/>
              </a:ext>
            </a:extLst>
          </p:cNvPr>
          <p:cNvSpPr>
            <a:spLocks noGrp="1"/>
          </p:cNvSpPr>
          <p:nvPr>
            <p:ph type="title"/>
          </p:nvPr>
        </p:nvSpPr>
        <p:spPr>
          <a:xfrm>
            <a:off x="841248" y="548640"/>
            <a:ext cx="3600860" cy="5431536"/>
          </a:xfrm>
        </p:spPr>
        <p:txBody>
          <a:bodyPr>
            <a:normAutofit/>
          </a:bodyPr>
          <a:lstStyle/>
          <a:p>
            <a:r>
              <a:rPr lang="en-IN" sz="5400"/>
              <a:t>STEP 6: INSPECTION (IF NECESSARY)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2CE507-4183-DC85-0E89-FC4BEC75B63B}"/>
              </a:ext>
            </a:extLst>
          </p:cNvPr>
          <p:cNvSpPr>
            <a:spLocks noGrp="1"/>
          </p:cNvSpPr>
          <p:nvPr>
            <p:ph idx="1"/>
          </p:nvPr>
        </p:nvSpPr>
        <p:spPr>
          <a:xfrm>
            <a:off x="5126418" y="552091"/>
            <a:ext cx="6224335" cy="5431536"/>
          </a:xfrm>
        </p:spPr>
        <p:txBody>
          <a:bodyPr anchor="ctr">
            <a:normAutofit/>
          </a:bodyPr>
          <a:lstStyle/>
          <a:p>
            <a:r>
              <a:rPr lang="en-IN" sz="2200"/>
              <a:t>We find the minimum non zero value in the matrix and we arbitrarily ‘force-assign’ one of them in case multiple minimum values are present and we repeat steps 3,4,5 and 6. The only change being that we treat this minimum value like a zero.</a:t>
            </a:r>
          </a:p>
        </p:txBody>
      </p:sp>
    </p:spTree>
    <p:extLst>
      <p:ext uri="{BB962C8B-B14F-4D97-AF65-F5344CB8AC3E}">
        <p14:creationId xmlns:p14="http://schemas.microsoft.com/office/powerpoint/2010/main" val="190958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777073-1D3A-8C21-E99C-ECD22202C78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ILLUSTRATION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746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A035E90-BF09-EF78-B732-45A5AB524894}"/>
              </a:ext>
            </a:extLst>
          </p:cNvPr>
          <p:cNvGraphicFramePr>
            <a:graphicFrameLocks noGrp="1"/>
          </p:cNvGraphicFramePr>
          <p:nvPr>
            <p:extLst>
              <p:ext uri="{D42A27DB-BD31-4B8C-83A1-F6EECF244321}">
                <p14:modId xmlns:p14="http://schemas.microsoft.com/office/powerpoint/2010/main" val="2416915587"/>
              </p:ext>
            </p:extLst>
          </p:nvPr>
        </p:nvGraphicFramePr>
        <p:xfrm>
          <a:off x="924128" y="2849612"/>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4" name="Table 10">
            <a:extLst>
              <a:ext uri="{FF2B5EF4-FFF2-40B4-BE49-F238E27FC236}">
                <a16:creationId xmlns:a16="http://schemas.microsoft.com/office/drawing/2014/main" id="{F909FD55-54DB-1F32-1617-03977E9ABBC1}"/>
              </a:ext>
            </a:extLst>
          </p:cNvPr>
          <p:cNvGraphicFramePr>
            <a:graphicFrameLocks noGrp="1"/>
          </p:cNvGraphicFramePr>
          <p:nvPr>
            <p:extLst>
              <p:ext uri="{D42A27DB-BD31-4B8C-83A1-F6EECF244321}">
                <p14:modId xmlns:p14="http://schemas.microsoft.com/office/powerpoint/2010/main" val="3817280795"/>
              </p:ext>
            </p:extLst>
          </p:nvPr>
        </p:nvGraphicFramePr>
        <p:xfrm>
          <a:off x="4377447" y="3347708"/>
          <a:ext cx="593388" cy="2743200"/>
        </p:xfrm>
        <a:graphic>
          <a:graphicData uri="http://schemas.openxmlformats.org/drawingml/2006/table">
            <a:tbl>
              <a:tblPr bandRow="1">
                <a:tableStyleId>{5C22544A-7EE6-4342-B048-85BDC9FD1C3A}</a:tableStyleId>
              </a:tblPr>
              <a:tblGrid>
                <a:gridCol w="593388">
                  <a:extLst>
                    <a:ext uri="{9D8B030D-6E8A-4147-A177-3AD203B41FA5}">
                      <a16:colId xmlns:a16="http://schemas.microsoft.com/office/drawing/2014/main" val="744418902"/>
                    </a:ext>
                  </a:extLst>
                </a:gridCol>
              </a:tblGrid>
              <a:tr h="547946">
                <a:tc>
                  <a:txBody>
                    <a:bodyPr/>
                    <a:lstStyle/>
                    <a:p>
                      <a:pPr algn="ctr"/>
                      <a:r>
                        <a:rPr lang="en-IN" sz="3000" b="1" dirty="0"/>
                        <a:t>1</a:t>
                      </a:r>
                    </a:p>
                  </a:txBody>
                  <a:tcPr anchor="ctr">
                    <a:solidFill>
                      <a:schemeClr val="accent1">
                        <a:lumMod val="20000"/>
                        <a:lumOff val="80000"/>
                      </a:schemeClr>
                    </a:solidFill>
                  </a:tcPr>
                </a:tc>
                <a:extLst>
                  <a:ext uri="{0D108BD9-81ED-4DB2-BD59-A6C34878D82A}">
                    <a16:rowId xmlns:a16="http://schemas.microsoft.com/office/drawing/2014/main" val="3450248717"/>
                  </a:ext>
                </a:extLst>
              </a:tr>
              <a:tr h="547946">
                <a:tc>
                  <a:txBody>
                    <a:bodyPr/>
                    <a:lstStyle/>
                    <a:p>
                      <a:pPr algn="ctr"/>
                      <a:r>
                        <a:rPr lang="en-IN" sz="3000" b="1" dirty="0"/>
                        <a:t>2</a:t>
                      </a:r>
                    </a:p>
                  </a:txBody>
                  <a:tcPr anchor="ctr">
                    <a:solidFill>
                      <a:schemeClr val="accent1">
                        <a:lumMod val="20000"/>
                        <a:lumOff val="80000"/>
                      </a:schemeClr>
                    </a:solidFill>
                  </a:tcPr>
                </a:tc>
                <a:extLst>
                  <a:ext uri="{0D108BD9-81ED-4DB2-BD59-A6C34878D82A}">
                    <a16:rowId xmlns:a16="http://schemas.microsoft.com/office/drawing/2014/main" val="2438070403"/>
                  </a:ext>
                </a:extLst>
              </a:tr>
              <a:tr h="547946">
                <a:tc>
                  <a:txBody>
                    <a:bodyPr/>
                    <a:lstStyle/>
                    <a:p>
                      <a:pPr algn="ctr"/>
                      <a:r>
                        <a:rPr lang="en-IN" sz="3000" b="1" dirty="0"/>
                        <a:t>4</a:t>
                      </a:r>
                    </a:p>
                  </a:txBody>
                  <a:tcPr anchor="ctr">
                    <a:solidFill>
                      <a:schemeClr val="accent1">
                        <a:lumMod val="20000"/>
                        <a:lumOff val="80000"/>
                      </a:schemeClr>
                    </a:solidFill>
                  </a:tcPr>
                </a:tc>
                <a:extLst>
                  <a:ext uri="{0D108BD9-81ED-4DB2-BD59-A6C34878D82A}">
                    <a16:rowId xmlns:a16="http://schemas.microsoft.com/office/drawing/2014/main" val="1673154765"/>
                  </a:ext>
                </a:extLst>
              </a:tr>
              <a:tr h="547946">
                <a:tc>
                  <a:txBody>
                    <a:bodyPr/>
                    <a:lstStyle/>
                    <a:p>
                      <a:pPr algn="ctr"/>
                      <a:r>
                        <a:rPr lang="en-IN" sz="3000" b="1" dirty="0"/>
                        <a:t>4</a:t>
                      </a:r>
                    </a:p>
                  </a:txBody>
                  <a:tcPr anchor="ctr">
                    <a:solidFill>
                      <a:schemeClr val="accent1">
                        <a:lumMod val="20000"/>
                        <a:lumOff val="80000"/>
                      </a:schemeClr>
                    </a:solidFill>
                  </a:tcPr>
                </a:tc>
                <a:extLst>
                  <a:ext uri="{0D108BD9-81ED-4DB2-BD59-A6C34878D82A}">
                    <a16:rowId xmlns:a16="http://schemas.microsoft.com/office/drawing/2014/main" val="2741347405"/>
                  </a:ext>
                </a:extLst>
              </a:tr>
              <a:tr h="547946">
                <a:tc>
                  <a:txBody>
                    <a:bodyPr/>
                    <a:lstStyle/>
                    <a:p>
                      <a:pPr algn="ctr"/>
                      <a:r>
                        <a:rPr lang="en-IN" sz="3000" b="1" dirty="0"/>
                        <a:t>1</a:t>
                      </a:r>
                    </a:p>
                  </a:txBody>
                  <a:tcPr anchor="ctr">
                    <a:solidFill>
                      <a:schemeClr val="accent1">
                        <a:lumMod val="20000"/>
                        <a:lumOff val="80000"/>
                      </a:schemeClr>
                    </a:solidFill>
                  </a:tcPr>
                </a:tc>
                <a:extLst>
                  <a:ext uri="{0D108BD9-81ED-4DB2-BD59-A6C34878D82A}">
                    <a16:rowId xmlns:a16="http://schemas.microsoft.com/office/drawing/2014/main" val="1681333910"/>
                  </a:ext>
                </a:extLst>
              </a:tr>
            </a:tbl>
          </a:graphicData>
        </a:graphic>
      </p:graphicFrame>
      <p:graphicFrame>
        <p:nvGraphicFramePr>
          <p:cNvPr id="7" name="Table 6">
            <a:extLst>
              <a:ext uri="{FF2B5EF4-FFF2-40B4-BE49-F238E27FC236}">
                <a16:creationId xmlns:a16="http://schemas.microsoft.com/office/drawing/2014/main" id="{166B56FF-8310-A26E-EEB6-CC5FCB5CD898}"/>
              </a:ext>
            </a:extLst>
          </p:cNvPr>
          <p:cNvGraphicFramePr>
            <a:graphicFrameLocks noGrp="1"/>
          </p:cNvGraphicFramePr>
          <p:nvPr>
            <p:extLst>
              <p:ext uri="{D42A27DB-BD31-4B8C-83A1-F6EECF244321}">
                <p14:modId xmlns:p14="http://schemas.microsoft.com/office/powerpoint/2010/main" val="2413526257"/>
              </p:ext>
            </p:extLst>
          </p:nvPr>
        </p:nvGraphicFramePr>
        <p:xfrm>
          <a:off x="7221167" y="2858747"/>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8" name="Title 1">
            <a:extLst>
              <a:ext uri="{FF2B5EF4-FFF2-40B4-BE49-F238E27FC236}">
                <a16:creationId xmlns:a16="http://schemas.microsoft.com/office/drawing/2014/main" id="{9B68F43B-DFA2-BC9D-5F1D-C4A3A0645CE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ROW TRANSFORMATION</a:t>
            </a:r>
          </a:p>
        </p:txBody>
      </p:sp>
    </p:spTree>
    <p:extLst>
      <p:ext uri="{BB962C8B-B14F-4D97-AF65-F5344CB8AC3E}">
        <p14:creationId xmlns:p14="http://schemas.microsoft.com/office/powerpoint/2010/main" val="2599903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4A29-B0AD-8E94-5ECE-CDD6F24657FE}"/>
              </a:ext>
            </a:extLst>
          </p:cNvPr>
          <p:cNvSpPr>
            <a:spLocks noGrp="1"/>
          </p:cNvSpPr>
          <p:nvPr>
            <p:ph type="title"/>
          </p:nvPr>
        </p:nvSpPr>
        <p:spPr/>
        <p:txBody>
          <a:bodyPr/>
          <a:lstStyle/>
          <a:p>
            <a:r>
              <a:rPr lang="en-IN" dirty="0"/>
              <a:t>COLUMN TRANSFORMATION</a:t>
            </a:r>
          </a:p>
        </p:txBody>
      </p:sp>
      <p:graphicFrame>
        <p:nvGraphicFramePr>
          <p:cNvPr id="4" name="Table 3">
            <a:extLst>
              <a:ext uri="{FF2B5EF4-FFF2-40B4-BE49-F238E27FC236}">
                <a16:creationId xmlns:a16="http://schemas.microsoft.com/office/drawing/2014/main" id="{27E04288-F246-E367-DFB8-6D2A70738D94}"/>
              </a:ext>
            </a:extLst>
          </p:cNvPr>
          <p:cNvGraphicFramePr>
            <a:graphicFrameLocks noGrp="1"/>
          </p:cNvGraphicFramePr>
          <p:nvPr>
            <p:extLst>
              <p:ext uri="{D42A27DB-BD31-4B8C-83A1-F6EECF244321}">
                <p14:modId xmlns:p14="http://schemas.microsoft.com/office/powerpoint/2010/main" val="1303329788"/>
              </p:ext>
            </p:extLst>
          </p:nvPr>
        </p:nvGraphicFramePr>
        <p:xfrm>
          <a:off x="1459150" y="6216630"/>
          <a:ext cx="2762660" cy="548640"/>
        </p:xfrm>
        <a:graphic>
          <a:graphicData uri="http://schemas.openxmlformats.org/drawingml/2006/table">
            <a:tbl>
              <a:tblPr bandRow="1">
                <a:tableStyleId>{5C22544A-7EE6-4342-B048-85BDC9FD1C3A}</a:tableStyleId>
              </a:tblPr>
              <a:tblGrid>
                <a:gridCol w="552532">
                  <a:extLst>
                    <a:ext uri="{9D8B030D-6E8A-4147-A177-3AD203B41FA5}">
                      <a16:colId xmlns:a16="http://schemas.microsoft.com/office/drawing/2014/main" val="186025769"/>
                    </a:ext>
                  </a:extLst>
                </a:gridCol>
                <a:gridCol w="552532">
                  <a:extLst>
                    <a:ext uri="{9D8B030D-6E8A-4147-A177-3AD203B41FA5}">
                      <a16:colId xmlns:a16="http://schemas.microsoft.com/office/drawing/2014/main" val="597049458"/>
                    </a:ext>
                  </a:extLst>
                </a:gridCol>
                <a:gridCol w="552532">
                  <a:extLst>
                    <a:ext uri="{9D8B030D-6E8A-4147-A177-3AD203B41FA5}">
                      <a16:colId xmlns:a16="http://schemas.microsoft.com/office/drawing/2014/main" val="3341965230"/>
                    </a:ext>
                  </a:extLst>
                </a:gridCol>
                <a:gridCol w="552532">
                  <a:extLst>
                    <a:ext uri="{9D8B030D-6E8A-4147-A177-3AD203B41FA5}">
                      <a16:colId xmlns:a16="http://schemas.microsoft.com/office/drawing/2014/main" val="1314474575"/>
                    </a:ext>
                  </a:extLst>
                </a:gridCol>
                <a:gridCol w="552532">
                  <a:extLst>
                    <a:ext uri="{9D8B030D-6E8A-4147-A177-3AD203B41FA5}">
                      <a16:colId xmlns:a16="http://schemas.microsoft.com/office/drawing/2014/main" val="3588522899"/>
                    </a:ext>
                  </a:extLst>
                </a:gridCol>
              </a:tblGrid>
              <a:tr h="461665">
                <a:tc>
                  <a:txBody>
                    <a:bodyPr/>
                    <a:lstStyle/>
                    <a:p>
                      <a:pPr algn="ctr"/>
                      <a:r>
                        <a:rPr lang="en-IN" sz="3000" b="1" dirty="0"/>
                        <a:t>0</a:t>
                      </a:r>
                    </a:p>
                  </a:txBody>
                  <a:tcPr anchor="ctr">
                    <a:solidFill>
                      <a:schemeClr val="accent1">
                        <a:lumMod val="20000"/>
                        <a:lumOff val="80000"/>
                      </a:schemeClr>
                    </a:solidFill>
                  </a:tcPr>
                </a:tc>
                <a:tc>
                  <a:txBody>
                    <a:bodyPr/>
                    <a:lstStyle/>
                    <a:p>
                      <a:pPr algn="ctr"/>
                      <a:r>
                        <a:rPr lang="en-IN" sz="3000" b="1" dirty="0"/>
                        <a:t>0</a:t>
                      </a:r>
                    </a:p>
                  </a:txBody>
                  <a:tcPr anchor="ctr">
                    <a:solidFill>
                      <a:schemeClr val="accent1">
                        <a:lumMod val="20000"/>
                        <a:lumOff val="80000"/>
                      </a:schemeClr>
                    </a:solidFill>
                  </a:tcPr>
                </a:tc>
                <a:tc>
                  <a:txBody>
                    <a:bodyPr/>
                    <a:lstStyle/>
                    <a:p>
                      <a:pPr algn="ctr"/>
                      <a:r>
                        <a:rPr lang="en-IN" sz="3000" b="1" dirty="0"/>
                        <a:t>1</a:t>
                      </a:r>
                    </a:p>
                  </a:txBody>
                  <a:tcPr anchor="ctr">
                    <a:solidFill>
                      <a:schemeClr val="accent1">
                        <a:lumMod val="20000"/>
                        <a:lumOff val="80000"/>
                      </a:schemeClr>
                    </a:solidFill>
                  </a:tcPr>
                </a:tc>
                <a:tc>
                  <a:txBody>
                    <a:bodyPr/>
                    <a:lstStyle/>
                    <a:p>
                      <a:pPr algn="ctr"/>
                      <a:r>
                        <a:rPr lang="en-IN" sz="3000" b="1" dirty="0"/>
                        <a:t>0</a:t>
                      </a:r>
                    </a:p>
                  </a:txBody>
                  <a:tcPr anchor="ctr">
                    <a:solidFill>
                      <a:schemeClr val="accent1">
                        <a:lumMod val="20000"/>
                        <a:lumOff val="80000"/>
                      </a:schemeClr>
                    </a:solidFill>
                  </a:tcPr>
                </a:tc>
                <a:tc>
                  <a:txBody>
                    <a:bodyPr/>
                    <a:lstStyle/>
                    <a:p>
                      <a:pPr algn="ctr"/>
                      <a:r>
                        <a:rPr lang="en-IN" sz="3000" b="1" dirty="0"/>
                        <a:t>0</a:t>
                      </a:r>
                    </a:p>
                  </a:txBody>
                  <a:tcPr anchor="ctr">
                    <a:solidFill>
                      <a:schemeClr val="accent1">
                        <a:lumMod val="20000"/>
                        <a:lumOff val="80000"/>
                      </a:schemeClr>
                    </a:solidFill>
                  </a:tcPr>
                </a:tc>
                <a:extLst>
                  <a:ext uri="{0D108BD9-81ED-4DB2-BD59-A6C34878D82A}">
                    <a16:rowId xmlns:a16="http://schemas.microsoft.com/office/drawing/2014/main" val="1139826597"/>
                  </a:ext>
                </a:extLst>
              </a:tr>
            </a:tbl>
          </a:graphicData>
        </a:graphic>
      </p:graphicFrame>
      <p:graphicFrame>
        <p:nvGraphicFramePr>
          <p:cNvPr id="7" name="Table 6">
            <a:extLst>
              <a:ext uri="{FF2B5EF4-FFF2-40B4-BE49-F238E27FC236}">
                <a16:creationId xmlns:a16="http://schemas.microsoft.com/office/drawing/2014/main" id="{30AAA3DC-F50F-EC6E-24F7-C514ABBD5365}"/>
              </a:ext>
            </a:extLst>
          </p:cNvPr>
          <p:cNvGraphicFramePr>
            <a:graphicFrameLocks noGrp="1"/>
          </p:cNvGraphicFramePr>
          <p:nvPr>
            <p:extLst>
              <p:ext uri="{D42A27DB-BD31-4B8C-83A1-F6EECF244321}">
                <p14:modId xmlns:p14="http://schemas.microsoft.com/office/powerpoint/2010/main" val="2113959674"/>
              </p:ext>
            </p:extLst>
          </p:nvPr>
        </p:nvGraphicFramePr>
        <p:xfrm>
          <a:off x="7221167" y="2858747"/>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8" name="Table 7">
            <a:extLst>
              <a:ext uri="{FF2B5EF4-FFF2-40B4-BE49-F238E27FC236}">
                <a16:creationId xmlns:a16="http://schemas.microsoft.com/office/drawing/2014/main" id="{2AB50850-745A-E3D3-A767-D8009259FC61}"/>
              </a:ext>
            </a:extLst>
          </p:cNvPr>
          <p:cNvGraphicFramePr>
            <a:graphicFrameLocks noGrp="1"/>
          </p:cNvGraphicFramePr>
          <p:nvPr>
            <p:extLst>
              <p:ext uri="{D42A27DB-BD31-4B8C-83A1-F6EECF244321}">
                <p14:modId xmlns:p14="http://schemas.microsoft.com/office/powerpoint/2010/main" val="176791349"/>
              </p:ext>
            </p:extLst>
          </p:nvPr>
        </p:nvGraphicFramePr>
        <p:xfrm>
          <a:off x="924132" y="2858747"/>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58662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8033-75A8-E230-B5A7-DF8BC828B036}"/>
              </a:ext>
            </a:extLst>
          </p:cNvPr>
          <p:cNvSpPr>
            <a:spLocks noGrp="1"/>
          </p:cNvSpPr>
          <p:nvPr>
            <p:ph type="title"/>
          </p:nvPr>
        </p:nvSpPr>
        <p:spPr/>
        <p:txBody>
          <a:bodyPr/>
          <a:lstStyle/>
          <a:p>
            <a:r>
              <a:rPr lang="en-IN" dirty="0"/>
              <a:t>ASSIGNMENT</a:t>
            </a:r>
          </a:p>
        </p:txBody>
      </p:sp>
      <p:graphicFrame>
        <p:nvGraphicFramePr>
          <p:cNvPr id="4" name="Table 3">
            <a:extLst>
              <a:ext uri="{FF2B5EF4-FFF2-40B4-BE49-F238E27FC236}">
                <a16:creationId xmlns:a16="http://schemas.microsoft.com/office/drawing/2014/main" id="{54DC180D-37B6-D600-3AFB-BD54E2DD17A2}"/>
              </a:ext>
            </a:extLst>
          </p:cNvPr>
          <p:cNvGraphicFramePr>
            <a:graphicFrameLocks noGrp="1"/>
          </p:cNvGraphicFramePr>
          <p:nvPr>
            <p:extLst>
              <p:ext uri="{D42A27DB-BD31-4B8C-83A1-F6EECF244321}">
                <p14:modId xmlns:p14="http://schemas.microsoft.com/office/powerpoint/2010/main" val="767937507"/>
              </p:ext>
            </p:extLst>
          </p:nvPr>
        </p:nvGraphicFramePr>
        <p:xfrm>
          <a:off x="4447161" y="2236177"/>
          <a:ext cx="3297678" cy="3241296"/>
        </p:xfrm>
        <a:graphic>
          <a:graphicData uri="http://schemas.openxmlformats.org/drawingml/2006/table">
            <a:tbl>
              <a:tblPr firstRow="1" firstCol="1" bandRow="1">
                <a:tableStyleId>{5C22544A-7EE6-4342-B048-85BDC9FD1C3A}</a:tableStyleId>
              </a:tblPr>
              <a:tblGrid>
                <a:gridCol w="549613">
                  <a:extLst>
                    <a:ext uri="{9D8B030D-6E8A-4147-A177-3AD203B41FA5}">
                      <a16:colId xmlns:a16="http://schemas.microsoft.com/office/drawing/2014/main" val="3381650459"/>
                    </a:ext>
                  </a:extLst>
                </a:gridCol>
                <a:gridCol w="549613">
                  <a:extLst>
                    <a:ext uri="{9D8B030D-6E8A-4147-A177-3AD203B41FA5}">
                      <a16:colId xmlns:a16="http://schemas.microsoft.com/office/drawing/2014/main" val="3840121190"/>
                    </a:ext>
                  </a:extLst>
                </a:gridCol>
                <a:gridCol w="549613">
                  <a:extLst>
                    <a:ext uri="{9D8B030D-6E8A-4147-A177-3AD203B41FA5}">
                      <a16:colId xmlns:a16="http://schemas.microsoft.com/office/drawing/2014/main" val="382604996"/>
                    </a:ext>
                  </a:extLst>
                </a:gridCol>
                <a:gridCol w="549613">
                  <a:extLst>
                    <a:ext uri="{9D8B030D-6E8A-4147-A177-3AD203B41FA5}">
                      <a16:colId xmlns:a16="http://schemas.microsoft.com/office/drawing/2014/main" val="3294781092"/>
                    </a:ext>
                  </a:extLst>
                </a:gridCol>
                <a:gridCol w="549613">
                  <a:extLst>
                    <a:ext uri="{9D8B030D-6E8A-4147-A177-3AD203B41FA5}">
                      <a16:colId xmlns:a16="http://schemas.microsoft.com/office/drawing/2014/main" val="887773674"/>
                    </a:ext>
                  </a:extLst>
                </a:gridCol>
                <a:gridCol w="549613">
                  <a:extLst>
                    <a:ext uri="{9D8B030D-6E8A-4147-A177-3AD203B41FA5}">
                      <a16:colId xmlns:a16="http://schemas.microsoft.com/office/drawing/2014/main" val="417865358"/>
                    </a:ext>
                  </a:extLst>
                </a:gridCol>
              </a:tblGrid>
              <a:tr h="376431">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58864">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extLst>
                  <a:ext uri="{0D108BD9-81ED-4DB2-BD59-A6C34878D82A}">
                    <a16:rowId xmlns:a16="http://schemas.microsoft.com/office/drawing/2014/main" val="4226925059"/>
                  </a:ext>
                </a:extLst>
              </a:tr>
              <a:tr h="558864">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normalizeH="0"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376431">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58864">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58864">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5" name="TextBox 4">
            <a:extLst>
              <a:ext uri="{FF2B5EF4-FFF2-40B4-BE49-F238E27FC236}">
                <a16:creationId xmlns:a16="http://schemas.microsoft.com/office/drawing/2014/main" id="{715B48E6-4C2F-F32E-9798-D15654680A4E}"/>
              </a:ext>
            </a:extLst>
          </p:cNvPr>
          <p:cNvSpPr txBox="1"/>
          <p:nvPr/>
        </p:nvSpPr>
        <p:spPr>
          <a:xfrm>
            <a:off x="838200" y="3395160"/>
            <a:ext cx="3151761" cy="923330"/>
          </a:xfrm>
          <a:prstGeom prst="rect">
            <a:avLst/>
          </a:prstGeom>
          <a:noFill/>
        </p:spPr>
        <p:txBody>
          <a:bodyPr wrap="square" rtlCol="0">
            <a:spAutoFit/>
          </a:bodyPr>
          <a:lstStyle/>
          <a:p>
            <a:r>
              <a:rPr lang="en-IN" dirty="0" err="1"/>
              <a:t>assignedPoints</a:t>
            </a:r>
            <a:r>
              <a:rPr lang="en-IN" dirty="0"/>
              <a:t>: [(1,5)]</a:t>
            </a:r>
          </a:p>
          <a:p>
            <a:r>
              <a:rPr lang="en-IN" dirty="0" err="1"/>
              <a:t>cannedRows</a:t>
            </a:r>
            <a:r>
              <a:rPr lang="en-IN" dirty="0"/>
              <a:t>: [1]</a:t>
            </a:r>
          </a:p>
          <a:p>
            <a:r>
              <a:rPr lang="en-IN" dirty="0" err="1"/>
              <a:t>cannedCols</a:t>
            </a:r>
            <a:r>
              <a:rPr lang="en-IN" dirty="0"/>
              <a:t>: [5]</a:t>
            </a:r>
          </a:p>
        </p:txBody>
      </p:sp>
    </p:spTree>
    <p:extLst>
      <p:ext uri="{BB962C8B-B14F-4D97-AF65-F5344CB8AC3E}">
        <p14:creationId xmlns:p14="http://schemas.microsoft.com/office/powerpoint/2010/main" val="1031663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1BF70-0CF8-60A6-9BFD-E01F465BD8F9}"/>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DDE291-6F46-BAAF-E13C-4A07634292FE}"/>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[(1,5),(2,3)]</a:t>
            </a:r>
          </a:p>
          <a:p>
            <a:pPr indent="-228600">
              <a:lnSpc>
                <a:spcPct val="90000"/>
              </a:lnSpc>
              <a:spcAft>
                <a:spcPts val="600"/>
              </a:spcAft>
              <a:buFont typeface="Arial" panose="020B0604020202020204" pitchFamily="34" charset="0"/>
              <a:buChar char="•"/>
            </a:pPr>
            <a:r>
              <a:rPr lang="en-US" sz="2200"/>
              <a:t>cannedRows: [1,2]</a:t>
            </a:r>
          </a:p>
          <a:p>
            <a:pPr indent="-228600">
              <a:lnSpc>
                <a:spcPct val="90000"/>
              </a:lnSpc>
              <a:spcAft>
                <a:spcPts val="600"/>
              </a:spcAft>
              <a:buFont typeface="Arial" panose="020B0604020202020204" pitchFamily="34" charset="0"/>
              <a:buChar char="•"/>
            </a:pPr>
            <a:r>
              <a:rPr lang="en-US" sz="2200"/>
              <a:t>cannedCols: [5,3]</a:t>
            </a:r>
          </a:p>
        </p:txBody>
      </p:sp>
      <p:graphicFrame>
        <p:nvGraphicFramePr>
          <p:cNvPr id="4" name="Table 3">
            <a:extLst>
              <a:ext uri="{FF2B5EF4-FFF2-40B4-BE49-F238E27FC236}">
                <a16:creationId xmlns:a16="http://schemas.microsoft.com/office/drawing/2014/main" id="{3EAFF484-E49C-2500-80B8-BBA78C26D07F}"/>
              </a:ext>
            </a:extLst>
          </p:cNvPr>
          <p:cNvGraphicFramePr>
            <a:graphicFrameLocks noGrp="1"/>
          </p:cNvGraphicFramePr>
          <p:nvPr>
            <p:extLst>
              <p:ext uri="{D42A27DB-BD31-4B8C-83A1-F6EECF244321}">
                <p14:modId xmlns:p14="http://schemas.microsoft.com/office/powerpoint/2010/main" val="3513662022"/>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normalizeH="0"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2882213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79550-787E-E3E6-E78A-5B7D29ECB15A}"/>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EABD0C-17FB-42C9-001A-A8E05B679888}"/>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[(1,5),(2,3),(3,4)]</a:t>
            </a:r>
          </a:p>
          <a:p>
            <a:pPr indent="-228600">
              <a:lnSpc>
                <a:spcPct val="90000"/>
              </a:lnSpc>
              <a:spcAft>
                <a:spcPts val="600"/>
              </a:spcAft>
              <a:buFont typeface="Arial" panose="020B0604020202020204" pitchFamily="34" charset="0"/>
              <a:buChar char="•"/>
            </a:pPr>
            <a:r>
              <a:rPr lang="en-US" sz="2200"/>
              <a:t>cannedRows: [1,2,3]</a:t>
            </a:r>
          </a:p>
          <a:p>
            <a:pPr indent="-228600">
              <a:lnSpc>
                <a:spcPct val="90000"/>
              </a:lnSpc>
              <a:spcAft>
                <a:spcPts val="600"/>
              </a:spcAft>
              <a:buFont typeface="Arial" panose="020B0604020202020204" pitchFamily="34" charset="0"/>
              <a:buChar char="•"/>
            </a:pPr>
            <a:r>
              <a:rPr lang="en-US" sz="2200"/>
              <a:t>cannedCols: [5,3,4]</a:t>
            </a:r>
          </a:p>
        </p:txBody>
      </p:sp>
      <p:graphicFrame>
        <p:nvGraphicFramePr>
          <p:cNvPr id="4" name="Table 3">
            <a:extLst>
              <a:ext uri="{FF2B5EF4-FFF2-40B4-BE49-F238E27FC236}">
                <a16:creationId xmlns:a16="http://schemas.microsoft.com/office/drawing/2014/main" id="{411E36ED-266E-C02A-8B91-172CEF2FA12C}"/>
              </a:ext>
            </a:extLst>
          </p:cNvPr>
          <p:cNvGraphicFramePr>
            <a:graphicFrameLocks noGrp="1"/>
          </p:cNvGraphicFramePr>
          <p:nvPr>
            <p:extLst>
              <p:ext uri="{D42A27DB-BD31-4B8C-83A1-F6EECF244321}">
                <p14:modId xmlns:p14="http://schemas.microsoft.com/office/powerpoint/2010/main" val="3346321886"/>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normalizeH="0"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164454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6B0A6-25D2-58A7-0C89-9351C29BA4F1}"/>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468E54-E671-9C48-1E22-30368CC2D21E}"/>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[(1,5),(2,3),(3,4),(4,2)]</a:t>
            </a:r>
          </a:p>
          <a:p>
            <a:pPr indent="-228600">
              <a:lnSpc>
                <a:spcPct val="90000"/>
              </a:lnSpc>
              <a:spcAft>
                <a:spcPts val="600"/>
              </a:spcAft>
              <a:buFont typeface="Arial" panose="020B0604020202020204" pitchFamily="34" charset="0"/>
              <a:buChar char="•"/>
            </a:pPr>
            <a:r>
              <a:rPr lang="en-US" sz="2200"/>
              <a:t>cannedRows: [1,2,3,4]</a:t>
            </a:r>
          </a:p>
          <a:p>
            <a:pPr indent="-228600">
              <a:lnSpc>
                <a:spcPct val="90000"/>
              </a:lnSpc>
              <a:spcAft>
                <a:spcPts val="600"/>
              </a:spcAft>
              <a:buFont typeface="Arial" panose="020B0604020202020204" pitchFamily="34" charset="0"/>
              <a:buChar char="•"/>
            </a:pPr>
            <a:r>
              <a:rPr lang="en-US" sz="2200"/>
              <a:t>cannedCols: [5,3,4,2]</a:t>
            </a:r>
          </a:p>
        </p:txBody>
      </p:sp>
      <p:graphicFrame>
        <p:nvGraphicFramePr>
          <p:cNvPr id="4" name="Table 3">
            <a:extLst>
              <a:ext uri="{FF2B5EF4-FFF2-40B4-BE49-F238E27FC236}">
                <a16:creationId xmlns:a16="http://schemas.microsoft.com/office/drawing/2014/main" id="{C177879D-6A0E-6BEF-2195-CA4F47C5A8BD}"/>
              </a:ext>
            </a:extLst>
          </p:cNvPr>
          <p:cNvGraphicFramePr>
            <a:graphicFrameLocks noGrp="1"/>
          </p:cNvGraphicFramePr>
          <p:nvPr>
            <p:extLst>
              <p:ext uri="{D42A27DB-BD31-4B8C-83A1-F6EECF244321}">
                <p14:modId xmlns:p14="http://schemas.microsoft.com/office/powerpoint/2010/main" val="2064155268"/>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normalizeH="0"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366293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A226-E094-C1E3-89ED-0322BF540085}"/>
              </a:ext>
            </a:extLst>
          </p:cNvPr>
          <p:cNvSpPr>
            <a:spLocks noGrp="1"/>
          </p:cNvSpPr>
          <p:nvPr>
            <p:ph type="title"/>
          </p:nvPr>
        </p:nvSpPr>
        <p:spPr/>
        <p:txBody>
          <a:bodyPr/>
          <a:lstStyle/>
          <a:p>
            <a:r>
              <a:rPr lang="en-IN" dirty="0"/>
              <a:t>Putting All The Pieces Together</a:t>
            </a:r>
          </a:p>
        </p:txBody>
      </p:sp>
      <p:sp>
        <p:nvSpPr>
          <p:cNvPr id="14" name="Rectangle 13">
            <a:extLst>
              <a:ext uri="{FF2B5EF4-FFF2-40B4-BE49-F238E27FC236}">
                <a16:creationId xmlns:a16="http://schemas.microsoft.com/office/drawing/2014/main" id="{C40F91B4-C0E7-4AB7-96EC-DBF0B8686583}"/>
              </a:ext>
            </a:extLst>
          </p:cNvPr>
          <p:cNvSpPr/>
          <p:nvPr/>
        </p:nvSpPr>
        <p:spPr>
          <a:xfrm>
            <a:off x="6829250" y="1986218"/>
            <a:ext cx="1898190" cy="288556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508D63E6-9377-9D37-463C-2B5F8AD4EA35}"/>
              </a:ext>
            </a:extLst>
          </p:cNvPr>
          <p:cNvSpPr/>
          <p:nvPr/>
        </p:nvSpPr>
        <p:spPr>
          <a:xfrm>
            <a:off x="6996759" y="2250464"/>
            <a:ext cx="1549414" cy="36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Enumeration Method</a:t>
            </a:r>
          </a:p>
        </p:txBody>
      </p:sp>
      <p:sp>
        <p:nvSpPr>
          <p:cNvPr id="16" name="Rectangle 15">
            <a:extLst>
              <a:ext uri="{FF2B5EF4-FFF2-40B4-BE49-F238E27FC236}">
                <a16:creationId xmlns:a16="http://schemas.microsoft.com/office/drawing/2014/main" id="{1507746B-7BB1-6B4F-41BA-FDCD29CB2CA4}"/>
              </a:ext>
            </a:extLst>
          </p:cNvPr>
          <p:cNvSpPr/>
          <p:nvPr/>
        </p:nvSpPr>
        <p:spPr>
          <a:xfrm>
            <a:off x="6997692" y="2883192"/>
            <a:ext cx="1548481" cy="37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Branch and Bound Method</a:t>
            </a:r>
          </a:p>
        </p:txBody>
      </p:sp>
      <p:sp>
        <p:nvSpPr>
          <p:cNvPr id="17" name="Rectangle 16">
            <a:extLst>
              <a:ext uri="{FF2B5EF4-FFF2-40B4-BE49-F238E27FC236}">
                <a16:creationId xmlns:a16="http://schemas.microsoft.com/office/drawing/2014/main" id="{A1224388-E208-264E-975B-20B5E4B16E22}"/>
              </a:ext>
            </a:extLst>
          </p:cNvPr>
          <p:cNvSpPr/>
          <p:nvPr/>
        </p:nvSpPr>
        <p:spPr>
          <a:xfrm>
            <a:off x="7004104" y="3525763"/>
            <a:ext cx="1548481" cy="37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Hungarian Method</a:t>
            </a:r>
          </a:p>
        </p:txBody>
      </p:sp>
      <p:sp>
        <p:nvSpPr>
          <p:cNvPr id="18" name="Rectangle 17">
            <a:extLst>
              <a:ext uri="{FF2B5EF4-FFF2-40B4-BE49-F238E27FC236}">
                <a16:creationId xmlns:a16="http://schemas.microsoft.com/office/drawing/2014/main" id="{D737FE9D-3B1D-D380-A21A-F4BB3734415E}"/>
              </a:ext>
            </a:extLst>
          </p:cNvPr>
          <p:cNvSpPr/>
          <p:nvPr/>
        </p:nvSpPr>
        <p:spPr>
          <a:xfrm>
            <a:off x="6997693" y="4168335"/>
            <a:ext cx="1548481" cy="37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Nearest Neighbour Method</a:t>
            </a:r>
          </a:p>
        </p:txBody>
      </p:sp>
      <p:sp>
        <p:nvSpPr>
          <p:cNvPr id="19" name="Rectangle: Rounded Corners 18">
            <a:extLst>
              <a:ext uri="{FF2B5EF4-FFF2-40B4-BE49-F238E27FC236}">
                <a16:creationId xmlns:a16="http://schemas.microsoft.com/office/drawing/2014/main" id="{2AB4CCC6-0161-5938-089A-E717C9B5617F}"/>
              </a:ext>
            </a:extLst>
          </p:cNvPr>
          <p:cNvSpPr/>
          <p:nvPr/>
        </p:nvSpPr>
        <p:spPr>
          <a:xfrm>
            <a:off x="3135023" y="2973430"/>
            <a:ext cx="1971040" cy="911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DATA MATRIX</a:t>
            </a:r>
          </a:p>
          <a:p>
            <a:pPr algn="ctr"/>
            <a:r>
              <a:rPr lang="en-IN" sz="1200" dirty="0"/>
              <a:t>(Obtained using API’s and Haversine Formula)</a:t>
            </a:r>
          </a:p>
        </p:txBody>
      </p:sp>
      <p:sp>
        <p:nvSpPr>
          <p:cNvPr id="20" name="Rectangle: Rounded Corners 19">
            <a:extLst>
              <a:ext uri="{FF2B5EF4-FFF2-40B4-BE49-F238E27FC236}">
                <a16:creationId xmlns:a16="http://schemas.microsoft.com/office/drawing/2014/main" id="{446D6776-D782-2BA5-9FE7-0CA52732E6FB}"/>
              </a:ext>
            </a:extLst>
          </p:cNvPr>
          <p:cNvSpPr/>
          <p:nvPr/>
        </p:nvSpPr>
        <p:spPr>
          <a:xfrm>
            <a:off x="9048882" y="2973429"/>
            <a:ext cx="1971040" cy="9111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FEASIBLE SOLUTION / NEAR OPTIMAL SOLUTION</a:t>
            </a:r>
          </a:p>
        </p:txBody>
      </p:sp>
      <p:sp>
        <p:nvSpPr>
          <p:cNvPr id="22" name="Oval 21">
            <a:extLst>
              <a:ext uri="{FF2B5EF4-FFF2-40B4-BE49-F238E27FC236}">
                <a16:creationId xmlns:a16="http://schemas.microsoft.com/office/drawing/2014/main" id="{576C5D2C-A21A-6E2C-C6B3-99F88077C104}"/>
              </a:ext>
            </a:extLst>
          </p:cNvPr>
          <p:cNvSpPr/>
          <p:nvPr/>
        </p:nvSpPr>
        <p:spPr>
          <a:xfrm>
            <a:off x="915391" y="3025107"/>
            <a:ext cx="1898190" cy="8077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DISTRIBUTOR</a:t>
            </a:r>
          </a:p>
        </p:txBody>
      </p:sp>
      <p:sp>
        <p:nvSpPr>
          <p:cNvPr id="23" name="Rectangle 22">
            <a:extLst>
              <a:ext uri="{FF2B5EF4-FFF2-40B4-BE49-F238E27FC236}">
                <a16:creationId xmlns:a16="http://schemas.microsoft.com/office/drawing/2014/main" id="{C5AA86F5-9F6E-6C87-F32C-337FB0A48892}"/>
              </a:ext>
            </a:extLst>
          </p:cNvPr>
          <p:cNvSpPr/>
          <p:nvPr/>
        </p:nvSpPr>
        <p:spPr>
          <a:xfrm>
            <a:off x="5427505" y="3180078"/>
            <a:ext cx="1080303" cy="4978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CONSTRAINTS</a:t>
            </a:r>
          </a:p>
        </p:txBody>
      </p:sp>
      <p:sp>
        <p:nvSpPr>
          <p:cNvPr id="25" name="Rectangle: Rounded Corners 24">
            <a:extLst>
              <a:ext uri="{FF2B5EF4-FFF2-40B4-BE49-F238E27FC236}">
                <a16:creationId xmlns:a16="http://schemas.microsoft.com/office/drawing/2014/main" id="{1D0BE78B-8E8D-C73E-85A6-4115D6268712}"/>
              </a:ext>
            </a:extLst>
          </p:cNvPr>
          <p:cNvSpPr/>
          <p:nvPr/>
        </p:nvSpPr>
        <p:spPr>
          <a:xfrm>
            <a:off x="878966" y="5372434"/>
            <a:ext cx="1971040" cy="9111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WHAT-IF ANALYSIS</a:t>
            </a:r>
          </a:p>
        </p:txBody>
      </p:sp>
      <p:cxnSp>
        <p:nvCxnSpPr>
          <p:cNvPr id="51" name="Straight Arrow Connector 50">
            <a:extLst>
              <a:ext uri="{FF2B5EF4-FFF2-40B4-BE49-F238E27FC236}">
                <a16:creationId xmlns:a16="http://schemas.microsoft.com/office/drawing/2014/main" id="{78987895-85D3-78A5-749C-AAF80B2C6B03}"/>
              </a:ext>
            </a:extLst>
          </p:cNvPr>
          <p:cNvCxnSpPr>
            <a:cxnSpLocks/>
            <a:stCxn id="22" idx="6"/>
            <a:endCxn id="19" idx="1"/>
          </p:cNvCxnSpPr>
          <p:nvPr/>
        </p:nvCxnSpPr>
        <p:spPr>
          <a:xfrm>
            <a:off x="2813581" y="3428998"/>
            <a:ext cx="3214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FB9A229-113C-22BC-2AD3-08D73E07557A}"/>
              </a:ext>
            </a:extLst>
          </p:cNvPr>
          <p:cNvCxnSpPr>
            <a:cxnSpLocks/>
            <a:stCxn id="19" idx="3"/>
            <a:endCxn id="23" idx="1"/>
          </p:cNvCxnSpPr>
          <p:nvPr/>
        </p:nvCxnSpPr>
        <p:spPr>
          <a:xfrm flipV="1">
            <a:off x="5106063" y="3428998"/>
            <a:ext cx="3214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5FA67C2B-62DE-21C5-14E6-920ED3389FE7}"/>
              </a:ext>
            </a:extLst>
          </p:cNvPr>
          <p:cNvCxnSpPr>
            <a:cxnSpLocks/>
            <a:stCxn id="23" idx="3"/>
            <a:endCxn id="14" idx="1"/>
          </p:cNvCxnSpPr>
          <p:nvPr/>
        </p:nvCxnSpPr>
        <p:spPr>
          <a:xfrm>
            <a:off x="6507808" y="3428998"/>
            <a:ext cx="3214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A4C6A0F-7006-1430-A18C-9CF65DFA5FE4}"/>
              </a:ext>
            </a:extLst>
          </p:cNvPr>
          <p:cNvCxnSpPr>
            <a:cxnSpLocks/>
            <a:stCxn id="14" idx="3"/>
            <a:endCxn id="20" idx="1"/>
          </p:cNvCxnSpPr>
          <p:nvPr/>
        </p:nvCxnSpPr>
        <p:spPr>
          <a:xfrm flipV="1">
            <a:off x="8727440" y="3428998"/>
            <a:ext cx="3214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78E280E-4C87-2883-D4D0-A53B903F6F97}"/>
              </a:ext>
            </a:extLst>
          </p:cNvPr>
          <p:cNvCxnSpPr>
            <a:cxnSpLocks/>
            <a:stCxn id="20" idx="2"/>
            <a:endCxn id="96" idx="0"/>
          </p:cNvCxnSpPr>
          <p:nvPr/>
        </p:nvCxnSpPr>
        <p:spPr>
          <a:xfrm>
            <a:off x="10034402" y="3884566"/>
            <a:ext cx="0" cy="147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08AD0966-91F4-0486-33D2-FD2E7330AEE8}"/>
              </a:ext>
            </a:extLst>
          </p:cNvPr>
          <p:cNvCxnSpPr>
            <a:cxnSpLocks/>
            <a:stCxn id="96" idx="1"/>
            <a:endCxn id="25" idx="3"/>
          </p:cNvCxnSpPr>
          <p:nvPr/>
        </p:nvCxnSpPr>
        <p:spPr>
          <a:xfrm flipH="1">
            <a:off x="2850006" y="5815637"/>
            <a:ext cx="6198876" cy="12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70230ABD-9F07-4B48-62E2-5A75315704BD}"/>
              </a:ext>
            </a:extLst>
          </p:cNvPr>
          <p:cNvCxnSpPr>
            <a:cxnSpLocks/>
            <a:stCxn id="22" idx="0"/>
          </p:cNvCxnSpPr>
          <p:nvPr/>
        </p:nvCxnSpPr>
        <p:spPr>
          <a:xfrm flipV="1">
            <a:off x="1864486" y="2467500"/>
            <a:ext cx="0" cy="557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8444340C-BCAB-D797-DFC9-A59C1C613E9D}"/>
              </a:ext>
            </a:extLst>
          </p:cNvPr>
          <p:cNvCxnSpPr>
            <a:cxnSpLocks/>
          </p:cNvCxnSpPr>
          <p:nvPr/>
        </p:nvCxnSpPr>
        <p:spPr>
          <a:xfrm>
            <a:off x="1864486" y="2467500"/>
            <a:ext cx="4103171" cy="12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A3392A99-BA97-04D4-F948-E33248BC4748}"/>
              </a:ext>
            </a:extLst>
          </p:cNvPr>
          <p:cNvCxnSpPr>
            <a:cxnSpLocks/>
            <a:endCxn id="23" idx="0"/>
          </p:cNvCxnSpPr>
          <p:nvPr/>
        </p:nvCxnSpPr>
        <p:spPr>
          <a:xfrm>
            <a:off x="5967657" y="2479834"/>
            <a:ext cx="0" cy="70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Rectangle: Rounded Corners 95">
            <a:extLst>
              <a:ext uri="{FF2B5EF4-FFF2-40B4-BE49-F238E27FC236}">
                <a16:creationId xmlns:a16="http://schemas.microsoft.com/office/drawing/2014/main" id="{44367272-25A4-8E4C-03DE-A0349A4BA0C2}"/>
              </a:ext>
            </a:extLst>
          </p:cNvPr>
          <p:cNvSpPr/>
          <p:nvPr/>
        </p:nvSpPr>
        <p:spPr>
          <a:xfrm>
            <a:off x="9048882" y="5360068"/>
            <a:ext cx="1971040" cy="911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VALIDATE SOLUTION</a:t>
            </a:r>
          </a:p>
          <a:p>
            <a:pPr algn="ctr"/>
            <a:r>
              <a:rPr lang="en-IN" sz="1200" dirty="0"/>
              <a:t>(Using </a:t>
            </a:r>
            <a:r>
              <a:rPr lang="en-IN" sz="1200" dirty="0" err="1"/>
              <a:t>cplex</a:t>
            </a:r>
            <a:r>
              <a:rPr lang="en-IN" sz="1200" dirty="0"/>
              <a:t> Libraries)</a:t>
            </a:r>
          </a:p>
        </p:txBody>
      </p:sp>
      <p:cxnSp>
        <p:nvCxnSpPr>
          <p:cNvPr id="4" name="Straight Arrow Connector 3">
            <a:extLst>
              <a:ext uri="{FF2B5EF4-FFF2-40B4-BE49-F238E27FC236}">
                <a16:creationId xmlns:a16="http://schemas.microsoft.com/office/drawing/2014/main" id="{7C453294-2E5E-009A-9075-CD335E6C853B}"/>
              </a:ext>
            </a:extLst>
          </p:cNvPr>
          <p:cNvCxnSpPr>
            <a:cxnSpLocks/>
            <a:stCxn id="25" idx="0"/>
            <a:endCxn id="22" idx="4"/>
          </p:cNvCxnSpPr>
          <p:nvPr/>
        </p:nvCxnSpPr>
        <p:spPr>
          <a:xfrm flipV="1">
            <a:off x="1864486" y="3832889"/>
            <a:ext cx="0" cy="15395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F9AC3BB-35E9-9E73-4C76-888B91650B6A}"/>
              </a:ext>
            </a:extLst>
          </p:cNvPr>
          <p:cNvSpPr txBox="1"/>
          <p:nvPr/>
        </p:nvSpPr>
        <p:spPr>
          <a:xfrm>
            <a:off x="7559039" y="2012125"/>
            <a:ext cx="656387" cy="276999"/>
          </a:xfrm>
          <a:prstGeom prst="rect">
            <a:avLst/>
          </a:prstGeom>
          <a:noFill/>
        </p:spPr>
        <p:txBody>
          <a:bodyPr wrap="square" rtlCol="0">
            <a:spAutoFit/>
          </a:bodyPr>
          <a:lstStyle/>
          <a:p>
            <a:r>
              <a:rPr lang="en-IN" sz="1200" dirty="0"/>
              <a:t>DSS</a:t>
            </a:r>
          </a:p>
        </p:txBody>
      </p:sp>
    </p:spTree>
    <p:extLst>
      <p:ext uri="{BB962C8B-B14F-4D97-AF65-F5344CB8AC3E}">
        <p14:creationId xmlns:p14="http://schemas.microsoft.com/office/powerpoint/2010/main" val="4272174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A8A70-6F9C-C7E8-3285-3480FD92BED0}"/>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38DBEF-D526-0683-BB20-0C0D65BCA4D9}"/>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[(1,5),(2,3),(3,4),(4,2),(5,1)]</a:t>
            </a:r>
          </a:p>
          <a:p>
            <a:pPr indent="-228600">
              <a:lnSpc>
                <a:spcPct val="90000"/>
              </a:lnSpc>
              <a:spcAft>
                <a:spcPts val="600"/>
              </a:spcAft>
              <a:buFont typeface="Arial" panose="020B0604020202020204" pitchFamily="34" charset="0"/>
              <a:buChar char="•"/>
            </a:pPr>
            <a:r>
              <a:rPr lang="en-US" sz="2200"/>
              <a:t>cannedRows: [1,2,3,4,5]</a:t>
            </a:r>
          </a:p>
          <a:p>
            <a:pPr indent="-228600">
              <a:lnSpc>
                <a:spcPct val="90000"/>
              </a:lnSpc>
              <a:spcAft>
                <a:spcPts val="600"/>
              </a:spcAft>
              <a:buFont typeface="Arial" panose="020B0604020202020204" pitchFamily="34" charset="0"/>
              <a:buChar char="•"/>
            </a:pPr>
            <a:r>
              <a:rPr lang="en-US" sz="2200"/>
              <a:t>cannedCols: [5,3,4,2,1]</a:t>
            </a:r>
          </a:p>
        </p:txBody>
      </p:sp>
      <p:graphicFrame>
        <p:nvGraphicFramePr>
          <p:cNvPr id="4" name="Table 3">
            <a:extLst>
              <a:ext uri="{FF2B5EF4-FFF2-40B4-BE49-F238E27FC236}">
                <a16:creationId xmlns:a16="http://schemas.microsoft.com/office/drawing/2014/main" id="{15369573-949B-98CC-0462-F1D2BC45204C}"/>
              </a:ext>
            </a:extLst>
          </p:cNvPr>
          <p:cNvGraphicFramePr>
            <a:graphicFrameLocks noGrp="1"/>
          </p:cNvGraphicFramePr>
          <p:nvPr>
            <p:extLst>
              <p:ext uri="{D42A27DB-BD31-4B8C-83A1-F6EECF244321}">
                <p14:modId xmlns:p14="http://schemas.microsoft.com/office/powerpoint/2010/main" val="1116553918"/>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normalizeH="0"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92985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BE717-B845-7DE8-3726-1E662F86BBA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IS TSP CONDITION SATISFIED?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CA7810-C4B0-F2EC-345D-FED33B117FE4}"/>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NO!</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Based on the assignedPoints: [(1,5),(2,3),(3,4),(4,2),(5,1)], we can form cycles as follows: </a:t>
            </a:r>
          </a:p>
          <a:p>
            <a:pPr indent="-228600">
              <a:lnSpc>
                <a:spcPct val="90000"/>
              </a:lnSpc>
              <a:spcAft>
                <a:spcPts val="600"/>
              </a:spcAft>
              <a:buFont typeface="Arial" panose="020B0604020202020204" pitchFamily="34" charset="0"/>
              <a:buChar char="•"/>
            </a:pPr>
            <a:r>
              <a:rPr lang="en-US" sz="2000"/>
              <a:t>1 -&gt; 5 -&gt; 1 and 2 -&gt; 3 -&gt; 4 -&gt; 2</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These cycles do not satisfy the TSP condition, i.e. starting from the first node, visit all nodes and come back to the first node </a:t>
            </a:r>
          </a:p>
        </p:txBody>
      </p:sp>
      <p:graphicFrame>
        <p:nvGraphicFramePr>
          <p:cNvPr id="4" name="Table 3">
            <a:extLst>
              <a:ext uri="{FF2B5EF4-FFF2-40B4-BE49-F238E27FC236}">
                <a16:creationId xmlns:a16="http://schemas.microsoft.com/office/drawing/2014/main" id="{59634642-8E2B-CC6F-4130-E5677FD940C9}"/>
              </a:ext>
            </a:extLst>
          </p:cNvPr>
          <p:cNvGraphicFramePr>
            <a:graphicFrameLocks noGrp="1"/>
          </p:cNvGraphicFramePr>
          <p:nvPr>
            <p:extLst>
              <p:ext uri="{D42A27DB-BD31-4B8C-83A1-F6EECF244321}">
                <p14:modId xmlns:p14="http://schemas.microsoft.com/office/powerpoint/2010/main" val="1528107168"/>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normalizeH="0"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989066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4B63E-C162-0A6D-C17F-8B71C5352A0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INSPECTION</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D2B3F3-F375-FF5E-BEF0-90596E3B7AEA}"/>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Since, the TSP condition is not satisfied, we use inspection method, i.e. find the minimum element apart from zero and arbitrarily force assign one and proceed with assignment using the new minimum element along with zeros</a:t>
            </a:r>
          </a:p>
        </p:txBody>
      </p:sp>
      <p:graphicFrame>
        <p:nvGraphicFramePr>
          <p:cNvPr id="5" name="Table 4">
            <a:extLst>
              <a:ext uri="{FF2B5EF4-FFF2-40B4-BE49-F238E27FC236}">
                <a16:creationId xmlns:a16="http://schemas.microsoft.com/office/drawing/2014/main" id="{1C3E1EB4-07E9-CEB2-4134-881D1751F215}"/>
              </a:ext>
            </a:extLst>
          </p:cNvPr>
          <p:cNvGraphicFramePr>
            <a:graphicFrameLocks noGrp="1"/>
          </p:cNvGraphicFramePr>
          <p:nvPr>
            <p:extLst>
              <p:ext uri="{D42A27DB-BD31-4B8C-83A1-F6EECF244321}">
                <p14:modId xmlns:p14="http://schemas.microsoft.com/office/powerpoint/2010/main" val="3154557305"/>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75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75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102779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1168C-9097-F8FD-3886-92D56AF621D2}"/>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2E3FC0-37CE-AF7D-74D2-1A3B6AFD2059}"/>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[(1,2)]</a:t>
            </a:r>
          </a:p>
          <a:p>
            <a:pPr indent="-228600">
              <a:lnSpc>
                <a:spcPct val="90000"/>
              </a:lnSpc>
              <a:spcAft>
                <a:spcPts val="600"/>
              </a:spcAft>
              <a:buFont typeface="Arial" panose="020B0604020202020204" pitchFamily="34" charset="0"/>
              <a:buChar char="•"/>
            </a:pPr>
            <a:r>
              <a:rPr lang="en-US" sz="2200"/>
              <a:t>cannedRows: [1]</a:t>
            </a:r>
          </a:p>
          <a:p>
            <a:pPr indent="-228600">
              <a:lnSpc>
                <a:spcPct val="90000"/>
              </a:lnSpc>
              <a:spcAft>
                <a:spcPts val="600"/>
              </a:spcAft>
              <a:buFont typeface="Arial" panose="020B0604020202020204" pitchFamily="34" charset="0"/>
              <a:buChar char="•"/>
            </a:pPr>
            <a:r>
              <a:rPr lang="en-US" sz="2200"/>
              <a:t>cannedCols: [2]</a:t>
            </a:r>
          </a:p>
        </p:txBody>
      </p:sp>
      <p:graphicFrame>
        <p:nvGraphicFramePr>
          <p:cNvPr id="4" name="Table 3">
            <a:extLst>
              <a:ext uri="{FF2B5EF4-FFF2-40B4-BE49-F238E27FC236}">
                <a16:creationId xmlns:a16="http://schemas.microsoft.com/office/drawing/2014/main" id="{A32F3CB9-A8C4-1A25-E2FF-09B10F7B00AB}"/>
              </a:ext>
            </a:extLst>
          </p:cNvPr>
          <p:cNvGraphicFramePr>
            <a:graphicFrameLocks noGrp="1"/>
          </p:cNvGraphicFramePr>
          <p:nvPr>
            <p:extLst>
              <p:ext uri="{D42A27DB-BD31-4B8C-83A1-F6EECF244321}">
                <p14:modId xmlns:p14="http://schemas.microsoft.com/office/powerpoint/2010/main" val="4177661391"/>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75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836198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81A2F-4570-1A0C-21FF-A02E5D7B68C5}"/>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2AD03C-9D63-95F7-4A6A-C0CABFAAA5FC}"/>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[(1,2),(3,4)]</a:t>
            </a:r>
          </a:p>
          <a:p>
            <a:pPr indent="-228600">
              <a:lnSpc>
                <a:spcPct val="90000"/>
              </a:lnSpc>
              <a:spcAft>
                <a:spcPts val="600"/>
              </a:spcAft>
              <a:buFont typeface="Arial" panose="020B0604020202020204" pitchFamily="34" charset="0"/>
              <a:buChar char="•"/>
            </a:pPr>
            <a:r>
              <a:rPr lang="en-US" sz="2200"/>
              <a:t>cannedRows: [1,3]</a:t>
            </a:r>
          </a:p>
          <a:p>
            <a:pPr indent="-228600">
              <a:lnSpc>
                <a:spcPct val="90000"/>
              </a:lnSpc>
              <a:spcAft>
                <a:spcPts val="600"/>
              </a:spcAft>
              <a:buFont typeface="Arial" panose="020B0604020202020204" pitchFamily="34" charset="0"/>
              <a:buChar char="•"/>
            </a:pPr>
            <a:r>
              <a:rPr lang="en-US" sz="2200"/>
              <a:t>cannedCols: [2,4]</a:t>
            </a:r>
          </a:p>
        </p:txBody>
      </p:sp>
      <p:graphicFrame>
        <p:nvGraphicFramePr>
          <p:cNvPr id="4" name="Table 3">
            <a:extLst>
              <a:ext uri="{FF2B5EF4-FFF2-40B4-BE49-F238E27FC236}">
                <a16:creationId xmlns:a16="http://schemas.microsoft.com/office/drawing/2014/main" id="{ADCDE838-3566-DE91-7270-4BD39F94E9AF}"/>
              </a:ext>
            </a:extLst>
          </p:cNvPr>
          <p:cNvGraphicFramePr>
            <a:graphicFrameLocks noGrp="1"/>
          </p:cNvGraphicFramePr>
          <p:nvPr>
            <p:extLst>
              <p:ext uri="{D42A27DB-BD31-4B8C-83A1-F6EECF244321}">
                <p14:modId xmlns:p14="http://schemas.microsoft.com/office/powerpoint/2010/main" val="2254430814"/>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1">
                        <a:lumMod val="75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353458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E06C6-78EA-BC6D-6C7A-BF262DC9B994}"/>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6598BC-169C-9822-3518-FF60B6C663FF}"/>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[(1,2),(3,4),(4,5)]</a:t>
            </a:r>
          </a:p>
          <a:p>
            <a:pPr indent="-228600">
              <a:lnSpc>
                <a:spcPct val="90000"/>
              </a:lnSpc>
              <a:spcAft>
                <a:spcPts val="600"/>
              </a:spcAft>
              <a:buFont typeface="Arial" panose="020B0604020202020204" pitchFamily="34" charset="0"/>
              <a:buChar char="•"/>
            </a:pPr>
            <a:r>
              <a:rPr lang="en-US" sz="2200"/>
              <a:t>cannedRows: [1,3,4]</a:t>
            </a:r>
          </a:p>
          <a:p>
            <a:pPr indent="-228600">
              <a:lnSpc>
                <a:spcPct val="90000"/>
              </a:lnSpc>
              <a:spcAft>
                <a:spcPts val="600"/>
              </a:spcAft>
              <a:buFont typeface="Arial" panose="020B0604020202020204" pitchFamily="34" charset="0"/>
              <a:buChar char="•"/>
            </a:pPr>
            <a:r>
              <a:rPr lang="en-US" sz="2200"/>
              <a:t>cannedCols: [2,4,5]</a:t>
            </a:r>
          </a:p>
        </p:txBody>
      </p:sp>
      <p:graphicFrame>
        <p:nvGraphicFramePr>
          <p:cNvPr id="4" name="Table 3">
            <a:extLst>
              <a:ext uri="{FF2B5EF4-FFF2-40B4-BE49-F238E27FC236}">
                <a16:creationId xmlns:a16="http://schemas.microsoft.com/office/drawing/2014/main" id="{CE36B741-4D0F-06AE-C239-6B8D81F86968}"/>
              </a:ext>
            </a:extLst>
          </p:cNvPr>
          <p:cNvGraphicFramePr>
            <a:graphicFrameLocks noGrp="1"/>
          </p:cNvGraphicFramePr>
          <p:nvPr>
            <p:extLst>
              <p:ext uri="{D42A27DB-BD31-4B8C-83A1-F6EECF244321}">
                <p14:modId xmlns:p14="http://schemas.microsoft.com/office/powerpoint/2010/main" val="2083814901"/>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168813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83906-C0D3-DFB7-AC19-CE845E723899}"/>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568A811-C053-1453-EB6B-8B160CE14BF9}"/>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[(1,2),(3,4),(4,5),(5,1)]</a:t>
            </a:r>
          </a:p>
          <a:p>
            <a:pPr indent="-228600">
              <a:lnSpc>
                <a:spcPct val="90000"/>
              </a:lnSpc>
              <a:spcAft>
                <a:spcPts val="600"/>
              </a:spcAft>
              <a:buFont typeface="Arial" panose="020B0604020202020204" pitchFamily="34" charset="0"/>
              <a:buChar char="•"/>
            </a:pPr>
            <a:r>
              <a:rPr lang="en-US" sz="2200"/>
              <a:t>cannedRows: [1,3,4,5]</a:t>
            </a:r>
          </a:p>
          <a:p>
            <a:pPr indent="-228600">
              <a:lnSpc>
                <a:spcPct val="90000"/>
              </a:lnSpc>
              <a:spcAft>
                <a:spcPts val="600"/>
              </a:spcAft>
              <a:buFont typeface="Arial" panose="020B0604020202020204" pitchFamily="34" charset="0"/>
              <a:buChar char="•"/>
            </a:pPr>
            <a:r>
              <a:rPr lang="en-US" sz="2200"/>
              <a:t>cannedCols: [2,4,5,1]</a:t>
            </a:r>
          </a:p>
        </p:txBody>
      </p:sp>
      <p:graphicFrame>
        <p:nvGraphicFramePr>
          <p:cNvPr id="4" name="Table 3">
            <a:extLst>
              <a:ext uri="{FF2B5EF4-FFF2-40B4-BE49-F238E27FC236}">
                <a16:creationId xmlns:a16="http://schemas.microsoft.com/office/drawing/2014/main" id="{42BA035B-D381-2C77-5C67-401257BCD83B}"/>
              </a:ext>
            </a:extLst>
          </p:cNvPr>
          <p:cNvGraphicFramePr>
            <a:graphicFrameLocks noGrp="1"/>
          </p:cNvGraphicFramePr>
          <p:nvPr>
            <p:extLst>
              <p:ext uri="{D42A27DB-BD31-4B8C-83A1-F6EECF244321}">
                <p14:modId xmlns:p14="http://schemas.microsoft.com/office/powerpoint/2010/main" val="3889143207"/>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13149925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F7897-40C3-3F79-257F-3E084C49CD46}"/>
              </a:ext>
            </a:extLst>
          </p:cNvPr>
          <p:cNvSpPr>
            <a:spLocks noGrp="1"/>
          </p:cNvSpPr>
          <p:nvPr>
            <p:ph type="title"/>
          </p:nvPr>
        </p:nvSpPr>
        <p:spPr>
          <a:xfrm>
            <a:off x="630936" y="640080"/>
            <a:ext cx="4818888" cy="1481328"/>
          </a:xfrm>
        </p:spPr>
        <p:txBody>
          <a:bodyPr vert="horz" lIns="91440" tIns="45720" rIns="91440" bIns="45720" rtlCol="0" anchor="b">
            <a:normAutofit/>
          </a:bodyPr>
          <a:lstStyle/>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6A3809-29CB-88B9-67C6-AD17F3181C5E}"/>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assignedPoints: [(1,2),(3,4),(4,5),(5,1),(2,3)]</a:t>
            </a:r>
          </a:p>
          <a:p>
            <a:pPr indent="-228600">
              <a:lnSpc>
                <a:spcPct val="90000"/>
              </a:lnSpc>
              <a:spcAft>
                <a:spcPts val="600"/>
              </a:spcAft>
              <a:buFont typeface="Arial" panose="020B0604020202020204" pitchFamily="34" charset="0"/>
              <a:buChar char="•"/>
            </a:pPr>
            <a:r>
              <a:rPr lang="en-US" sz="2200"/>
              <a:t>cannedRows: [1,3,4,5,2]</a:t>
            </a:r>
          </a:p>
          <a:p>
            <a:pPr indent="-228600">
              <a:lnSpc>
                <a:spcPct val="90000"/>
              </a:lnSpc>
              <a:spcAft>
                <a:spcPts val="600"/>
              </a:spcAft>
              <a:buFont typeface="Arial" panose="020B0604020202020204" pitchFamily="34" charset="0"/>
              <a:buChar char="•"/>
            </a:pPr>
            <a:r>
              <a:rPr lang="en-US" sz="2200"/>
              <a:t>cannedCols: [2,4,5,1,3]</a:t>
            </a:r>
          </a:p>
        </p:txBody>
      </p:sp>
      <p:graphicFrame>
        <p:nvGraphicFramePr>
          <p:cNvPr id="4" name="Table 3">
            <a:extLst>
              <a:ext uri="{FF2B5EF4-FFF2-40B4-BE49-F238E27FC236}">
                <a16:creationId xmlns:a16="http://schemas.microsoft.com/office/drawing/2014/main" id="{378C2F30-CDE8-D48D-6826-5694094F77D5}"/>
              </a:ext>
            </a:extLst>
          </p:cNvPr>
          <p:cNvGraphicFramePr>
            <a:graphicFrameLocks noGrp="1"/>
          </p:cNvGraphicFramePr>
          <p:nvPr>
            <p:extLst>
              <p:ext uri="{D42A27DB-BD31-4B8C-83A1-F6EECF244321}">
                <p14:modId xmlns:p14="http://schemas.microsoft.com/office/powerpoint/2010/main" val="48345453"/>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674648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5ED15-C744-C00F-576B-24CC02BBC9A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IS TSP CONDITION SATISFIED?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7BB124E-D50D-6ED4-8548-9EE40770F123}"/>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YES!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Based on the </a:t>
            </a:r>
            <a:r>
              <a:rPr lang="en-US" sz="2200" dirty="0" err="1"/>
              <a:t>assignedPoints</a:t>
            </a:r>
            <a:r>
              <a:rPr lang="en-US" sz="2200" dirty="0"/>
              <a:t>: [(1,2),(2,3),(3,4),(4,5),(5,1)], we can form cycles as follows: </a:t>
            </a:r>
          </a:p>
          <a:p>
            <a:pPr indent="-228600">
              <a:lnSpc>
                <a:spcPct val="90000"/>
              </a:lnSpc>
              <a:spcAft>
                <a:spcPts val="600"/>
              </a:spcAft>
              <a:buFont typeface="Arial" panose="020B0604020202020204" pitchFamily="34" charset="0"/>
              <a:buChar char="•"/>
            </a:pPr>
            <a:r>
              <a:rPr lang="en-US" sz="2200" dirty="0"/>
              <a:t>1 -&gt; 2 -&gt; 3 -&gt; 4 -&gt; 5 -&gt; 1</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These cycles satisfy the TSP condition, i.e. starting from the first node, visit all nodes and come back to the first node </a:t>
            </a:r>
          </a:p>
        </p:txBody>
      </p:sp>
      <p:graphicFrame>
        <p:nvGraphicFramePr>
          <p:cNvPr id="4" name="Table 3">
            <a:extLst>
              <a:ext uri="{FF2B5EF4-FFF2-40B4-BE49-F238E27FC236}">
                <a16:creationId xmlns:a16="http://schemas.microsoft.com/office/drawing/2014/main" id="{8D516ED8-3608-C73A-DD73-2CAC2009BC46}"/>
              </a:ext>
            </a:extLst>
          </p:cNvPr>
          <p:cNvGraphicFramePr>
            <a:graphicFrameLocks noGrp="1"/>
          </p:cNvGraphicFramePr>
          <p:nvPr>
            <p:extLst>
              <p:ext uri="{D42A27DB-BD31-4B8C-83A1-F6EECF244321}">
                <p14:modId xmlns:p14="http://schemas.microsoft.com/office/powerpoint/2010/main" val="1093667679"/>
              </p:ext>
            </p:extLst>
          </p:nvPr>
        </p:nvGraphicFramePr>
        <p:xfrm>
          <a:off x="7412324" y="1810512"/>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9</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1</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0</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strike="sngStrike" baseline="0" dirty="0">
                          <a:effectLst/>
                        </a:rPr>
                        <a:t>0</a:t>
                      </a:r>
                    </a:p>
                  </a:txBody>
                  <a:tcPr marL="0" marR="0" marT="0" marB="0" anchor="ctr">
                    <a:solidFill>
                      <a:schemeClr val="bg2">
                        <a:lumMod val="75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542961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9EBFB-10FC-74DB-AE76-40EDBD9C4250}"/>
              </a:ext>
            </a:extLst>
          </p:cNvPr>
          <p:cNvSpPr>
            <a:spLocks noGrp="1"/>
          </p:cNvSpPr>
          <p:nvPr>
            <p:ph type="title"/>
          </p:nvPr>
        </p:nvSpPr>
        <p:spPr>
          <a:xfrm>
            <a:off x="686834" y="1153572"/>
            <a:ext cx="3200400" cy="4461163"/>
          </a:xfrm>
        </p:spPr>
        <p:txBody>
          <a:bodyPr>
            <a:normAutofit/>
          </a:bodyPr>
          <a:lstStyle/>
          <a:p>
            <a:r>
              <a:rPr lang="en-IN">
                <a:solidFill>
                  <a:srgbClr val="FFFFFF"/>
                </a:solidFill>
              </a:rPr>
              <a:t>METHOD 4: NEAREST NEIGHBOR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CCCE5C-5762-09F3-C197-D86AB36F6CAC}"/>
              </a:ext>
            </a:extLst>
          </p:cNvPr>
          <p:cNvSpPr>
            <a:spLocks noGrp="1"/>
          </p:cNvSpPr>
          <p:nvPr>
            <p:ph idx="1"/>
          </p:nvPr>
        </p:nvSpPr>
        <p:spPr>
          <a:xfrm>
            <a:off x="4447308" y="591344"/>
            <a:ext cx="6906491" cy="5585619"/>
          </a:xfrm>
        </p:spPr>
        <p:txBody>
          <a:bodyPr anchor="ctr">
            <a:normAutofit/>
          </a:bodyPr>
          <a:lstStyle/>
          <a:p>
            <a:r>
              <a:rPr lang="en-IN" dirty="0"/>
              <a:t>When given a choice of vertices, the algorithm selects the nearest (least-cost) </a:t>
            </a:r>
            <a:r>
              <a:rPr lang="en-IN" dirty="0" err="1"/>
              <a:t>neighbor</a:t>
            </a:r>
            <a:endParaRPr lang="en-IN" dirty="0"/>
          </a:p>
        </p:txBody>
      </p:sp>
    </p:spTree>
    <p:extLst>
      <p:ext uri="{BB962C8B-B14F-4D97-AF65-F5344CB8AC3E}">
        <p14:creationId xmlns:p14="http://schemas.microsoft.com/office/powerpoint/2010/main" val="135843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58D5EF-5773-2C23-C506-9662E2515711}"/>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GETTING STARTED</a:t>
            </a:r>
          </a:p>
        </p:txBody>
      </p:sp>
      <p:pic>
        <p:nvPicPr>
          <p:cNvPr id="6" name="Graphic 5" descr="Run">
            <a:extLst>
              <a:ext uri="{FF2B5EF4-FFF2-40B4-BE49-F238E27FC236}">
                <a16:creationId xmlns:a16="http://schemas.microsoft.com/office/drawing/2014/main" id="{218D9F58-FE5C-3098-21A4-BA71F1171A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1957" y="2354239"/>
            <a:ext cx="3948085" cy="3948085"/>
          </a:xfrm>
          <a:prstGeom prst="rect">
            <a:avLst/>
          </a:prstGeom>
        </p:spPr>
      </p:pic>
    </p:spTree>
    <p:extLst>
      <p:ext uri="{BB962C8B-B14F-4D97-AF65-F5344CB8AC3E}">
        <p14:creationId xmlns:p14="http://schemas.microsoft.com/office/powerpoint/2010/main" val="215804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CD49B-0F4B-849A-0A29-A0EC14082058}"/>
              </a:ext>
            </a:extLst>
          </p:cNvPr>
          <p:cNvSpPr>
            <a:spLocks noGrp="1"/>
          </p:cNvSpPr>
          <p:nvPr>
            <p:ph type="title"/>
          </p:nvPr>
        </p:nvSpPr>
        <p:spPr>
          <a:xfrm>
            <a:off x="838200" y="365125"/>
            <a:ext cx="10515600" cy="1325563"/>
          </a:xfrm>
        </p:spPr>
        <p:txBody>
          <a:bodyPr>
            <a:normAutofit/>
          </a:bodyPr>
          <a:lstStyle/>
          <a:p>
            <a:r>
              <a:rPr lang="en-IN" sz="5400"/>
              <a:t>ALGORITHM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AD617-82CF-49C5-19B0-1A2DEB35FADF}"/>
              </a:ext>
            </a:extLst>
          </p:cNvPr>
          <p:cNvSpPr>
            <a:spLocks noGrp="1"/>
          </p:cNvSpPr>
          <p:nvPr>
            <p:ph idx="1"/>
          </p:nvPr>
        </p:nvSpPr>
        <p:spPr>
          <a:xfrm>
            <a:off x="838200" y="1929384"/>
            <a:ext cx="10515600" cy="4251960"/>
          </a:xfrm>
        </p:spPr>
        <p:txBody>
          <a:bodyPr>
            <a:normAutofit/>
          </a:bodyPr>
          <a:lstStyle/>
          <a:p>
            <a:r>
              <a:rPr lang="en-US" sz="2200"/>
              <a:t>The algorithm generates the optimal path to visit all the cities exactly once and return to the starting city.</a:t>
            </a:r>
          </a:p>
          <a:p>
            <a:r>
              <a:rPr lang="en-US" sz="2200"/>
              <a:t>Do for all the cities:</a:t>
            </a:r>
          </a:p>
          <a:p>
            <a:pPr marL="971550" lvl="1" indent="-514350">
              <a:buFont typeface="+mj-lt"/>
              <a:buAutoNum type="arabicPeriod"/>
            </a:pPr>
            <a:r>
              <a:rPr lang="en-US" sz="2200"/>
              <a:t>select a city as current city.</a:t>
            </a:r>
          </a:p>
          <a:p>
            <a:pPr marL="971550" lvl="1" indent="-514350">
              <a:buFont typeface="+mj-lt"/>
              <a:buAutoNum type="arabicPeriod"/>
            </a:pPr>
            <a:r>
              <a:rPr lang="en-US" sz="2200"/>
              <a:t>find out the shortest edge connecting the current city and an unvisited city.</a:t>
            </a:r>
          </a:p>
          <a:p>
            <a:pPr marL="971550" lvl="1" indent="-514350">
              <a:buFont typeface="+mj-lt"/>
              <a:buAutoNum type="arabicPeriod"/>
            </a:pPr>
            <a:r>
              <a:rPr lang="en-US" sz="2200"/>
              <a:t>set the new city as current city.</a:t>
            </a:r>
          </a:p>
          <a:p>
            <a:pPr marL="971550" lvl="1" indent="-514350">
              <a:buFont typeface="+mj-lt"/>
              <a:buAutoNum type="arabicPeriod"/>
            </a:pPr>
            <a:r>
              <a:rPr lang="en-US" sz="2200"/>
              <a:t>mark the previous current city as visited.</a:t>
            </a:r>
          </a:p>
          <a:p>
            <a:pPr marL="971550" lvl="1" indent="-514350">
              <a:buFont typeface="+mj-lt"/>
              <a:buAutoNum type="arabicPeriod"/>
            </a:pPr>
            <a:r>
              <a:rPr lang="en-US" sz="2200"/>
              <a:t>if all the cities are visited, then terminate.</a:t>
            </a:r>
          </a:p>
          <a:p>
            <a:pPr marL="971550" lvl="1" indent="-514350">
              <a:buFont typeface="+mj-lt"/>
              <a:buAutoNum type="arabicPeriod"/>
            </a:pPr>
            <a:r>
              <a:rPr lang="en-US" sz="2200"/>
              <a:t>Go to step 2.</a:t>
            </a:r>
            <a:endParaRPr lang="en-IN" sz="2200"/>
          </a:p>
        </p:txBody>
      </p:sp>
    </p:spTree>
    <p:extLst>
      <p:ext uri="{BB962C8B-B14F-4D97-AF65-F5344CB8AC3E}">
        <p14:creationId xmlns:p14="http://schemas.microsoft.com/office/powerpoint/2010/main" val="3093991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DE982-F3D0-C73C-60D1-57B602F60DA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DEFINE A DATA MATRIX</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5FC834B-1404-FAE0-5660-E6D7CD2B72A6}"/>
              </a:ext>
            </a:extLst>
          </p:cNvPr>
          <p:cNvGraphicFramePr>
            <a:graphicFrameLocks noGrp="1"/>
          </p:cNvGraphicFramePr>
          <p:nvPr>
            <p:extLst>
              <p:ext uri="{D42A27DB-BD31-4B8C-83A1-F6EECF244321}">
                <p14:modId xmlns:p14="http://schemas.microsoft.com/office/powerpoint/2010/main" val="3353593867"/>
              </p:ext>
            </p:extLst>
          </p:nvPr>
        </p:nvGraphicFramePr>
        <p:xfrm>
          <a:off x="6845396" y="1796796"/>
          <a:ext cx="2832415" cy="3236976"/>
        </p:xfrm>
        <a:graphic>
          <a:graphicData uri="http://schemas.openxmlformats.org/drawingml/2006/table">
            <a:tbl>
              <a:tblPr firstRow="1" firstCol="1" bandRow="1">
                <a:tableStyleId>{5C22544A-7EE6-4342-B048-85BDC9FD1C3A}</a:tableStyleId>
              </a:tblPr>
              <a:tblGrid>
                <a:gridCol w="417830">
                  <a:extLst>
                    <a:ext uri="{9D8B030D-6E8A-4147-A177-3AD203B41FA5}">
                      <a16:colId xmlns:a16="http://schemas.microsoft.com/office/drawing/2014/main" val="3381650459"/>
                    </a:ext>
                  </a:extLst>
                </a:gridCol>
                <a:gridCol w="482917">
                  <a:extLst>
                    <a:ext uri="{9D8B030D-6E8A-4147-A177-3AD203B41FA5}">
                      <a16:colId xmlns:a16="http://schemas.microsoft.com/office/drawing/2014/main" val="3840121190"/>
                    </a:ext>
                  </a:extLst>
                </a:gridCol>
                <a:gridCol w="482917">
                  <a:extLst>
                    <a:ext uri="{9D8B030D-6E8A-4147-A177-3AD203B41FA5}">
                      <a16:colId xmlns:a16="http://schemas.microsoft.com/office/drawing/2014/main" val="382604996"/>
                    </a:ext>
                  </a:extLst>
                </a:gridCol>
                <a:gridCol w="482917">
                  <a:extLst>
                    <a:ext uri="{9D8B030D-6E8A-4147-A177-3AD203B41FA5}">
                      <a16:colId xmlns:a16="http://schemas.microsoft.com/office/drawing/2014/main" val="3294781092"/>
                    </a:ext>
                  </a:extLst>
                </a:gridCol>
                <a:gridCol w="482917">
                  <a:extLst>
                    <a:ext uri="{9D8B030D-6E8A-4147-A177-3AD203B41FA5}">
                      <a16:colId xmlns:a16="http://schemas.microsoft.com/office/drawing/2014/main" val="887773674"/>
                    </a:ext>
                  </a:extLst>
                </a:gridCol>
                <a:gridCol w="482917">
                  <a:extLst>
                    <a:ext uri="{9D8B030D-6E8A-4147-A177-3AD203B41FA5}">
                      <a16:colId xmlns:a16="http://schemas.microsoft.com/office/drawing/2014/main" val="417865358"/>
                    </a:ext>
                  </a:extLst>
                </a:gridCol>
              </a:tblGrid>
              <a:tr h="539496">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539496">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539496">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539496">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539496">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539496">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6671554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0837754-B048-E53F-BECC-4F7C6C4FCBBF}"/>
              </a:ext>
            </a:extLst>
          </p:cNvPr>
          <p:cNvGraphicFramePr>
            <a:graphicFrameLocks noGrp="1"/>
          </p:cNvGraphicFramePr>
          <p:nvPr>
            <p:extLst>
              <p:ext uri="{D42A27DB-BD31-4B8C-83A1-F6EECF244321}">
                <p14:modId xmlns:p14="http://schemas.microsoft.com/office/powerpoint/2010/main" val="150872815"/>
              </p:ext>
            </p:extLst>
          </p:nvPr>
        </p:nvGraphicFramePr>
        <p:xfrm>
          <a:off x="645182" y="266261"/>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effectLst/>
                        </a:rPr>
                        <a:t>4</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5" name="Table 4">
            <a:extLst>
              <a:ext uri="{FF2B5EF4-FFF2-40B4-BE49-F238E27FC236}">
                <a16:creationId xmlns:a16="http://schemas.microsoft.com/office/drawing/2014/main" id="{9866B638-33E2-4B77-C4AD-3034D2EBD48F}"/>
              </a:ext>
            </a:extLst>
          </p:cNvPr>
          <p:cNvGraphicFramePr>
            <a:graphicFrameLocks noGrp="1"/>
          </p:cNvGraphicFramePr>
          <p:nvPr>
            <p:extLst>
              <p:ext uri="{D42A27DB-BD31-4B8C-83A1-F6EECF244321}">
                <p14:modId xmlns:p14="http://schemas.microsoft.com/office/powerpoint/2010/main" val="2851273687"/>
              </p:ext>
            </p:extLst>
          </p:nvPr>
        </p:nvGraphicFramePr>
        <p:xfrm>
          <a:off x="4573749" y="266261"/>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5</a:t>
                      </a:r>
                      <a:endParaRPr lang="en-IN" sz="3300" dirty="0">
                        <a:solidFill>
                          <a:srgbClr val="FFFF00"/>
                        </a:solidFill>
                        <a:effectLst/>
                      </a:endParaRPr>
                    </a:p>
                  </a:txBody>
                  <a:tcPr marL="0" marR="0" marT="0" marB="0" anchor="ctr">
                    <a:solidFill>
                      <a:srgbClr val="92D050"/>
                    </a:solidFill>
                  </a:tcP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4</a:t>
                      </a:r>
                      <a:endParaRPr lang="en-IN" sz="3300" dirty="0">
                        <a:solidFill>
                          <a:srgbClr val="FF00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effectLst/>
                        </a:rPr>
                        <a:t>5</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10" name="Table 9">
            <a:extLst>
              <a:ext uri="{FF2B5EF4-FFF2-40B4-BE49-F238E27FC236}">
                <a16:creationId xmlns:a16="http://schemas.microsoft.com/office/drawing/2014/main" id="{0A67A12F-0CDE-87C0-C891-ACCEE37D3769}"/>
              </a:ext>
            </a:extLst>
          </p:cNvPr>
          <p:cNvGraphicFramePr>
            <a:graphicFrameLocks noGrp="1"/>
          </p:cNvGraphicFramePr>
          <p:nvPr>
            <p:extLst>
              <p:ext uri="{D42A27DB-BD31-4B8C-83A1-F6EECF244321}">
                <p14:modId xmlns:p14="http://schemas.microsoft.com/office/powerpoint/2010/main" val="2616513682"/>
              </p:ext>
            </p:extLst>
          </p:nvPr>
        </p:nvGraphicFramePr>
        <p:xfrm>
          <a:off x="8502316" y="266261"/>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3</a:t>
                      </a:r>
                      <a:endParaRPr lang="en-IN" sz="3300" dirty="0">
                        <a:solidFill>
                          <a:srgbClr val="FFFF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5</a:t>
                      </a:r>
                      <a:endParaRPr lang="en-IN" sz="3300" dirty="0">
                        <a:solidFill>
                          <a:srgbClr val="FFFF00"/>
                        </a:solidFill>
                        <a:effectLst/>
                      </a:endParaRPr>
                    </a:p>
                  </a:txBody>
                  <a:tcPr marL="0" marR="0" marT="0" marB="0" anchor="ct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effectLst/>
                        </a:rPr>
                        <a:t>3</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4</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5</a:t>
                      </a:r>
                      <a:endParaRPr lang="en-IN" sz="3300" dirty="0">
                        <a:solidFill>
                          <a:srgbClr val="FF00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11" name="Table 10">
            <a:extLst>
              <a:ext uri="{FF2B5EF4-FFF2-40B4-BE49-F238E27FC236}">
                <a16:creationId xmlns:a16="http://schemas.microsoft.com/office/drawing/2014/main" id="{D86E66C2-DF7F-FC8B-51EE-83CB0E85A568}"/>
              </a:ext>
            </a:extLst>
          </p:cNvPr>
          <p:cNvGraphicFramePr>
            <a:graphicFrameLocks noGrp="1"/>
          </p:cNvGraphicFramePr>
          <p:nvPr>
            <p:extLst>
              <p:ext uri="{D42A27DB-BD31-4B8C-83A1-F6EECF244321}">
                <p14:modId xmlns:p14="http://schemas.microsoft.com/office/powerpoint/2010/main" val="3213054293"/>
              </p:ext>
            </p:extLst>
          </p:nvPr>
        </p:nvGraphicFramePr>
        <p:xfrm>
          <a:off x="645182" y="3574219"/>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3</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5</a:t>
                      </a:r>
                      <a:endParaRPr lang="en-IN" sz="3300" dirty="0">
                        <a:solidFill>
                          <a:srgbClr val="FFFF00"/>
                        </a:solidFill>
                        <a:effectLst/>
                      </a:endParaRPr>
                    </a:p>
                  </a:txBody>
                  <a:tcPr marL="0" marR="0" marT="0" marB="0" anchor="ct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3</a:t>
                      </a:r>
                      <a:endParaRPr lang="en-IN" sz="3300" dirty="0">
                        <a:solidFill>
                          <a:srgbClr val="FF00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4">
                        <a:lumMod val="60000"/>
                        <a:lumOff val="4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4</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5</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12" name="Table 11">
            <a:extLst>
              <a:ext uri="{FF2B5EF4-FFF2-40B4-BE49-F238E27FC236}">
                <a16:creationId xmlns:a16="http://schemas.microsoft.com/office/drawing/2014/main" id="{6CFF9AC1-D540-E600-701E-15EE61F52ED6}"/>
              </a:ext>
            </a:extLst>
          </p:cNvPr>
          <p:cNvGraphicFramePr>
            <a:graphicFrameLocks noGrp="1"/>
          </p:cNvGraphicFramePr>
          <p:nvPr>
            <p:extLst>
              <p:ext uri="{D42A27DB-BD31-4B8C-83A1-F6EECF244321}">
                <p14:modId xmlns:p14="http://schemas.microsoft.com/office/powerpoint/2010/main" val="1198912668"/>
              </p:ext>
            </p:extLst>
          </p:nvPr>
        </p:nvGraphicFramePr>
        <p:xfrm>
          <a:off x="4573749" y="3574219"/>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effectLst/>
                        </a:rPr>
                        <a:t>1</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2</a:t>
                      </a:r>
                      <a:endParaRPr lang="en-IN" sz="3300" dirty="0">
                        <a:solidFill>
                          <a:srgbClr val="FFFF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kern="1200" dirty="0">
                          <a:solidFill>
                            <a:srgbClr val="FFFF00"/>
                          </a:solidFill>
                          <a:effectLst/>
                        </a:rPr>
                        <a:t>3</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5</a:t>
                      </a:r>
                      <a:endParaRPr lang="en-IN" sz="3300" dirty="0">
                        <a:solidFill>
                          <a:srgbClr val="FFFF00"/>
                        </a:solidFill>
                        <a:effectLst/>
                      </a:endParaRPr>
                    </a:p>
                  </a:txBody>
                  <a:tcPr marL="0" marR="0" marT="0" marB="0" anchor="ct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effectLst/>
                        </a:rPr>
                        <a:t>2</a:t>
                      </a: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3</a:t>
                      </a:r>
                      <a:endParaRPr lang="en-IN" sz="3300" dirty="0">
                        <a:solidFill>
                          <a:srgbClr val="FF00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4</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5</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graphicFrame>
        <p:nvGraphicFramePr>
          <p:cNvPr id="13" name="Table 12">
            <a:extLst>
              <a:ext uri="{FF2B5EF4-FFF2-40B4-BE49-F238E27FC236}">
                <a16:creationId xmlns:a16="http://schemas.microsoft.com/office/drawing/2014/main" id="{601F8740-2DE8-89AB-C9EC-81526E5A4503}"/>
              </a:ext>
            </a:extLst>
          </p:cNvPr>
          <p:cNvGraphicFramePr>
            <a:graphicFrameLocks noGrp="1"/>
          </p:cNvGraphicFramePr>
          <p:nvPr>
            <p:extLst>
              <p:ext uri="{D42A27DB-BD31-4B8C-83A1-F6EECF244321}">
                <p14:modId xmlns:p14="http://schemas.microsoft.com/office/powerpoint/2010/main" val="2466637904"/>
              </p:ext>
            </p:extLst>
          </p:nvPr>
        </p:nvGraphicFramePr>
        <p:xfrm>
          <a:off x="8502316" y="3574219"/>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1</a:t>
                      </a:r>
                      <a:endParaRPr lang="en-IN" sz="3300" dirty="0">
                        <a:solidFill>
                          <a:srgbClr val="FFFF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kern="1200" dirty="0">
                          <a:solidFill>
                            <a:srgbClr val="FFFF00"/>
                          </a:solidFill>
                          <a:effectLst/>
                        </a:rPr>
                        <a:t>2</a:t>
                      </a:r>
                      <a:endParaRPr lang="en-IN" sz="3300" dirty="0">
                        <a:solidFill>
                          <a:srgbClr val="FFFF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kern="1200" dirty="0">
                          <a:solidFill>
                            <a:srgbClr val="FFFF00"/>
                          </a:solidFill>
                          <a:effectLst/>
                        </a:rPr>
                        <a:t>3</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5</a:t>
                      </a:r>
                      <a:endParaRPr lang="en-IN" sz="3300" dirty="0">
                        <a:solidFill>
                          <a:srgbClr val="FFFF00"/>
                        </a:solidFill>
                        <a:effectLst/>
                      </a:endParaRPr>
                    </a:p>
                  </a:txBody>
                  <a:tcPr marL="0" marR="0" marT="0" marB="0" anchor="ct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2</a:t>
                      </a:r>
                      <a:endParaRPr lang="en-IN" sz="3300" dirty="0">
                        <a:solidFill>
                          <a:srgbClr val="FF0000"/>
                        </a:solidFill>
                        <a:effectLst/>
                      </a:endParaRPr>
                    </a:p>
                  </a:txBody>
                  <a:tcPr marL="0" marR="0" marT="0" marB="0" anchor="ctr">
                    <a:solidFill>
                      <a:srgbClr val="92D050"/>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3</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4</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5</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Tree>
    <p:extLst>
      <p:ext uri="{BB962C8B-B14F-4D97-AF65-F5344CB8AC3E}">
        <p14:creationId xmlns:p14="http://schemas.microsoft.com/office/powerpoint/2010/main" val="2261799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58DC-2904-24BE-6699-8399B82BF917}"/>
              </a:ext>
            </a:extLst>
          </p:cNvPr>
          <p:cNvSpPr>
            <a:spLocks noGrp="1"/>
          </p:cNvSpPr>
          <p:nvPr>
            <p:ph type="title"/>
          </p:nvPr>
        </p:nvSpPr>
        <p:spPr/>
        <p:txBody>
          <a:bodyPr/>
          <a:lstStyle/>
          <a:p>
            <a:r>
              <a:rPr lang="en-IN" dirty="0"/>
              <a:t>PATH AND COST CALCULATION</a:t>
            </a:r>
          </a:p>
        </p:txBody>
      </p:sp>
      <p:graphicFrame>
        <p:nvGraphicFramePr>
          <p:cNvPr id="4" name="Content Placeholder 3">
            <a:extLst>
              <a:ext uri="{FF2B5EF4-FFF2-40B4-BE49-F238E27FC236}">
                <a16:creationId xmlns:a16="http://schemas.microsoft.com/office/drawing/2014/main" id="{9316D0C6-29A8-C3FF-7F70-04EE39DDB28C}"/>
              </a:ext>
            </a:extLst>
          </p:cNvPr>
          <p:cNvGraphicFramePr>
            <a:graphicFrameLocks noGrp="1"/>
          </p:cNvGraphicFramePr>
          <p:nvPr>
            <p:ph idx="1"/>
            <p:extLst>
              <p:ext uri="{D42A27DB-BD31-4B8C-83A1-F6EECF244321}">
                <p14:modId xmlns:p14="http://schemas.microsoft.com/office/powerpoint/2010/main" val="138147538"/>
              </p:ext>
            </p:extLst>
          </p:nvPr>
        </p:nvGraphicFramePr>
        <p:xfrm>
          <a:off x="8309298" y="2681660"/>
          <a:ext cx="3044502" cy="3017520"/>
        </p:xfrm>
        <a:graphic>
          <a:graphicData uri="http://schemas.openxmlformats.org/drawingml/2006/table">
            <a:tbl>
              <a:tblPr firstRow="1" firstCol="1" bandRow="1">
                <a:tableStyleId>{5C22544A-7EE6-4342-B048-85BDC9FD1C3A}</a:tableStyleId>
              </a:tblPr>
              <a:tblGrid>
                <a:gridCol w="507417">
                  <a:extLst>
                    <a:ext uri="{9D8B030D-6E8A-4147-A177-3AD203B41FA5}">
                      <a16:colId xmlns:a16="http://schemas.microsoft.com/office/drawing/2014/main" val="3381650459"/>
                    </a:ext>
                  </a:extLst>
                </a:gridCol>
                <a:gridCol w="507417">
                  <a:extLst>
                    <a:ext uri="{9D8B030D-6E8A-4147-A177-3AD203B41FA5}">
                      <a16:colId xmlns:a16="http://schemas.microsoft.com/office/drawing/2014/main" val="3840121190"/>
                    </a:ext>
                  </a:extLst>
                </a:gridCol>
                <a:gridCol w="507417">
                  <a:extLst>
                    <a:ext uri="{9D8B030D-6E8A-4147-A177-3AD203B41FA5}">
                      <a16:colId xmlns:a16="http://schemas.microsoft.com/office/drawing/2014/main" val="382604996"/>
                    </a:ext>
                  </a:extLst>
                </a:gridCol>
                <a:gridCol w="507417">
                  <a:extLst>
                    <a:ext uri="{9D8B030D-6E8A-4147-A177-3AD203B41FA5}">
                      <a16:colId xmlns:a16="http://schemas.microsoft.com/office/drawing/2014/main" val="3294781092"/>
                    </a:ext>
                  </a:extLst>
                </a:gridCol>
                <a:gridCol w="507417">
                  <a:extLst>
                    <a:ext uri="{9D8B030D-6E8A-4147-A177-3AD203B41FA5}">
                      <a16:colId xmlns:a16="http://schemas.microsoft.com/office/drawing/2014/main" val="887773674"/>
                    </a:ext>
                  </a:extLst>
                </a:gridCol>
                <a:gridCol w="507417">
                  <a:extLst>
                    <a:ext uri="{9D8B030D-6E8A-4147-A177-3AD203B41FA5}">
                      <a16:colId xmlns:a16="http://schemas.microsoft.com/office/drawing/2014/main" val="417865358"/>
                    </a:ext>
                  </a:extLst>
                </a:gridCol>
              </a:tblGrid>
              <a:tr h="425850">
                <a:tc>
                  <a:txBody>
                    <a:bodyPr/>
                    <a:lstStyle/>
                    <a:p>
                      <a:pPr marL="0" algn="ctr" rtl="0" eaLnBrk="1" latinLnBrk="0" hangingPunct="1">
                        <a:spcBef>
                          <a:spcPts val="0"/>
                        </a:spcBef>
                        <a:spcAft>
                          <a:spcPts val="0"/>
                        </a:spcAft>
                      </a:pPr>
                      <a:endParaRPr lang="en-IN" sz="3300" dirty="0">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1</a:t>
                      </a:r>
                      <a:endParaRPr lang="en-IN" sz="3300" dirty="0">
                        <a:solidFill>
                          <a:srgbClr val="FFFF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kern="1200" dirty="0">
                          <a:solidFill>
                            <a:srgbClr val="FFFF00"/>
                          </a:solidFill>
                          <a:effectLst/>
                        </a:rPr>
                        <a:t>2</a:t>
                      </a:r>
                      <a:endParaRPr lang="en-IN" sz="3300" dirty="0">
                        <a:solidFill>
                          <a:srgbClr val="FFFF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kern="1200" dirty="0">
                          <a:solidFill>
                            <a:srgbClr val="FFFF00"/>
                          </a:solidFill>
                          <a:effectLst/>
                        </a:rPr>
                        <a:t>3</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4</a:t>
                      </a:r>
                      <a:endParaRPr lang="en-IN" sz="3300" dirty="0">
                        <a:solidFill>
                          <a:srgbClr val="FFFF00"/>
                        </a:solidFill>
                        <a:effectLst/>
                      </a:endParaRPr>
                    </a:p>
                  </a:txBody>
                  <a:tcPr marL="0" marR="0" marT="0" marB="0" anchor="ctr"/>
                </a:tc>
                <a:tc>
                  <a:txBody>
                    <a:bodyPr/>
                    <a:lstStyle/>
                    <a:p>
                      <a:pPr marL="0" algn="ctr" rtl="0" eaLnBrk="1" latinLnBrk="0" hangingPunct="1">
                        <a:spcBef>
                          <a:spcPts val="0"/>
                        </a:spcBef>
                        <a:spcAft>
                          <a:spcPts val="0"/>
                        </a:spcAft>
                      </a:pPr>
                      <a:r>
                        <a:rPr lang="en-IN" sz="3300" kern="1200" dirty="0">
                          <a:solidFill>
                            <a:srgbClr val="FFFF00"/>
                          </a:solidFill>
                          <a:effectLst/>
                        </a:rPr>
                        <a:t>5</a:t>
                      </a:r>
                      <a:endParaRPr lang="en-IN" sz="3300" dirty="0">
                        <a:solidFill>
                          <a:srgbClr val="FFFF00"/>
                        </a:solidFill>
                        <a:effectLst/>
                      </a:endParaRPr>
                    </a:p>
                  </a:txBody>
                  <a:tcPr marL="0" marR="0" marT="0" marB="0" anchor="ctr"/>
                </a:tc>
                <a:extLst>
                  <a:ext uri="{0D108BD9-81ED-4DB2-BD59-A6C34878D82A}">
                    <a16:rowId xmlns:a16="http://schemas.microsoft.com/office/drawing/2014/main" val="207886163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1</a:t>
                      </a:r>
                      <a:endParaRPr lang="en-IN" sz="3300" dirty="0">
                        <a:solidFill>
                          <a:srgbClr val="FF0000"/>
                        </a:solidFill>
                        <a:effectLst/>
                      </a:endParaRPr>
                    </a:p>
                  </a:txBody>
                  <a:tcPr marL="0" marR="0" marT="0" marB="0" anchor="ct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b="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extLst>
                  <a:ext uri="{0D108BD9-81ED-4DB2-BD59-A6C34878D82A}">
                    <a16:rowId xmlns:a16="http://schemas.microsoft.com/office/drawing/2014/main" val="4226925059"/>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2</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extLst>
                  <a:ext uri="{0D108BD9-81ED-4DB2-BD59-A6C34878D82A}">
                    <a16:rowId xmlns:a16="http://schemas.microsoft.com/office/drawing/2014/main" val="4162763614"/>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3</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7</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8</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extLst>
                  <a:ext uri="{0D108BD9-81ED-4DB2-BD59-A6C34878D82A}">
                    <a16:rowId xmlns:a16="http://schemas.microsoft.com/office/drawing/2014/main" val="3947093782"/>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4</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4</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6</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extLst>
                  <a:ext uri="{0D108BD9-81ED-4DB2-BD59-A6C34878D82A}">
                    <a16:rowId xmlns:a16="http://schemas.microsoft.com/office/drawing/2014/main" val="1486204080"/>
                  </a:ext>
                </a:extLst>
              </a:tr>
              <a:tr h="425850">
                <a:tc>
                  <a:txBody>
                    <a:bodyPr/>
                    <a:lstStyle/>
                    <a:p>
                      <a:pPr marL="0" algn="ctr" rtl="0" eaLnBrk="1" latinLnBrk="0" hangingPunct="1">
                        <a:spcBef>
                          <a:spcPts val="0"/>
                        </a:spcBef>
                        <a:spcAft>
                          <a:spcPts val="0"/>
                        </a:spcAft>
                      </a:pPr>
                      <a:r>
                        <a:rPr lang="en-IN" sz="3300" kern="1200" dirty="0">
                          <a:solidFill>
                            <a:srgbClr val="FF0000"/>
                          </a:solidFill>
                          <a:effectLst/>
                        </a:rPr>
                        <a:t>5</a:t>
                      </a:r>
                      <a:endParaRPr lang="en-IN" sz="3300" dirty="0">
                        <a:solidFill>
                          <a:srgbClr val="FF0000"/>
                        </a:solidFill>
                        <a:effectLst/>
                      </a:endParaRPr>
                    </a:p>
                  </a:txBody>
                  <a:tcPr marL="0" marR="0" marT="0" marB="0" anchor="ctr">
                    <a:solidFill>
                      <a:schemeClr val="accent1"/>
                    </a:solidFill>
                  </a:tcPr>
                </a:tc>
                <a:tc>
                  <a:txBody>
                    <a:bodyPr/>
                    <a:lstStyle/>
                    <a:p>
                      <a:pPr marL="0" algn="ctr" rtl="0" eaLnBrk="1" latinLnBrk="0" hangingPunct="1">
                        <a:spcBef>
                          <a:spcPts val="0"/>
                        </a:spcBef>
                        <a:spcAft>
                          <a:spcPts val="0"/>
                        </a:spcAft>
                      </a:pPr>
                      <a:r>
                        <a:rPr lang="en-IN" sz="3300" dirty="0">
                          <a:effectLst/>
                        </a:rPr>
                        <a:t>5</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3</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5">
                        <a:lumMod val="60000"/>
                        <a:lumOff val="40000"/>
                      </a:schemeClr>
                    </a:solidFill>
                  </a:tcPr>
                </a:tc>
                <a:tc>
                  <a:txBody>
                    <a:bodyPr/>
                    <a:lstStyle/>
                    <a:p>
                      <a:pPr marL="0" algn="ctr" rtl="0" eaLnBrk="1" latinLnBrk="0" hangingPunct="1">
                        <a:spcBef>
                          <a:spcPts val="0"/>
                        </a:spcBef>
                        <a:spcAft>
                          <a:spcPts val="0"/>
                        </a:spcAft>
                      </a:pPr>
                      <a:r>
                        <a:rPr lang="en-IN" sz="3300" dirty="0">
                          <a:effectLst/>
                        </a:rPr>
                        <a:t>2</a:t>
                      </a:r>
                    </a:p>
                  </a:txBody>
                  <a:tcPr marL="0" marR="0" marT="0" marB="0" anchor="ctr">
                    <a:solidFill>
                      <a:schemeClr val="accent1">
                        <a:lumMod val="20000"/>
                        <a:lumOff val="80000"/>
                      </a:schemeClr>
                    </a:solidFill>
                  </a:tcPr>
                </a:tc>
                <a:tc>
                  <a:txBody>
                    <a:bodyPr/>
                    <a:lstStyle/>
                    <a:p>
                      <a:pPr marL="0" algn="ctr" rtl="0" eaLnBrk="1" latinLnBrk="0" hangingPunct="1">
                        <a:spcBef>
                          <a:spcPts val="0"/>
                        </a:spcBef>
                        <a:spcAft>
                          <a:spcPts val="0"/>
                        </a:spcAft>
                      </a:pPr>
                      <a:r>
                        <a:rPr lang="en-IN" sz="3300" b="0" i="0" kern="1200" dirty="0">
                          <a:solidFill>
                            <a:schemeClr val="dk1"/>
                          </a:solidFill>
                          <a:effectLst/>
                          <a:latin typeface="+mn-lt"/>
                          <a:ea typeface="+mn-ea"/>
                          <a:cs typeface="+mn-cs"/>
                        </a:rPr>
                        <a:t>∞</a:t>
                      </a:r>
                      <a:endParaRPr lang="en-IN" sz="3300" dirty="0">
                        <a:effectLst/>
                      </a:endParaRPr>
                    </a:p>
                  </a:txBody>
                  <a:tcPr marL="0" marR="0" marT="0" marB="0" anchor="ctr">
                    <a:solidFill>
                      <a:schemeClr val="accent1">
                        <a:lumMod val="20000"/>
                        <a:lumOff val="80000"/>
                      </a:schemeClr>
                    </a:solidFill>
                  </a:tcPr>
                </a:tc>
                <a:extLst>
                  <a:ext uri="{0D108BD9-81ED-4DB2-BD59-A6C34878D82A}">
                    <a16:rowId xmlns:a16="http://schemas.microsoft.com/office/drawing/2014/main" val="2379629753"/>
                  </a:ext>
                </a:extLst>
              </a:tr>
            </a:tbl>
          </a:graphicData>
        </a:graphic>
      </p:graphicFrame>
      <p:sp>
        <p:nvSpPr>
          <p:cNvPr id="6" name="TextBox 5">
            <a:extLst>
              <a:ext uri="{FF2B5EF4-FFF2-40B4-BE49-F238E27FC236}">
                <a16:creationId xmlns:a16="http://schemas.microsoft.com/office/drawing/2014/main" id="{6204609F-510A-682C-8C7B-193F4D3A0CEA}"/>
              </a:ext>
            </a:extLst>
          </p:cNvPr>
          <p:cNvSpPr txBox="1"/>
          <p:nvPr/>
        </p:nvSpPr>
        <p:spPr>
          <a:xfrm>
            <a:off x="838200" y="2040418"/>
            <a:ext cx="7177391" cy="4401205"/>
          </a:xfrm>
          <a:prstGeom prst="rect">
            <a:avLst/>
          </a:prstGeom>
          <a:noFill/>
        </p:spPr>
        <p:txBody>
          <a:bodyPr wrap="square" rtlCol="0">
            <a:spAutoFit/>
          </a:bodyPr>
          <a:lstStyle/>
          <a:p>
            <a:r>
              <a:rPr lang="en-IN" sz="2800" dirty="0"/>
              <a:t>Path followed is: 1 -&gt; 4 -&gt; 5 -&gt; 3 -&gt; 2 -&gt; 1</a:t>
            </a:r>
          </a:p>
          <a:p>
            <a:endParaRPr lang="en-IN" sz="2800" dirty="0"/>
          </a:p>
          <a:p>
            <a:r>
              <a:rPr lang="en-IN" sz="2800" dirty="0"/>
              <a:t>Cost is calculated as follows:</a:t>
            </a:r>
          </a:p>
          <a:p>
            <a:r>
              <a:rPr lang="en-IN" sz="2800" dirty="0"/>
              <a:t>1 -&gt; 4 = 3</a:t>
            </a:r>
          </a:p>
          <a:p>
            <a:r>
              <a:rPr lang="en-IN" sz="2800" dirty="0"/>
              <a:t>4 -&gt; 5 = 2</a:t>
            </a:r>
          </a:p>
          <a:p>
            <a:r>
              <a:rPr lang="en-IN" sz="2800" dirty="0"/>
              <a:t>5 -&gt; 3 = 2</a:t>
            </a:r>
          </a:p>
          <a:p>
            <a:r>
              <a:rPr lang="en-IN" sz="2800" dirty="0"/>
              <a:t>3 -&gt; 2 = 8</a:t>
            </a:r>
          </a:p>
          <a:p>
            <a:r>
              <a:rPr lang="en-IN" sz="2800" dirty="0"/>
              <a:t>2 -&gt; 1 = 7</a:t>
            </a:r>
          </a:p>
          <a:p>
            <a:endParaRPr lang="en-IN" sz="2800" dirty="0"/>
          </a:p>
          <a:p>
            <a:r>
              <a:rPr lang="en-IN" sz="2800" dirty="0"/>
              <a:t>Total  = 22 </a:t>
            </a:r>
          </a:p>
        </p:txBody>
      </p:sp>
    </p:spTree>
    <p:extLst>
      <p:ext uri="{BB962C8B-B14F-4D97-AF65-F5344CB8AC3E}">
        <p14:creationId xmlns:p14="http://schemas.microsoft.com/office/powerpoint/2010/main" val="167347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FA574AC-7FAD-D35E-2C20-89E963B3FC57}"/>
              </a:ext>
            </a:extLst>
          </p:cNvPr>
          <p:cNvSpPr>
            <a:spLocks noGrp="1"/>
          </p:cNvSpPr>
          <p:nvPr>
            <p:ph type="title"/>
          </p:nvPr>
        </p:nvSpPr>
        <p:spPr>
          <a:xfrm>
            <a:off x="765051" y="662400"/>
            <a:ext cx="3384000" cy="1492132"/>
          </a:xfrm>
        </p:spPr>
        <p:txBody>
          <a:bodyPr anchor="t">
            <a:normAutofit/>
          </a:bodyPr>
          <a:lstStyle/>
          <a:p>
            <a:r>
              <a:rPr lang="en-US" sz="3700">
                <a:solidFill>
                  <a:schemeClr val="bg1"/>
                </a:solidFill>
                <a:cs typeface="Calibri Light"/>
              </a:rPr>
              <a:t>STEP 1: Installing Python v3</a:t>
            </a:r>
            <a:endParaRPr lang="en-US" sz="3700">
              <a:solidFill>
                <a:schemeClr val="bg1"/>
              </a:solidFill>
            </a:endParaRPr>
          </a:p>
        </p:txBody>
      </p:sp>
      <p:sp>
        <p:nvSpPr>
          <p:cNvPr id="3" name="Content Placeholder 2">
            <a:extLst>
              <a:ext uri="{FF2B5EF4-FFF2-40B4-BE49-F238E27FC236}">
                <a16:creationId xmlns:a16="http://schemas.microsoft.com/office/drawing/2014/main" id="{902C91C4-352A-095A-D40A-FC9E4BCFDAE3}"/>
              </a:ext>
            </a:extLst>
          </p:cNvPr>
          <p:cNvSpPr>
            <a:spLocks noGrp="1"/>
          </p:cNvSpPr>
          <p:nvPr>
            <p:ph idx="1"/>
          </p:nvPr>
        </p:nvSpPr>
        <p:spPr>
          <a:xfrm>
            <a:off x="765051" y="2286000"/>
            <a:ext cx="3384000" cy="3844800"/>
          </a:xfrm>
        </p:spPr>
        <p:txBody>
          <a:bodyPr vert="horz" lIns="91440" tIns="45720" rIns="91440" bIns="45720" rtlCol="0" anchor="t">
            <a:normAutofit/>
          </a:bodyPr>
          <a:lstStyle/>
          <a:p>
            <a:r>
              <a:rPr lang="en-US" sz="2000" dirty="0">
                <a:solidFill>
                  <a:schemeClr val="bg1">
                    <a:alpha val="60000"/>
                  </a:schemeClr>
                </a:solidFill>
                <a:ea typeface="+mn-lt"/>
                <a:cs typeface="+mn-lt"/>
              </a:rPr>
              <a:t>First, visit the official Python website (</a:t>
            </a:r>
            <a:r>
              <a:rPr lang="en-US" sz="2000" dirty="0">
                <a:solidFill>
                  <a:schemeClr val="bg1">
                    <a:alpha val="60000"/>
                  </a:schemeClr>
                </a:solidFill>
                <a:ea typeface="+mn-lt"/>
                <a:cs typeface="+mn-lt"/>
                <a:hlinkClick r:id="rId2">
                  <a:extLst>
                    <a:ext uri="{A12FA001-AC4F-418D-AE19-62706E023703}">
                      <ahyp:hlinkClr xmlns:ahyp="http://schemas.microsoft.com/office/drawing/2018/hyperlinkcolor" val="tx"/>
                    </a:ext>
                  </a:extLst>
                </a:hlinkClick>
              </a:rPr>
              <a:t>www.python.org</a:t>
            </a:r>
            <a:r>
              <a:rPr lang="en-US" sz="2000" dirty="0">
                <a:solidFill>
                  <a:schemeClr val="bg1">
                    <a:alpha val="60000"/>
                  </a:schemeClr>
                </a:solidFill>
                <a:ea typeface="+mn-lt"/>
                <a:cs typeface="+mn-lt"/>
              </a:rPr>
              <a:t>)</a:t>
            </a:r>
            <a:endParaRPr lang="en-US" sz="2000" dirty="0">
              <a:solidFill>
                <a:schemeClr val="bg1">
                  <a:alpha val="60000"/>
                </a:schemeClr>
              </a:solidFill>
              <a:cs typeface="Calibri" panose="020F0502020204030204"/>
            </a:endParaRPr>
          </a:p>
          <a:p>
            <a:r>
              <a:rPr lang="en-US" sz="2000" dirty="0">
                <a:solidFill>
                  <a:schemeClr val="bg1">
                    <a:alpha val="60000"/>
                  </a:schemeClr>
                </a:solidFill>
                <a:ea typeface="+mn-lt"/>
                <a:cs typeface="+mn-lt"/>
              </a:rPr>
              <a:t>In the Downloads section, select the latest version of Python 3 and download it. Once downloaded double-click on the installer.</a:t>
            </a:r>
          </a:p>
          <a:p>
            <a:r>
              <a:rPr lang="en-US" sz="2000" dirty="0">
                <a:solidFill>
                  <a:schemeClr val="bg1">
                    <a:alpha val="60000"/>
                  </a:schemeClr>
                </a:solidFill>
                <a:ea typeface="+mn-lt"/>
                <a:cs typeface="+mn-lt"/>
              </a:rPr>
              <a:t>As shown in the image, check both the boxes and 'Install Now'.</a:t>
            </a:r>
          </a:p>
          <a:p>
            <a:endParaRPr lang="en-US" sz="2000">
              <a:solidFill>
                <a:srgbClr val="FFFFFF">
                  <a:alpha val="60000"/>
                </a:srgbClr>
              </a:solidFill>
              <a:ea typeface="+mn-lt"/>
              <a:cs typeface="+mn-lt"/>
            </a:endParaRPr>
          </a:p>
          <a:p>
            <a:pPr marL="0" indent="0">
              <a:buNone/>
            </a:pPr>
            <a:endParaRPr lang="en-US" sz="2000">
              <a:solidFill>
                <a:srgbClr val="FFFFFF">
                  <a:alpha val="60000"/>
                </a:srgbClr>
              </a:solidFill>
              <a:ea typeface="+mn-lt"/>
              <a:cs typeface="+mn-lt"/>
            </a:endParaRPr>
          </a:p>
        </p:txBody>
      </p:sp>
      <p:pic>
        <p:nvPicPr>
          <p:cNvPr id="4" name="Picture 4" descr="Graphical user interface, text, application&#10;&#10;Description automatically generated">
            <a:extLst>
              <a:ext uri="{FF2B5EF4-FFF2-40B4-BE49-F238E27FC236}">
                <a16:creationId xmlns:a16="http://schemas.microsoft.com/office/drawing/2014/main" id="{7EF1FDB5-5B00-E643-9F94-F750985531BA}"/>
              </a:ext>
            </a:extLst>
          </p:cNvPr>
          <p:cNvPicPr>
            <a:picLocks noChangeAspect="1"/>
          </p:cNvPicPr>
          <p:nvPr/>
        </p:nvPicPr>
        <p:blipFill>
          <a:blip r:embed="rId3"/>
          <a:stretch>
            <a:fillRect/>
          </a:stretch>
        </p:blipFill>
        <p:spPr>
          <a:xfrm>
            <a:off x="5411053" y="1587156"/>
            <a:ext cx="6014185" cy="3683688"/>
          </a:xfrm>
          <a:prstGeom prst="rect">
            <a:avLst/>
          </a:prstGeom>
        </p:spPr>
      </p:pic>
    </p:spTree>
    <p:extLst>
      <p:ext uri="{BB962C8B-B14F-4D97-AF65-F5344CB8AC3E}">
        <p14:creationId xmlns:p14="http://schemas.microsoft.com/office/powerpoint/2010/main" val="265270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B8CCAD-CB45-D80A-235A-DF5D00C33A6F}"/>
              </a:ext>
            </a:extLst>
          </p:cNvPr>
          <p:cNvSpPr>
            <a:spLocks noGrp="1"/>
          </p:cNvSpPr>
          <p:nvPr>
            <p:ph type="title"/>
          </p:nvPr>
        </p:nvSpPr>
        <p:spPr>
          <a:xfrm>
            <a:off x="774700" y="762000"/>
            <a:ext cx="3595973" cy="3018430"/>
          </a:xfrm>
        </p:spPr>
        <p:txBody>
          <a:bodyPr>
            <a:normAutofit/>
          </a:bodyPr>
          <a:lstStyle/>
          <a:p>
            <a:r>
              <a:rPr lang="en-US">
                <a:solidFill>
                  <a:srgbClr val="FFFFFF"/>
                </a:solidFill>
                <a:cs typeface="Calibri Light"/>
              </a:rPr>
              <a:t>STEP 2: Select IDE </a:t>
            </a:r>
            <a:endParaRPr lang="en-US">
              <a:solidFill>
                <a:srgbClr val="FFFFFF"/>
              </a:solidFill>
            </a:endParaRPr>
          </a:p>
        </p:txBody>
      </p:sp>
      <p:sp>
        <p:nvSpPr>
          <p:cNvPr id="11" name="Rectangle 10">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CF667-CD0A-1E61-3988-C0F425504416}"/>
              </a:ext>
            </a:extLst>
          </p:cNvPr>
          <p:cNvSpPr>
            <a:spLocks noGrp="1"/>
          </p:cNvSpPr>
          <p:nvPr>
            <p:ph idx="1"/>
          </p:nvPr>
        </p:nvSpPr>
        <p:spPr>
          <a:xfrm>
            <a:off x="5259592" y="909143"/>
            <a:ext cx="4007581" cy="5029586"/>
          </a:xfrm>
        </p:spPr>
        <p:txBody>
          <a:bodyPr vert="horz" lIns="91440" tIns="45720" rIns="91440" bIns="45720" rtlCol="0" anchor="ctr">
            <a:normAutofit/>
          </a:bodyPr>
          <a:lstStyle/>
          <a:p>
            <a:pPr marL="0" indent="0">
              <a:buNone/>
            </a:pPr>
            <a:r>
              <a:rPr lang="en-US" sz="1500" dirty="0">
                <a:cs typeface="Calibri"/>
              </a:rPr>
              <a:t>An IDE is a place where we write Python code. For this tutorial, I will be using VS Code.</a:t>
            </a:r>
            <a:endParaRPr lang="en-US" sz="1500"/>
          </a:p>
          <a:p>
            <a:r>
              <a:rPr lang="en-US" sz="1500" dirty="0">
                <a:ea typeface="+mn-lt"/>
                <a:cs typeface="+mn-lt"/>
              </a:rPr>
              <a:t>From (</a:t>
            </a:r>
            <a:r>
              <a:rPr lang="en-US" sz="1500" dirty="0">
                <a:ea typeface="+mn-lt"/>
                <a:cs typeface="+mn-lt"/>
                <a:hlinkClick r:id="rId2"/>
              </a:rPr>
              <a:t>https://code.visualstudio.com/</a:t>
            </a:r>
            <a:r>
              <a:rPr lang="en-US" sz="1500" dirty="0">
                <a:ea typeface="+mn-lt"/>
                <a:cs typeface="+mn-lt"/>
              </a:rPr>
              <a:t>), download and install VS Code with default settings</a:t>
            </a:r>
          </a:p>
          <a:p>
            <a:r>
              <a:rPr lang="en-US" sz="1500" dirty="0">
                <a:cs typeface="Calibri"/>
              </a:rPr>
              <a:t>On the main screen, hit 'Ctrl + Shift + X' to open the marketplace.</a:t>
            </a:r>
          </a:p>
          <a:p>
            <a:r>
              <a:rPr lang="en-US" sz="1500" dirty="0">
                <a:cs typeface="Calibri"/>
              </a:rPr>
              <a:t>Type 'Python' and install the extension published by Microsoft.</a:t>
            </a:r>
          </a:p>
          <a:p>
            <a:r>
              <a:rPr lang="en-US" sz="1500" dirty="0">
                <a:cs typeface="Calibri"/>
              </a:rPr>
              <a:t>Go back to the explorer using </a:t>
            </a:r>
            <a:r>
              <a:rPr lang="en-US" sz="1500" dirty="0">
                <a:ea typeface="+mn-lt"/>
                <a:cs typeface="+mn-lt"/>
              </a:rPr>
              <a:t>'Ctrl + Shift + E' and create a new folder where you can store the code we write.</a:t>
            </a:r>
          </a:p>
          <a:p>
            <a:r>
              <a:rPr lang="en-US" sz="1500" dirty="0">
                <a:cs typeface="Calibri"/>
              </a:rPr>
              <a:t>In this folder, create a new file with a .</a:t>
            </a:r>
            <a:r>
              <a:rPr lang="en-US" sz="1500" dirty="0" err="1">
                <a:cs typeface="Calibri"/>
              </a:rPr>
              <a:t>py</a:t>
            </a:r>
            <a:r>
              <a:rPr lang="en-US" sz="1500" dirty="0">
                <a:cs typeface="Calibri"/>
              </a:rPr>
              <a:t> extension.</a:t>
            </a:r>
          </a:p>
          <a:p>
            <a:r>
              <a:rPr lang="en-US" sz="1500" dirty="0">
                <a:cs typeface="Calibri"/>
              </a:rPr>
              <a:t>At the bottom left corner, select the recommended python environment. (</a:t>
            </a:r>
            <a:r>
              <a:rPr lang="en-US" sz="1500" dirty="0">
                <a:ea typeface="+mn-lt"/>
                <a:cs typeface="+mn-lt"/>
              </a:rPr>
              <a:t>As shown in image).</a:t>
            </a:r>
          </a:p>
          <a:p>
            <a:r>
              <a:rPr lang="en-US" sz="1500" dirty="0">
                <a:cs typeface="Calibri"/>
              </a:rPr>
              <a:t>You are now good to go!</a:t>
            </a:r>
          </a:p>
        </p:txBody>
      </p:sp>
      <p:sp>
        <p:nvSpPr>
          <p:cNvPr id="15" name="Rectangle 1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rgbClr val="7577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44045937-216C-2187-5E0F-F2593B287197}"/>
              </a:ext>
            </a:extLst>
          </p:cNvPr>
          <p:cNvPicPr>
            <a:picLocks noChangeAspect="1"/>
          </p:cNvPicPr>
          <p:nvPr/>
        </p:nvPicPr>
        <p:blipFill>
          <a:blip r:embed="rId3"/>
          <a:stretch>
            <a:fillRect/>
          </a:stretch>
        </p:blipFill>
        <p:spPr>
          <a:xfrm>
            <a:off x="757422" y="4819532"/>
            <a:ext cx="3630527" cy="945137"/>
          </a:xfrm>
          <a:prstGeom prst="rect">
            <a:avLst/>
          </a:prstGeom>
        </p:spPr>
      </p:pic>
      <p:sp>
        <p:nvSpPr>
          <p:cNvPr id="17" name="Rectangle 16">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F2FF0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317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24295</TotalTime>
  <Words>6107</Words>
  <Application>Microsoft Office PowerPoint</Application>
  <PresentationFormat>Widescreen</PresentationFormat>
  <Paragraphs>2758</Paragraphs>
  <Slides>73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Calibri</vt:lpstr>
      <vt:lpstr>Calibri Light</vt:lpstr>
      <vt:lpstr>Consolas</vt:lpstr>
      <vt:lpstr>Wingdings</vt:lpstr>
      <vt:lpstr>office theme</vt:lpstr>
      <vt:lpstr>Office Theme</vt:lpstr>
      <vt:lpstr>Management Decision Support System for Travelling Salesman Problem (MDSS-TSP)</vt:lpstr>
      <vt:lpstr>What is Traveling Salesman Problem</vt:lpstr>
      <vt:lpstr>Requirements For ANY TSP</vt:lpstr>
      <vt:lpstr>Finding Values For Distance Matrix</vt:lpstr>
      <vt:lpstr>Decision Support System (DSS) Overview</vt:lpstr>
      <vt:lpstr>Putting All The Pieces Together</vt:lpstr>
      <vt:lpstr>GETTING STARTED</vt:lpstr>
      <vt:lpstr>STEP 1: Installing Python v3</vt:lpstr>
      <vt:lpstr>STEP 2: Select IDE </vt:lpstr>
      <vt:lpstr>METHOD 1: BRUTE FORCE </vt:lpstr>
      <vt:lpstr>STEPS TO SOLVE</vt:lpstr>
      <vt:lpstr>Algorithm </vt:lpstr>
      <vt:lpstr>Defining the Data Matrix</vt:lpstr>
      <vt:lpstr>STEP: Creating a Recursive Function To Find and Store All Paths and Corresponding Costs</vt:lpstr>
      <vt:lpstr>Continued...</vt:lpstr>
      <vt:lpstr>Continued...</vt:lpstr>
      <vt:lpstr>Continued...</vt:lpstr>
      <vt:lpstr>Continued...</vt:lpstr>
      <vt:lpstr>Continued...</vt:lpstr>
      <vt:lpstr>ILLUSTRATION</vt:lpstr>
      <vt:lpstr>PowerPoint Presentation</vt:lpstr>
      <vt:lpstr>PowerPoint Presentation</vt:lpstr>
      <vt:lpstr>PowerPoint Presentation</vt:lpstr>
      <vt:lpstr>DISPLAY OPTIMUM SOLUTION</vt:lpstr>
      <vt:lpstr>METHOD 2: BRANCH AND BOUND</vt:lpstr>
      <vt:lpstr>ALGORITHM</vt:lpstr>
      <vt:lpstr>STEP1: CREATE DATA MATRIX</vt:lpstr>
      <vt:lpstr>STEP 2: CREATE A DATA STRUCTURE FOR A STATES BASED TREE</vt:lpstr>
      <vt:lpstr>PowerPoint Presentation</vt:lpstr>
      <vt:lpstr>STEP 3: DEFINE OTHER USEFUL FUNCTIONS</vt:lpstr>
      <vt:lpstr>STEP 4: FUNCTIONS USED TO SOLVE</vt:lpstr>
      <vt:lpstr>PowerPoint Presentation</vt:lpstr>
      <vt:lpstr>MATHEMATICAL ILLUSTRATION</vt:lpstr>
      <vt:lpstr>MATHEMATICAL ILLUSTRATION </vt:lpstr>
      <vt:lpstr>EXPLORING STATES</vt:lpstr>
      <vt:lpstr>STATES BASED TREE</vt:lpstr>
      <vt:lpstr>PowerPoint Presentation</vt:lpstr>
      <vt:lpstr>PowerPoint Presentation</vt:lpstr>
      <vt:lpstr>PowerPoint Presentation</vt:lpstr>
      <vt:lpstr>PATH</vt:lpstr>
      <vt:lpstr>EXPLORE LEAF NODES: OPTIMUM SOLUTION</vt:lpstr>
      <vt:lpstr>METHOD 3: HUNGARIAN METHOD</vt:lpstr>
      <vt:lpstr>ALGORITHM</vt:lpstr>
      <vt:lpstr>STEP 1: CREATE DATA MATRIX</vt:lpstr>
      <vt:lpstr>STEP 2: ROW AND COLUMN TRANSFORM </vt:lpstr>
      <vt:lpstr>STEP 3: COUNT ZEROS</vt:lpstr>
      <vt:lpstr>STEP 4: ASSIGNMENT</vt:lpstr>
      <vt:lpstr>STEP 4 - CASE a) </vt:lpstr>
      <vt:lpstr>STEP 4 – CASE b)</vt:lpstr>
      <vt:lpstr>STEP 4 – CASE c)</vt:lpstr>
      <vt:lpstr>STEP 5: TRAVELING SALESMAN CONDITION</vt:lpstr>
      <vt:lpstr>STEP 6: INSPECTION (IF NECESSARY)</vt:lpstr>
      <vt:lpstr>ILLUSTRATION</vt:lpstr>
      <vt:lpstr>PowerPoint Presentation</vt:lpstr>
      <vt:lpstr>COLUMN TRANSFORMATION</vt:lpstr>
      <vt:lpstr>ASSIGNMENT</vt:lpstr>
      <vt:lpstr>PowerPoint Presentation</vt:lpstr>
      <vt:lpstr>PowerPoint Presentation</vt:lpstr>
      <vt:lpstr>PowerPoint Presentation</vt:lpstr>
      <vt:lpstr>PowerPoint Presentation</vt:lpstr>
      <vt:lpstr>IS TSP CONDITION SATISFIED?</vt:lpstr>
      <vt:lpstr>INSPECTION</vt:lpstr>
      <vt:lpstr>PowerPoint Presentation</vt:lpstr>
      <vt:lpstr>PowerPoint Presentation</vt:lpstr>
      <vt:lpstr>PowerPoint Presentation</vt:lpstr>
      <vt:lpstr>PowerPoint Presentation</vt:lpstr>
      <vt:lpstr>PowerPoint Presentation</vt:lpstr>
      <vt:lpstr>IS TSP CONDITION SATISFIED?</vt:lpstr>
      <vt:lpstr>METHOD 4: NEAREST NEIGHBOR</vt:lpstr>
      <vt:lpstr>ALGORITHM</vt:lpstr>
      <vt:lpstr>DEFINE A DATA MATRIX</vt:lpstr>
      <vt:lpstr>PowerPoint Presentation</vt:lpstr>
      <vt:lpstr>PATH AND COST CALCULATION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MANAV CHETAN SHAH - 190953196</cp:lastModifiedBy>
  <cp:revision>680</cp:revision>
  <dcterms:created xsi:type="dcterms:W3CDTF">2022-06-15T07:11:37Z</dcterms:created>
  <dcterms:modified xsi:type="dcterms:W3CDTF">2022-07-29T17:26:57Z</dcterms:modified>
</cp:coreProperties>
</file>